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drawings/drawing1.xml" ContentType="application/vnd.openxmlformats-officedocument.drawingml.chartshapes+xml"/>
  <Override PartName="/ppt/charts/chart3.xml" ContentType="application/vnd.openxmlformats-officedocument.drawingml.chart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2"/>
  </p:sldMasterIdLst>
  <p:notesMasterIdLst>
    <p:notesMasterId r:id="rId84"/>
  </p:notesMasterIdLst>
  <p:handoutMasterIdLst>
    <p:handoutMasterId r:id="rId85"/>
  </p:handoutMasterIdLst>
  <p:sldIdLst>
    <p:sldId id="259" r:id="rId3"/>
    <p:sldId id="289" r:id="rId4"/>
    <p:sldId id="290" r:id="rId5"/>
    <p:sldId id="291" r:id="rId6"/>
    <p:sldId id="292" r:id="rId7"/>
    <p:sldId id="293" r:id="rId8"/>
    <p:sldId id="294" r:id="rId9"/>
    <p:sldId id="295" r:id="rId10"/>
    <p:sldId id="296" r:id="rId11"/>
    <p:sldId id="297" r:id="rId12"/>
    <p:sldId id="298" r:id="rId13"/>
    <p:sldId id="299" r:id="rId14"/>
    <p:sldId id="300" r:id="rId15"/>
    <p:sldId id="301" r:id="rId16"/>
    <p:sldId id="302" r:id="rId17"/>
    <p:sldId id="303" r:id="rId18"/>
    <p:sldId id="304" r:id="rId19"/>
    <p:sldId id="305" r:id="rId20"/>
    <p:sldId id="306" r:id="rId21"/>
    <p:sldId id="307" r:id="rId22"/>
    <p:sldId id="308" r:id="rId23"/>
    <p:sldId id="309" r:id="rId24"/>
    <p:sldId id="310" r:id="rId25"/>
    <p:sldId id="311" r:id="rId26"/>
    <p:sldId id="312" r:id="rId27"/>
    <p:sldId id="313" r:id="rId28"/>
    <p:sldId id="314" r:id="rId29"/>
    <p:sldId id="315" r:id="rId30"/>
    <p:sldId id="316" r:id="rId31"/>
    <p:sldId id="317" r:id="rId32"/>
    <p:sldId id="318" r:id="rId33"/>
    <p:sldId id="319" r:id="rId34"/>
    <p:sldId id="320" r:id="rId35"/>
    <p:sldId id="321" r:id="rId36"/>
    <p:sldId id="322" r:id="rId37"/>
    <p:sldId id="323" r:id="rId38"/>
    <p:sldId id="324" r:id="rId39"/>
    <p:sldId id="325" r:id="rId40"/>
    <p:sldId id="326" r:id="rId41"/>
    <p:sldId id="327" r:id="rId42"/>
    <p:sldId id="328" r:id="rId43"/>
    <p:sldId id="329" r:id="rId44"/>
    <p:sldId id="330" r:id="rId45"/>
    <p:sldId id="331" r:id="rId46"/>
    <p:sldId id="332" r:id="rId47"/>
    <p:sldId id="333" r:id="rId48"/>
    <p:sldId id="334" r:id="rId49"/>
    <p:sldId id="335" r:id="rId50"/>
    <p:sldId id="336" r:id="rId51"/>
    <p:sldId id="337" r:id="rId52"/>
    <p:sldId id="338" r:id="rId53"/>
    <p:sldId id="339" r:id="rId54"/>
    <p:sldId id="340" r:id="rId55"/>
    <p:sldId id="341" r:id="rId56"/>
    <p:sldId id="342" r:id="rId57"/>
    <p:sldId id="343" r:id="rId58"/>
    <p:sldId id="344" r:id="rId59"/>
    <p:sldId id="345" r:id="rId60"/>
    <p:sldId id="346" r:id="rId61"/>
    <p:sldId id="347" r:id="rId62"/>
    <p:sldId id="348" r:id="rId63"/>
    <p:sldId id="349" r:id="rId64"/>
    <p:sldId id="350" r:id="rId65"/>
    <p:sldId id="351" r:id="rId66"/>
    <p:sldId id="352" r:id="rId67"/>
    <p:sldId id="353" r:id="rId68"/>
    <p:sldId id="354" r:id="rId69"/>
    <p:sldId id="355" r:id="rId70"/>
    <p:sldId id="356" r:id="rId71"/>
    <p:sldId id="357" r:id="rId72"/>
    <p:sldId id="358" r:id="rId73"/>
    <p:sldId id="359" r:id="rId74"/>
    <p:sldId id="366" r:id="rId75"/>
    <p:sldId id="367" r:id="rId76"/>
    <p:sldId id="360" r:id="rId77"/>
    <p:sldId id="361" r:id="rId78"/>
    <p:sldId id="362" r:id="rId79"/>
    <p:sldId id="363" r:id="rId80"/>
    <p:sldId id="364" r:id="rId81"/>
    <p:sldId id="365" r:id="rId82"/>
    <p:sldId id="368" r:id="rId83"/>
  </p:sldIdLst>
  <p:sldSz cx="9144000" cy="6858000" type="screen4x3"/>
  <p:notesSz cx="9926638" cy="6858000"/>
  <p:defaultTextStyle>
    <a:defPPr>
      <a:defRPr lang="cs-CZ"/>
    </a:defPPr>
    <a:lvl1pPr marL="0" algn="l" defTabSz="914400" rtl="0" eaLnBrk="1" latinLnBrk="0" hangingPunct="1">
      <a:defRPr lang="cs-CZ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lang="cs-CZ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lang="cs-CZ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lang="cs-CZ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lang="cs-CZ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lang="cs-CZ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lang="cs-CZ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lang="cs-CZ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lang="cs-CZ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Výchozí oddíl" id="{779CC93D-E52E-4D84-901B-11D7331DD495}">
          <p14:sldIdLst>
            <p14:sldId id="259"/>
            <p14:sldId id="289"/>
            <p14:sldId id="290"/>
            <p14:sldId id="291"/>
            <p14:sldId id="292"/>
            <p14:sldId id="293"/>
            <p14:sldId id="294"/>
            <p14:sldId id="295"/>
            <p14:sldId id="296"/>
            <p14:sldId id="297"/>
            <p14:sldId id="298"/>
            <p14:sldId id="299"/>
            <p14:sldId id="300"/>
            <p14:sldId id="301"/>
            <p14:sldId id="302"/>
            <p14:sldId id="303"/>
            <p14:sldId id="304"/>
            <p14:sldId id="305"/>
            <p14:sldId id="306"/>
            <p14:sldId id="307"/>
            <p14:sldId id="308"/>
            <p14:sldId id="309"/>
            <p14:sldId id="310"/>
            <p14:sldId id="311"/>
            <p14:sldId id="312"/>
            <p14:sldId id="313"/>
            <p14:sldId id="314"/>
            <p14:sldId id="315"/>
            <p14:sldId id="316"/>
            <p14:sldId id="317"/>
            <p14:sldId id="318"/>
            <p14:sldId id="319"/>
            <p14:sldId id="320"/>
            <p14:sldId id="321"/>
            <p14:sldId id="322"/>
            <p14:sldId id="323"/>
            <p14:sldId id="324"/>
            <p14:sldId id="325"/>
            <p14:sldId id="326"/>
            <p14:sldId id="327"/>
            <p14:sldId id="328"/>
            <p14:sldId id="329"/>
            <p14:sldId id="330"/>
            <p14:sldId id="331"/>
            <p14:sldId id="332"/>
            <p14:sldId id="333"/>
            <p14:sldId id="334"/>
            <p14:sldId id="335"/>
            <p14:sldId id="336"/>
            <p14:sldId id="337"/>
            <p14:sldId id="338"/>
            <p14:sldId id="339"/>
            <p14:sldId id="340"/>
            <p14:sldId id="341"/>
            <p14:sldId id="342"/>
            <p14:sldId id="343"/>
            <p14:sldId id="344"/>
            <p14:sldId id="345"/>
            <p14:sldId id="346"/>
            <p14:sldId id="347"/>
            <p14:sldId id="348"/>
            <p14:sldId id="349"/>
            <p14:sldId id="350"/>
            <p14:sldId id="351"/>
            <p14:sldId id="352"/>
            <p14:sldId id="353"/>
            <p14:sldId id="354"/>
            <p14:sldId id="355"/>
            <p14:sldId id="356"/>
            <p14:sldId id="357"/>
            <p14:sldId id="358"/>
            <p14:sldId id="359"/>
            <p14:sldId id="366"/>
            <p14:sldId id="367"/>
            <p14:sldId id="360"/>
            <p14:sldId id="361"/>
            <p14:sldId id="362"/>
            <p14:sldId id="363"/>
            <p14:sldId id="364"/>
            <p14:sldId id="365"/>
            <p14:sldId id="368"/>
          </p14:sldIdLst>
        </p14:section>
        <p14:section name="Přehled a cíle" id="{ABA716BF-3A5C-4ADB-94C9-CFEF84EBA240}">
          <p14:sldIdLst/>
        </p14:section>
        <p14:section name="Téma 1" id="{6D9936A3-3945-4757-BC8B-B5C252D8E036}">
          <p14:sldIdLst/>
        </p14:section>
        <p14:section name="Ukázkové snímky pro vizuální prvky" id="{BAB3A466-96C9-4230-9978-795378D75699}">
          <p14:sldIdLst/>
        </p14:section>
        <p14:section name="Případová studie" id="{8C0305C9-B152-4FBA-A789-FE1976D53990}">
          <p14:sldIdLst/>
        </p14:section>
        <p14:section name="Závěr a souhrn" id="{790CEF5B-569A-4C2F-BED5-750B08C0E5AD}">
          <p14:sldIdLst/>
        </p14:section>
        <p14:section name="Dodatek" id="{3F78B471-41DA-46F2-A8E4-97E471896AB3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60">
          <p15:clr>
            <a:srgbClr val="A4A3A4"/>
          </p15:clr>
        </p15:guide>
        <p15:guide id="2" pos="3127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9ED6"/>
    <a:srgbClr val="003300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96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22838BEF-8BB2-4498-84A7-C5851F593DF1}" styleName="Střední styl 4 – zvýraznění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174" autoAdjust="0"/>
    <p:restoredTop sz="97371" autoAdjust="0"/>
  </p:normalViewPr>
  <p:slideViewPr>
    <p:cSldViewPr>
      <p:cViewPr varScale="1">
        <p:scale>
          <a:sx n="103" d="100"/>
          <a:sy n="103" d="100"/>
        </p:scale>
        <p:origin x="1914" y="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4" d="100"/>
        <a:sy n="154" d="100"/>
      </p:scale>
      <p:origin x="0" y="0"/>
    </p:cViewPr>
  </p:sorterViewPr>
  <p:notesViewPr>
    <p:cSldViewPr>
      <p:cViewPr varScale="1">
        <p:scale>
          <a:sx n="83" d="100"/>
          <a:sy n="83" d="100"/>
        </p:scale>
        <p:origin x="-3144" y="-96"/>
      </p:cViewPr>
      <p:guideLst>
        <p:guide orient="horz" pos="2160"/>
        <p:guide pos="3127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6" Type="http://schemas.openxmlformats.org/officeDocument/2006/relationships/slide" Target="slides/slide74.xml"/><Relationship Id="rId84" Type="http://schemas.openxmlformats.org/officeDocument/2006/relationships/notesMaster" Target="notesMasters/notesMaster1.xml"/><Relationship Id="rId89" Type="http://schemas.openxmlformats.org/officeDocument/2006/relationships/tableStyles" Target="tableStyles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87" Type="http://schemas.openxmlformats.org/officeDocument/2006/relationships/viewProps" Target="viewProps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LIBUSE_2014_2015\00_2015_papers\Monatshefte_adsorption\Kopie%20-%20Tabulka_adsorpce.xlsx" TargetMode="Externa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D:\Iveta\CCC%20ruzne%20firmy,%20koncentrace%20a%20pH_%20test%2031%2001%202014.xls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J:\sylvie\experimenty\2011\zdenka\ODN-C\eliminace%20C3,4,5,6,9\srovn&#225;n&#237;%20eliminac&#237;%20a%20LSV%20v&#353;echny%20oligo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4933929233385509"/>
          <c:y val="4.0356884323692124E-2"/>
          <c:w val="0.74581197327281701"/>
          <c:h val="0.80646233063349182"/>
        </c:manualLayout>
      </c:layout>
      <c:scatterChart>
        <c:scatterStyle val="lineMarker"/>
        <c:varyColors val="0"/>
        <c:ser>
          <c:idx val="0"/>
          <c:order val="0"/>
          <c:tx>
            <c:strRef>
              <c:f>adsorpce!$G$22</c:f>
              <c:strCache>
                <c:ptCount val="1"/>
                <c:pt idx="0">
                  <c:v>Ip (GI) GAA</c:v>
                </c:pt>
              </c:strCache>
            </c:strRef>
          </c:tx>
          <c:spPr>
            <a:ln w="25400">
              <a:solidFill>
                <a:srgbClr val="FFC000"/>
              </a:solidFill>
              <a:prstDash val="dash"/>
            </a:ln>
          </c:spPr>
          <c:marker>
            <c:symbol val="diamond"/>
            <c:size val="10"/>
            <c:spPr>
              <a:solidFill>
                <a:srgbClr val="FFCC00"/>
              </a:solidFill>
              <a:ln>
                <a:solidFill>
                  <a:srgbClr val="FFC000"/>
                </a:solidFill>
              </a:ln>
            </c:spPr>
          </c:marker>
          <c:xVal>
            <c:numRef>
              <c:f>adsorpce!$F$23:$F$34</c:f>
              <c:numCache>
                <c:formatCode>General</c:formatCode>
                <c:ptCount val="12"/>
                <c:pt idx="0">
                  <c:v>0.25</c:v>
                </c:pt>
                <c:pt idx="1">
                  <c:v>0.5</c:v>
                </c:pt>
                <c:pt idx="2">
                  <c:v>1</c:v>
                </c:pt>
                <c:pt idx="3">
                  <c:v>2</c:v>
                </c:pt>
                <c:pt idx="4">
                  <c:v>3</c:v>
                </c:pt>
                <c:pt idx="5">
                  <c:v>4</c:v>
                </c:pt>
                <c:pt idx="6">
                  <c:v>5</c:v>
                </c:pt>
                <c:pt idx="7">
                  <c:v>6</c:v>
                </c:pt>
                <c:pt idx="8">
                  <c:v>7</c:v>
                </c:pt>
                <c:pt idx="9">
                  <c:v>8</c:v>
                </c:pt>
                <c:pt idx="10">
                  <c:v>9</c:v>
                </c:pt>
                <c:pt idx="11">
                  <c:v>10</c:v>
                </c:pt>
              </c:numCache>
            </c:numRef>
          </c:xVal>
          <c:yVal>
            <c:numRef>
              <c:f>adsorpce!$G$23:$G$34</c:f>
              <c:numCache>
                <c:formatCode>General</c:formatCode>
                <c:ptCount val="12"/>
                <c:pt idx="0">
                  <c:v>9.0000000000000548E-3</c:v>
                </c:pt>
                <c:pt idx="1">
                  <c:v>1.0000000000000083E-2</c:v>
                </c:pt>
                <c:pt idx="2">
                  <c:v>3.0000000000000256E-2</c:v>
                </c:pt>
                <c:pt idx="3">
                  <c:v>5.1000000000000004E-2</c:v>
                </c:pt>
                <c:pt idx="4">
                  <c:v>5.0000000000000114E-2</c:v>
                </c:pt>
                <c:pt idx="5">
                  <c:v>5.3000000000000033E-2</c:v>
                </c:pt>
                <c:pt idx="6">
                  <c:v>5.0000000000000114E-2</c:v>
                </c:pt>
                <c:pt idx="7">
                  <c:v>5.0000000000000114E-2</c:v>
                </c:pt>
                <c:pt idx="8">
                  <c:v>5.0000000000000114E-2</c:v>
                </c:pt>
                <c:pt idx="9">
                  <c:v>5.0000000000000114E-2</c:v>
                </c:pt>
                <c:pt idx="10">
                  <c:v>5.0000000000000114E-2</c:v>
                </c:pt>
                <c:pt idx="11">
                  <c:v>5.0000000000000114E-2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28DA-4DDF-A377-02BB8E025D67}"/>
            </c:ext>
          </c:extLst>
        </c:ser>
        <c:ser>
          <c:idx val="1"/>
          <c:order val="1"/>
          <c:tx>
            <c:strRef>
              <c:f>adsorpce!$H$22</c:f>
              <c:strCache>
                <c:ptCount val="1"/>
                <c:pt idx="0">
                  <c:v>Ip (GII) GAA</c:v>
                </c:pt>
              </c:strCache>
            </c:strRef>
          </c:tx>
          <c:spPr>
            <a:ln w="25400">
              <a:solidFill>
                <a:srgbClr val="008000"/>
              </a:solidFill>
              <a:prstDash val="dash"/>
            </a:ln>
          </c:spPr>
          <c:marker>
            <c:symbol val="diamond"/>
            <c:size val="10"/>
            <c:spPr>
              <a:solidFill>
                <a:srgbClr val="008000"/>
              </a:solidFill>
              <a:ln>
                <a:solidFill>
                  <a:srgbClr val="008000"/>
                </a:solidFill>
              </a:ln>
            </c:spPr>
          </c:marker>
          <c:xVal>
            <c:numRef>
              <c:f>adsorpce!$F$23:$F$34</c:f>
              <c:numCache>
                <c:formatCode>General</c:formatCode>
                <c:ptCount val="12"/>
                <c:pt idx="0">
                  <c:v>0.25</c:v>
                </c:pt>
                <c:pt idx="1">
                  <c:v>0.5</c:v>
                </c:pt>
                <c:pt idx="2">
                  <c:v>1</c:v>
                </c:pt>
                <c:pt idx="3">
                  <c:v>2</c:v>
                </c:pt>
                <c:pt idx="4">
                  <c:v>3</c:v>
                </c:pt>
                <c:pt idx="5">
                  <c:v>4</c:v>
                </c:pt>
                <c:pt idx="6">
                  <c:v>5</c:v>
                </c:pt>
                <c:pt idx="7">
                  <c:v>6</c:v>
                </c:pt>
                <c:pt idx="8">
                  <c:v>7</c:v>
                </c:pt>
                <c:pt idx="9">
                  <c:v>8</c:v>
                </c:pt>
                <c:pt idx="10">
                  <c:v>9</c:v>
                </c:pt>
                <c:pt idx="11">
                  <c:v>10</c:v>
                </c:pt>
              </c:numCache>
            </c:numRef>
          </c:xVal>
          <c:yVal>
            <c:numRef>
              <c:f>adsorpce!$H$23:$H$34</c:f>
              <c:numCache>
                <c:formatCode>General</c:formatCode>
                <c:ptCount val="12"/>
                <c:pt idx="0">
                  <c:v>7.0000000000000721E-3</c:v>
                </c:pt>
                <c:pt idx="1">
                  <c:v>1.0999999999999998E-2</c:v>
                </c:pt>
                <c:pt idx="2">
                  <c:v>3.3000000000000002E-2</c:v>
                </c:pt>
                <c:pt idx="3">
                  <c:v>7.7000000000000582E-2</c:v>
                </c:pt>
                <c:pt idx="4">
                  <c:v>8.0000000000000224E-2</c:v>
                </c:pt>
                <c:pt idx="5">
                  <c:v>8.4000000000000227E-2</c:v>
                </c:pt>
                <c:pt idx="6">
                  <c:v>8.3000000000000268E-2</c:v>
                </c:pt>
                <c:pt idx="7">
                  <c:v>8.1000000000000044E-2</c:v>
                </c:pt>
                <c:pt idx="8">
                  <c:v>8.0000000000000224E-2</c:v>
                </c:pt>
                <c:pt idx="9">
                  <c:v>8.0000000000000224E-2</c:v>
                </c:pt>
                <c:pt idx="10">
                  <c:v>8.0000000000000224E-2</c:v>
                </c:pt>
                <c:pt idx="11">
                  <c:v>8.0000000000000224E-2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28DA-4DDF-A377-02BB8E025D67}"/>
            </c:ext>
          </c:extLst>
        </c:ser>
        <c:ser>
          <c:idx val="2"/>
          <c:order val="2"/>
          <c:tx>
            <c:strRef>
              <c:f>adsorpce!$I$22</c:f>
              <c:strCache>
                <c:ptCount val="1"/>
                <c:pt idx="0">
                  <c:v>Ip (GI)CCC</c:v>
                </c:pt>
              </c:strCache>
            </c:strRef>
          </c:tx>
          <c:spPr>
            <a:ln w="25400">
              <a:solidFill>
                <a:srgbClr val="0033CC"/>
              </a:solidFill>
              <a:prstDash val="dash"/>
            </a:ln>
          </c:spPr>
          <c:marker>
            <c:symbol val="star"/>
            <c:size val="10"/>
            <c:spPr>
              <a:noFill/>
              <a:ln>
                <a:solidFill>
                  <a:srgbClr val="0033CC"/>
                </a:solidFill>
              </a:ln>
            </c:spPr>
          </c:marker>
          <c:xVal>
            <c:numRef>
              <c:f>adsorpce!$F$23:$F$34</c:f>
              <c:numCache>
                <c:formatCode>General</c:formatCode>
                <c:ptCount val="12"/>
                <c:pt idx="0">
                  <c:v>0.25</c:v>
                </c:pt>
                <c:pt idx="1">
                  <c:v>0.5</c:v>
                </c:pt>
                <c:pt idx="2">
                  <c:v>1</c:v>
                </c:pt>
                <c:pt idx="3">
                  <c:v>2</c:v>
                </c:pt>
                <c:pt idx="4">
                  <c:v>3</c:v>
                </c:pt>
                <c:pt idx="5">
                  <c:v>4</c:v>
                </c:pt>
                <c:pt idx="6">
                  <c:v>5</c:v>
                </c:pt>
                <c:pt idx="7">
                  <c:v>6</c:v>
                </c:pt>
                <c:pt idx="8">
                  <c:v>7</c:v>
                </c:pt>
                <c:pt idx="9">
                  <c:v>8</c:v>
                </c:pt>
                <c:pt idx="10">
                  <c:v>9</c:v>
                </c:pt>
                <c:pt idx="11">
                  <c:v>10</c:v>
                </c:pt>
              </c:numCache>
            </c:numRef>
          </c:xVal>
          <c:yVal>
            <c:numRef>
              <c:f>adsorpce!$I$23:$I$34</c:f>
              <c:numCache>
                <c:formatCode>General</c:formatCode>
                <c:ptCount val="12"/>
                <c:pt idx="0">
                  <c:v>8.2000000000000007E-3</c:v>
                </c:pt>
                <c:pt idx="1">
                  <c:v>1.2000000000000021E-2</c:v>
                </c:pt>
                <c:pt idx="2">
                  <c:v>2.300000000000001E-2</c:v>
                </c:pt>
                <c:pt idx="3">
                  <c:v>3.3000000000000002E-2</c:v>
                </c:pt>
                <c:pt idx="4">
                  <c:v>3.4000000000000002E-2</c:v>
                </c:pt>
                <c:pt idx="5">
                  <c:v>3.4000000000000002E-2</c:v>
                </c:pt>
                <c:pt idx="6">
                  <c:v>3.4000000000000002E-2</c:v>
                </c:pt>
                <c:pt idx="7">
                  <c:v>3.4000000000000002E-2</c:v>
                </c:pt>
                <c:pt idx="8">
                  <c:v>3.3000000000000002E-2</c:v>
                </c:pt>
                <c:pt idx="9">
                  <c:v>3.2000000000000417E-2</c:v>
                </c:pt>
                <c:pt idx="10">
                  <c:v>3.1000000000000343E-2</c:v>
                </c:pt>
                <c:pt idx="11">
                  <c:v>3.1000000000000343E-2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28DA-4DDF-A377-02BB8E025D67}"/>
            </c:ext>
          </c:extLst>
        </c:ser>
        <c:ser>
          <c:idx val="3"/>
          <c:order val="3"/>
          <c:tx>
            <c:strRef>
              <c:f>adsorpce!$J$22</c:f>
              <c:strCache>
                <c:ptCount val="1"/>
                <c:pt idx="0">
                  <c:v>Ip (GII) CCC</c:v>
                </c:pt>
              </c:strCache>
            </c:strRef>
          </c:tx>
          <c:spPr>
            <a:ln w="25400">
              <a:solidFill>
                <a:srgbClr val="FF0000"/>
              </a:solidFill>
              <a:prstDash val="dash"/>
            </a:ln>
          </c:spPr>
          <c:marker>
            <c:symbol val="star"/>
            <c:size val="10"/>
            <c:spPr>
              <a:gradFill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0"/>
              </a:gradFill>
              <a:ln>
                <a:solidFill>
                  <a:srgbClr val="FF0000"/>
                </a:solidFill>
              </a:ln>
            </c:spPr>
          </c:marker>
          <c:xVal>
            <c:numRef>
              <c:f>adsorpce!$F$23:$F$34</c:f>
              <c:numCache>
                <c:formatCode>General</c:formatCode>
                <c:ptCount val="12"/>
                <c:pt idx="0">
                  <c:v>0.25</c:v>
                </c:pt>
                <c:pt idx="1">
                  <c:v>0.5</c:v>
                </c:pt>
                <c:pt idx="2">
                  <c:v>1</c:v>
                </c:pt>
                <c:pt idx="3">
                  <c:v>2</c:v>
                </c:pt>
                <c:pt idx="4">
                  <c:v>3</c:v>
                </c:pt>
                <c:pt idx="5">
                  <c:v>4</c:v>
                </c:pt>
                <c:pt idx="6">
                  <c:v>5</c:v>
                </c:pt>
                <c:pt idx="7">
                  <c:v>6</c:v>
                </c:pt>
                <c:pt idx="8">
                  <c:v>7</c:v>
                </c:pt>
                <c:pt idx="9">
                  <c:v>8</c:v>
                </c:pt>
                <c:pt idx="10">
                  <c:v>9</c:v>
                </c:pt>
                <c:pt idx="11">
                  <c:v>10</c:v>
                </c:pt>
              </c:numCache>
            </c:numRef>
          </c:xVal>
          <c:yVal>
            <c:numRef>
              <c:f>adsorpce!$J$23:$J$34</c:f>
              <c:numCache>
                <c:formatCode>General</c:formatCode>
                <c:ptCount val="12"/>
                <c:pt idx="0">
                  <c:v>7.9000000000000979E-3</c:v>
                </c:pt>
                <c:pt idx="1">
                  <c:v>1.2000000000000021E-2</c:v>
                </c:pt>
                <c:pt idx="2">
                  <c:v>2.7000000000000381E-2</c:v>
                </c:pt>
                <c:pt idx="3">
                  <c:v>4.3000000000000003E-2</c:v>
                </c:pt>
                <c:pt idx="4">
                  <c:v>4.1000000000000002E-2</c:v>
                </c:pt>
                <c:pt idx="5">
                  <c:v>4.1000000000000002E-2</c:v>
                </c:pt>
                <c:pt idx="6">
                  <c:v>4.1000000000000002E-2</c:v>
                </c:pt>
                <c:pt idx="7">
                  <c:v>4.1000000000000002E-2</c:v>
                </c:pt>
                <c:pt idx="8">
                  <c:v>4.0000000000000112E-2</c:v>
                </c:pt>
                <c:pt idx="9">
                  <c:v>3.9000000000000284E-2</c:v>
                </c:pt>
                <c:pt idx="10">
                  <c:v>3.8000000000000082E-2</c:v>
                </c:pt>
                <c:pt idx="11">
                  <c:v>3.8000000000000082E-2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28DA-4DDF-A377-02BB8E025D6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802599712"/>
        <c:axId val="1802600256"/>
      </c:scatterChart>
      <c:valAx>
        <c:axId val="1802599712"/>
        <c:scaling>
          <c:orientation val="minMax"/>
          <c:max val="10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500" baseline="0"/>
            </a:pPr>
            <a:endParaRPr lang="cs-CZ"/>
          </a:p>
        </c:txPr>
        <c:crossAx val="1802600256"/>
        <c:crosses val="autoZero"/>
        <c:crossBetween val="midCat"/>
        <c:majorUnit val="2"/>
      </c:valAx>
      <c:valAx>
        <c:axId val="180260025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500" baseline="0"/>
            </a:pPr>
            <a:endParaRPr lang="cs-CZ"/>
          </a:p>
        </c:txPr>
        <c:crossAx val="1802599712"/>
        <c:crosses val="autoZero"/>
        <c:crossBetween val="midCat"/>
        <c:majorUnit val="2.0000000000000052E-2"/>
      </c:valAx>
    </c:plotArea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459429710737597"/>
          <c:y val="3.347105439521339E-2"/>
          <c:w val="0.82000542293981216"/>
          <c:h val="0.90446310981835432"/>
        </c:manualLayout>
      </c:layout>
      <c:scatterChart>
        <c:scatterStyle val="smoothMarker"/>
        <c:varyColors val="0"/>
        <c:ser>
          <c:idx val="0"/>
          <c:order val="0"/>
          <c:tx>
            <c:strRef>
              <c:f>'GAA do -1.7'!$N$2</c:f>
              <c:strCache>
                <c:ptCount val="1"/>
                <c:pt idx="0">
                  <c:v>E4</c:v>
                </c:pt>
              </c:strCache>
            </c:strRef>
          </c:tx>
          <c:spPr>
            <a:ln w="25400">
              <a:solidFill>
                <a:srgbClr val="FF0000"/>
              </a:solidFill>
              <a:prstDash val="solid"/>
            </a:ln>
          </c:spPr>
          <c:marker>
            <c:symbol val="diamond"/>
            <c:size val="5"/>
            <c:spPr>
              <a:solidFill>
                <a:srgbClr val="FF0000"/>
              </a:solidFill>
              <a:ln>
                <a:solidFill>
                  <a:srgbClr val="FF0000"/>
                </a:solidFill>
              </a:ln>
            </c:spPr>
          </c:marker>
          <c:xVal>
            <c:numRef>
              <c:f>'GAA do -1.7'!$M$861:$M$1716</c:f>
              <c:numCache>
                <c:formatCode>General</c:formatCode>
                <c:ptCount val="856"/>
                <c:pt idx="0">
                  <c:v>-1697.998</c:v>
                </c:pt>
                <c:pt idx="1">
                  <c:v>-1696.0139999999999</c:v>
                </c:pt>
                <c:pt idx="2">
                  <c:v>-1694.0310000000002</c:v>
                </c:pt>
                <c:pt idx="3">
                  <c:v>-1692.047</c:v>
                </c:pt>
                <c:pt idx="4">
                  <c:v>-1690.0629999999999</c:v>
                </c:pt>
                <c:pt idx="5">
                  <c:v>-1688.08</c:v>
                </c:pt>
                <c:pt idx="6">
                  <c:v>-1686.096</c:v>
                </c:pt>
                <c:pt idx="7">
                  <c:v>-1684.1129999999998</c:v>
                </c:pt>
                <c:pt idx="8">
                  <c:v>-1682.1289999999999</c:v>
                </c:pt>
                <c:pt idx="9">
                  <c:v>-1680.145</c:v>
                </c:pt>
                <c:pt idx="10">
                  <c:v>-1678.1619999999998</c:v>
                </c:pt>
                <c:pt idx="11">
                  <c:v>-1676.1779999999999</c:v>
                </c:pt>
                <c:pt idx="12">
                  <c:v>-1674.1939999999875</c:v>
                </c:pt>
                <c:pt idx="13">
                  <c:v>-1672.211</c:v>
                </c:pt>
                <c:pt idx="14">
                  <c:v>-1670.2270000000001</c:v>
                </c:pt>
                <c:pt idx="15">
                  <c:v>-1668.2429999999999</c:v>
                </c:pt>
                <c:pt idx="16">
                  <c:v>-1666.26</c:v>
                </c:pt>
                <c:pt idx="17">
                  <c:v>-1664.2760000000001</c:v>
                </c:pt>
                <c:pt idx="18">
                  <c:v>-1662.2919999999999</c:v>
                </c:pt>
                <c:pt idx="19">
                  <c:v>-1660.309</c:v>
                </c:pt>
                <c:pt idx="20">
                  <c:v>-1658.325</c:v>
                </c:pt>
                <c:pt idx="21">
                  <c:v>-1656.3419999999999</c:v>
                </c:pt>
                <c:pt idx="22">
                  <c:v>-1654.3579999999999</c:v>
                </c:pt>
                <c:pt idx="23">
                  <c:v>-1652.3739999999998</c:v>
                </c:pt>
                <c:pt idx="24">
                  <c:v>-1650.3909999999998</c:v>
                </c:pt>
                <c:pt idx="25">
                  <c:v>-1648.4070000000011</c:v>
                </c:pt>
                <c:pt idx="26">
                  <c:v>-1646.423</c:v>
                </c:pt>
                <c:pt idx="27">
                  <c:v>-1644.44</c:v>
                </c:pt>
                <c:pt idx="28">
                  <c:v>-1642.4560000000001</c:v>
                </c:pt>
                <c:pt idx="29">
                  <c:v>-1640.472</c:v>
                </c:pt>
                <c:pt idx="30">
                  <c:v>-1638.489</c:v>
                </c:pt>
                <c:pt idx="31">
                  <c:v>-1636.5050000000001</c:v>
                </c:pt>
                <c:pt idx="32">
                  <c:v>-1634.521</c:v>
                </c:pt>
                <c:pt idx="33">
                  <c:v>-1632.538</c:v>
                </c:pt>
                <c:pt idx="34">
                  <c:v>-1630.5539999999999</c:v>
                </c:pt>
                <c:pt idx="35">
                  <c:v>-1628.5709999999999</c:v>
                </c:pt>
                <c:pt idx="36">
                  <c:v>-1626.587</c:v>
                </c:pt>
                <c:pt idx="37">
                  <c:v>-1624.6029999999998</c:v>
                </c:pt>
                <c:pt idx="38">
                  <c:v>-1622.62</c:v>
                </c:pt>
                <c:pt idx="39">
                  <c:v>-1620.636</c:v>
                </c:pt>
                <c:pt idx="40">
                  <c:v>-1618.6519999999998</c:v>
                </c:pt>
                <c:pt idx="41">
                  <c:v>-1616.6689999999999</c:v>
                </c:pt>
                <c:pt idx="42">
                  <c:v>-1614.6849999999874</c:v>
                </c:pt>
                <c:pt idx="43">
                  <c:v>-1612.701</c:v>
                </c:pt>
                <c:pt idx="44">
                  <c:v>-1610.7180000000001</c:v>
                </c:pt>
                <c:pt idx="45">
                  <c:v>-1608.7340000000002</c:v>
                </c:pt>
                <c:pt idx="46">
                  <c:v>-1606.75</c:v>
                </c:pt>
                <c:pt idx="47">
                  <c:v>-1604.7670000000001</c:v>
                </c:pt>
                <c:pt idx="48">
                  <c:v>-1602.7829999999999</c:v>
                </c:pt>
                <c:pt idx="49">
                  <c:v>-1600.8</c:v>
                </c:pt>
                <c:pt idx="50">
                  <c:v>-1598.816</c:v>
                </c:pt>
                <c:pt idx="51">
                  <c:v>-1596.8319999999999</c:v>
                </c:pt>
                <c:pt idx="52">
                  <c:v>-1594.8489999999999</c:v>
                </c:pt>
                <c:pt idx="53">
                  <c:v>-1592.865</c:v>
                </c:pt>
                <c:pt idx="54">
                  <c:v>-1590.8809999999999</c:v>
                </c:pt>
                <c:pt idx="55">
                  <c:v>-1588.8979999999999</c:v>
                </c:pt>
                <c:pt idx="56">
                  <c:v>-1586.914</c:v>
                </c:pt>
                <c:pt idx="57">
                  <c:v>-1584.93</c:v>
                </c:pt>
                <c:pt idx="58">
                  <c:v>-1582.9470000000001</c:v>
                </c:pt>
                <c:pt idx="59">
                  <c:v>-1580.963</c:v>
                </c:pt>
                <c:pt idx="60">
                  <c:v>-1578.979</c:v>
                </c:pt>
                <c:pt idx="61">
                  <c:v>-1576.9960000000001</c:v>
                </c:pt>
                <c:pt idx="62">
                  <c:v>-1575.0120000000002</c:v>
                </c:pt>
                <c:pt idx="63">
                  <c:v>-1573.029</c:v>
                </c:pt>
                <c:pt idx="64">
                  <c:v>-1571.0450000000001</c:v>
                </c:pt>
                <c:pt idx="65">
                  <c:v>-1569.0609999999999</c:v>
                </c:pt>
                <c:pt idx="66">
                  <c:v>-1567.078</c:v>
                </c:pt>
                <c:pt idx="67">
                  <c:v>-1565.0939999999998</c:v>
                </c:pt>
                <c:pt idx="68">
                  <c:v>-1563.11</c:v>
                </c:pt>
                <c:pt idx="69">
                  <c:v>-1561.127</c:v>
                </c:pt>
                <c:pt idx="70">
                  <c:v>-1559.1429999999998</c:v>
                </c:pt>
                <c:pt idx="71">
                  <c:v>-1557.1589999999999</c:v>
                </c:pt>
                <c:pt idx="72">
                  <c:v>-1555.1759999999999</c:v>
                </c:pt>
                <c:pt idx="73">
                  <c:v>-1553.1919999999998</c:v>
                </c:pt>
                <c:pt idx="74">
                  <c:v>-1551.2080000000001</c:v>
                </c:pt>
                <c:pt idx="75">
                  <c:v>-1549.2249999999999</c:v>
                </c:pt>
                <c:pt idx="76">
                  <c:v>-1547.241</c:v>
                </c:pt>
                <c:pt idx="77">
                  <c:v>-1545.258</c:v>
                </c:pt>
                <c:pt idx="78">
                  <c:v>-1543.2739999999999</c:v>
                </c:pt>
                <c:pt idx="79">
                  <c:v>-1541.29</c:v>
                </c:pt>
                <c:pt idx="80">
                  <c:v>-1539.307</c:v>
                </c:pt>
                <c:pt idx="81">
                  <c:v>-1537.3229999999999</c:v>
                </c:pt>
                <c:pt idx="82">
                  <c:v>-1535.3389999999999</c:v>
                </c:pt>
                <c:pt idx="83">
                  <c:v>-1533.356</c:v>
                </c:pt>
                <c:pt idx="84">
                  <c:v>-1531.3719999999998</c:v>
                </c:pt>
                <c:pt idx="85">
                  <c:v>-1529.3879999999999</c:v>
                </c:pt>
                <c:pt idx="86">
                  <c:v>-1527.4050000000011</c:v>
                </c:pt>
                <c:pt idx="87">
                  <c:v>-1525.421</c:v>
                </c:pt>
                <c:pt idx="88">
                  <c:v>-1523.4380000000001</c:v>
                </c:pt>
                <c:pt idx="89">
                  <c:v>-1521.4540000000002</c:v>
                </c:pt>
                <c:pt idx="90">
                  <c:v>-1519.47</c:v>
                </c:pt>
                <c:pt idx="91">
                  <c:v>-1517.4870000000001</c:v>
                </c:pt>
                <c:pt idx="92">
                  <c:v>-1515.5030000000002</c:v>
                </c:pt>
                <c:pt idx="93">
                  <c:v>-1513.519</c:v>
                </c:pt>
                <c:pt idx="94">
                  <c:v>-1511.5360000000001</c:v>
                </c:pt>
                <c:pt idx="95">
                  <c:v>-1509.5519999999999</c:v>
                </c:pt>
                <c:pt idx="96">
                  <c:v>-1507.568</c:v>
                </c:pt>
                <c:pt idx="97">
                  <c:v>-1505.585</c:v>
                </c:pt>
                <c:pt idx="98">
                  <c:v>-1503.6009999999999</c:v>
                </c:pt>
                <c:pt idx="99">
                  <c:v>-1501.617</c:v>
                </c:pt>
                <c:pt idx="100">
                  <c:v>-1499.6339999999998</c:v>
                </c:pt>
                <c:pt idx="101">
                  <c:v>-1497.6499999999999</c:v>
                </c:pt>
                <c:pt idx="102">
                  <c:v>-1495.6669999999999</c:v>
                </c:pt>
                <c:pt idx="103">
                  <c:v>-1493.6829999999998</c:v>
                </c:pt>
                <c:pt idx="104">
                  <c:v>-1491.6989999999998</c:v>
                </c:pt>
                <c:pt idx="105">
                  <c:v>-1489.7160000000001</c:v>
                </c:pt>
                <c:pt idx="106">
                  <c:v>-1487.732</c:v>
                </c:pt>
                <c:pt idx="107">
                  <c:v>-1485.748</c:v>
                </c:pt>
                <c:pt idx="108">
                  <c:v>-1483.7650000000001</c:v>
                </c:pt>
                <c:pt idx="109">
                  <c:v>-1481.7809999999999</c:v>
                </c:pt>
                <c:pt idx="110">
                  <c:v>-1479.797</c:v>
                </c:pt>
                <c:pt idx="111">
                  <c:v>-1477.8139999999999</c:v>
                </c:pt>
                <c:pt idx="112">
                  <c:v>-1475.83</c:v>
                </c:pt>
                <c:pt idx="113">
                  <c:v>-1473.846</c:v>
                </c:pt>
                <c:pt idx="114">
                  <c:v>-1471.8629999999998</c:v>
                </c:pt>
                <c:pt idx="115">
                  <c:v>-1469.8789999999999</c:v>
                </c:pt>
                <c:pt idx="116">
                  <c:v>-1467.8960000000002</c:v>
                </c:pt>
                <c:pt idx="117">
                  <c:v>-1465.912</c:v>
                </c:pt>
                <c:pt idx="118">
                  <c:v>-1463.9280000000001</c:v>
                </c:pt>
                <c:pt idx="119">
                  <c:v>-1461.9449999999999</c:v>
                </c:pt>
                <c:pt idx="120">
                  <c:v>-1459.961</c:v>
                </c:pt>
                <c:pt idx="121">
                  <c:v>-1457.9770000000001</c:v>
                </c:pt>
                <c:pt idx="122">
                  <c:v>-1455.9939999999999</c:v>
                </c:pt>
                <c:pt idx="123">
                  <c:v>-1454.01</c:v>
                </c:pt>
                <c:pt idx="124">
                  <c:v>-1452.0260000000001</c:v>
                </c:pt>
                <c:pt idx="125">
                  <c:v>-1450.0429999999999</c:v>
                </c:pt>
                <c:pt idx="126">
                  <c:v>-1448.059</c:v>
                </c:pt>
                <c:pt idx="127">
                  <c:v>-1446.075</c:v>
                </c:pt>
                <c:pt idx="128">
                  <c:v>-1444.0919999999999</c:v>
                </c:pt>
                <c:pt idx="129">
                  <c:v>-1442.1079999999999</c:v>
                </c:pt>
                <c:pt idx="130">
                  <c:v>-1440.125</c:v>
                </c:pt>
                <c:pt idx="131">
                  <c:v>-1438.1409999999998</c:v>
                </c:pt>
                <c:pt idx="132">
                  <c:v>-1436.1569999999999</c:v>
                </c:pt>
                <c:pt idx="133">
                  <c:v>-1434.1739999999998</c:v>
                </c:pt>
                <c:pt idx="134">
                  <c:v>-1432.1899999999998</c:v>
                </c:pt>
                <c:pt idx="135">
                  <c:v>-1430.2060000000001</c:v>
                </c:pt>
                <c:pt idx="136">
                  <c:v>-1428.223</c:v>
                </c:pt>
                <c:pt idx="137">
                  <c:v>-1426.239</c:v>
                </c:pt>
                <c:pt idx="138">
                  <c:v>-1424.2550000000001</c:v>
                </c:pt>
                <c:pt idx="139">
                  <c:v>-1422.2719999999999</c:v>
                </c:pt>
                <c:pt idx="140">
                  <c:v>-1420.288</c:v>
                </c:pt>
                <c:pt idx="141">
                  <c:v>-1418.3039999999999</c:v>
                </c:pt>
                <c:pt idx="142">
                  <c:v>-1416.3209999999999</c:v>
                </c:pt>
                <c:pt idx="143">
                  <c:v>-1414.337</c:v>
                </c:pt>
                <c:pt idx="144">
                  <c:v>-1412.3539999999998</c:v>
                </c:pt>
                <c:pt idx="145">
                  <c:v>-1410.37</c:v>
                </c:pt>
                <c:pt idx="146">
                  <c:v>-1408.386</c:v>
                </c:pt>
                <c:pt idx="147">
                  <c:v>-1406.403</c:v>
                </c:pt>
                <c:pt idx="148">
                  <c:v>-1404.4190000000001</c:v>
                </c:pt>
                <c:pt idx="149">
                  <c:v>-1402.4349999999999</c:v>
                </c:pt>
                <c:pt idx="150">
                  <c:v>-1400.452</c:v>
                </c:pt>
                <c:pt idx="151">
                  <c:v>-1398.4680000000001</c:v>
                </c:pt>
                <c:pt idx="152">
                  <c:v>-1396.4840000000002</c:v>
                </c:pt>
                <c:pt idx="153">
                  <c:v>-1394.501</c:v>
                </c:pt>
                <c:pt idx="154">
                  <c:v>-1392.5170000000001</c:v>
                </c:pt>
                <c:pt idx="155">
                  <c:v>-1390.5329999999999</c:v>
                </c:pt>
                <c:pt idx="156">
                  <c:v>-1388.55</c:v>
                </c:pt>
                <c:pt idx="157">
                  <c:v>-1386.566</c:v>
                </c:pt>
                <c:pt idx="158">
                  <c:v>-1384.5829999999999</c:v>
                </c:pt>
                <c:pt idx="159">
                  <c:v>-1382.5989999999999</c:v>
                </c:pt>
                <c:pt idx="160">
                  <c:v>-1380.615</c:v>
                </c:pt>
                <c:pt idx="161">
                  <c:v>-1378.6319999999998</c:v>
                </c:pt>
                <c:pt idx="162">
                  <c:v>-1376.6479999999999</c:v>
                </c:pt>
                <c:pt idx="163">
                  <c:v>-1374.6639999999998</c:v>
                </c:pt>
                <c:pt idx="164">
                  <c:v>-1372.6809999999998</c:v>
                </c:pt>
                <c:pt idx="165">
                  <c:v>-1370.6969999999999</c:v>
                </c:pt>
                <c:pt idx="166">
                  <c:v>-1368.713</c:v>
                </c:pt>
                <c:pt idx="167">
                  <c:v>-1366.73</c:v>
                </c:pt>
                <c:pt idx="168">
                  <c:v>-1364.7460000000001</c:v>
                </c:pt>
                <c:pt idx="169">
                  <c:v>-1362.7619999999999</c:v>
                </c:pt>
                <c:pt idx="170">
                  <c:v>-1360.779</c:v>
                </c:pt>
                <c:pt idx="171">
                  <c:v>-1358.7950000000001</c:v>
                </c:pt>
                <c:pt idx="172">
                  <c:v>-1356.8119999999999</c:v>
                </c:pt>
                <c:pt idx="173">
                  <c:v>-1354.828</c:v>
                </c:pt>
                <c:pt idx="174">
                  <c:v>-1352.8439999999998</c:v>
                </c:pt>
                <c:pt idx="175">
                  <c:v>-1350.8609999999999</c:v>
                </c:pt>
                <c:pt idx="176">
                  <c:v>-1348.8770000000002</c:v>
                </c:pt>
                <c:pt idx="177">
                  <c:v>-1346.8929999999998</c:v>
                </c:pt>
                <c:pt idx="178">
                  <c:v>-1344.91</c:v>
                </c:pt>
                <c:pt idx="179">
                  <c:v>-1342.9260000000011</c:v>
                </c:pt>
                <c:pt idx="180">
                  <c:v>-1340.942</c:v>
                </c:pt>
                <c:pt idx="181">
                  <c:v>-1338.9590000000001</c:v>
                </c:pt>
                <c:pt idx="182">
                  <c:v>-1336.9749999999999</c:v>
                </c:pt>
                <c:pt idx="183">
                  <c:v>-1334.991</c:v>
                </c:pt>
                <c:pt idx="184">
                  <c:v>-1333.008</c:v>
                </c:pt>
                <c:pt idx="185">
                  <c:v>-1331.0239999999999</c:v>
                </c:pt>
                <c:pt idx="186">
                  <c:v>-1329.0409999999999</c:v>
                </c:pt>
                <c:pt idx="187">
                  <c:v>-1327.057</c:v>
                </c:pt>
                <c:pt idx="188">
                  <c:v>-1325.0729999999999</c:v>
                </c:pt>
                <c:pt idx="189">
                  <c:v>-1323.09</c:v>
                </c:pt>
                <c:pt idx="190">
                  <c:v>-1321.106</c:v>
                </c:pt>
                <c:pt idx="191">
                  <c:v>-1319.1219999999998</c:v>
                </c:pt>
                <c:pt idx="192">
                  <c:v>-1317.1389999999999</c:v>
                </c:pt>
                <c:pt idx="193">
                  <c:v>-1315.155</c:v>
                </c:pt>
                <c:pt idx="194">
                  <c:v>-1313.1709999999998</c:v>
                </c:pt>
                <c:pt idx="195">
                  <c:v>-1311.1879999999999</c:v>
                </c:pt>
                <c:pt idx="196">
                  <c:v>-1309.204</c:v>
                </c:pt>
                <c:pt idx="197">
                  <c:v>-1307.22</c:v>
                </c:pt>
                <c:pt idx="198">
                  <c:v>-1305.2370000000001</c:v>
                </c:pt>
                <c:pt idx="199">
                  <c:v>-1303.2529999999999</c:v>
                </c:pt>
                <c:pt idx="200">
                  <c:v>-1301.27</c:v>
                </c:pt>
                <c:pt idx="201">
                  <c:v>-1299.2860000000001</c:v>
                </c:pt>
                <c:pt idx="202">
                  <c:v>-1297.3019999999999</c:v>
                </c:pt>
                <c:pt idx="203">
                  <c:v>-1295.3190000000002</c:v>
                </c:pt>
                <c:pt idx="204">
                  <c:v>-1293.335</c:v>
                </c:pt>
                <c:pt idx="205">
                  <c:v>-1291.3509999999999</c:v>
                </c:pt>
                <c:pt idx="206">
                  <c:v>-1289.3680000000002</c:v>
                </c:pt>
                <c:pt idx="207">
                  <c:v>-1287.3839999999998</c:v>
                </c:pt>
                <c:pt idx="208">
                  <c:v>-1285.4000000000001</c:v>
                </c:pt>
                <c:pt idx="209">
                  <c:v>-1283.4170000000001</c:v>
                </c:pt>
                <c:pt idx="210">
                  <c:v>-1281.433</c:v>
                </c:pt>
                <c:pt idx="211">
                  <c:v>-1279.4490000000001</c:v>
                </c:pt>
                <c:pt idx="212">
                  <c:v>-1277.4660000000001</c:v>
                </c:pt>
                <c:pt idx="213">
                  <c:v>-1275.482</c:v>
                </c:pt>
                <c:pt idx="214">
                  <c:v>-1273.499</c:v>
                </c:pt>
                <c:pt idx="215">
                  <c:v>-1271.5150000000001</c:v>
                </c:pt>
                <c:pt idx="216">
                  <c:v>-1269.5309999999999</c:v>
                </c:pt>
                <c:pt idx="217">
                  <c:v>-1267.548</c:v>
                </c:pt>
                <c:pt idx="218">
                  <c:v>-1265.5639999999999</c:v>
                </c:pt>
                <c:pt idx="219">
                  <c:v>-1263.58</c:v>
                </c:pt>
                <c:pt idx="220">
                  <c:v>-1261.597</c:v>
                </c:pt>
                <c:pt idx="221">
                  <c:v>-1259.6129999999998</c:v>
                </c:pt>
                <c:pt idx="222">
                  <c:v>-1257.6289999999999</c:v>
                </c:pt>
                <c:pt idx="223">
                  <c:v>-1255.646</c:v>
                </c:pt>
                <c:pt idx="224">
                  <c:v>-1253.6619999999998</c:v>
                </c:pt>
                <c:pt idx="225">
                  <c:v>-1251.6779999999999</c:v>
                </c:pt>
                <c:pt idx="226">
                  <c:v>-1249.6949999999874</c:v>
                </c:pt>
                <c:pt idx="227">
                  <c:v>-1247.711</c:v>
                </c:pt>
                <c:pt idx="228">
                  <c:v>-1245.7280000000001</c:v>
                </c:pt>
                <c:pt idx="229">
                  <c:v>-1243.7439999999999</c:v>
                </c:pt>
                <c:pt idx="230">
                  <c:v>-1241.76</c:v>
                </c:pt>
                <c:pt idx="231">
                  <c:v>-1239.777</c:v>
                </c:pt>
                <c:pt idx="232">
                  <c:v>-1237.7929999999999</c:v>
                </c:pt>
                <c:pt idx="233">
                  <c:v>-1235.809</c:v>
                </c:pt>
                <c:pt idx="234">
                  <c:v>-1233.826</c:v>
                </c:pt>
                <c:pt idx="235">
                  <c:v>-1231.8419999999999</c:v>
                </c:pt>
                <c:pt idx="236">
                  <c:v>-1229.8579999999999</c:v>
                </c:pt>
                <c:pt idx="237">
                  <c:v>-1227.875</c:v>
                </c:pt>
                <c:pt idx="238">
                  <c:v>-1225.8909999999998</c:v>
                </c:pt>
                <c:pt idx="239">
                  <c:v>-1223.9070000000011</c:v>
                </c:pt>
                <c:pt idx="240">
                  <c:v>-1221.924</c:v>
                </c:pt>
                <c:pt idx="241">
                  <c:v>-1219.94</c:v>
                </c:pt>
                <c:pt idx="242">
                  <c:v>-1217.9570000000001</c:v>
                </c:pt>
                <c:pt idx="243">
                  <c:v>-1215.973</c:v>
                </c:pt>
                <c:pt idx="244">
                  <c:v>-1213.989</c:v>
                </c:pt>
                <c:pt idx="245">
                  <c:v>-1212.0060000000001</c:v>
                </c:pt>
                <c:pt idx="246">
                  <c:v>-1210.0219999999999</c:v>
                </c:pt>
                <c:pt idx="247">
                  <c:v>-1208.038</c:v>
                </c:pt>
                <c:pt idx="248">
                  <c:v>-1206.0550000000001</c:v>
                </c:pt>
                <c:pt idx="249">
                  <c:v>-1204.0709999999999</c:v>
                </c:pt>
                <c:pt idx="250">
                  <c:v>-1202.087</c:v>
                </c:pt>
                <c:pt idx="251">
                  <c:v>-1200.1039999999998</c:v>
                </c:pt>
                <c:pt idx="252">
                  <c:v>-1198.1199999999999</c:v>
                </c:pt>
                <c:pt idx="253">
                  <c:v>-1196.1360000000002</c:v>
                </c:pt>
                <c:pt idx="254">
                  <c:v>-1194.1529999999998</c:v>
                </c:pt>
                <c:pt idx="255">
                  <c:v>-1192.1689999999999</c:v>
                </c:pt>
                <c:pt idx="256">
                  <c:v>-1190.1859999999999</c:v>
                </c:pt>
                <c:pt idx="257">
                  <c:v>-1188.202</c:v>
                </c:pt>
                <c:pt idx="258">
                  <c:v>-1186.2180000000001</c:v>
                </c:pt>
                <c:pt idx="259">
                  <c:v>-1184.2349999999999</c:v>
                </c:pt>
                <c:pt idx="260">
                  <c:v>-1182.251</c:v>
                </c:pt>
                <c:pt idx="261">
                  <c:v>-1180.2670000000001</c:v>
                </c:pt>
                <c:pt idx="262">
                  <c:v>-1178.2839999999999</c:v>
                </c:pt>
                <c:pt idx="263">
                  <c:v>-1176.3</c:v>
                </c:pt>
                <c:pt idx="264">
                  <c:v>-1174.316</c:v>
                </c:pt>
                <c:pt idx="265">
                  <c:v>-1172.3329999999999</c:v>
                </c:pt>
                <c:pt idx="266">
                  <c:v>-1170.3490000000002</c:v>
                </c:pt>
                <c:pt idx="267">
                  <c:v>-1168.365</c:v>
                </c:pt>
                <c:pt idx="268">
                  <c:v>-1166.3819999999998</c:v>
                </c:pt>
                <c:pt idx="269">
                  <c:v>-1164.3979999999999</c:v>
                </c:pt>
                <c:pt idx="270">
                  <c:v>-1162.4150000000011</c:v>
                </c:pt>
                <c:pt idx="271">
                  <c:v>-1160.431</c:v>
                </c:pt>
                <c:pt idx="272">
                  <c:v>-1158.4470000000001</c:v>
                </c:pt>
                <c:pt idx="273">
                  <c:v>-1156.4639999999999</c:v>
                </c:pt>
                <c:pt idx="274">
                  <c:v>-1154.48</c:v>
                </c:pt>
                <c:pt idx="275">
                  <c:v>-1152.4960000000001</c:v>
                </c:pt>
                <c:pt idx="276">
                  <c:v>-1150.5129999999999</c:v>
                </c:pt>
                <c:pt idx="277">
                  <c:v>-1148.529</c:v>
                </c:pt>
                <c:pt idx="278">
                  <c:v>-1146.5450000000001</c:v>
                </c:pt>
                <c:pt idx="279">
                  <c:v>-1144.5619999999999</c:v>
                </c:pt>
                <c:pt idx="280">
                  <c:v>-1142.5780000000002</c:v>
                </c:pt>
                <c:pt idx="281">
                  <c:v>-1140.5939999999998</c:v>
                </c:pt>
                <c:pt idx="282">
                  <c:v>-1138.6109999999999</c:v>
                </c:pt>
                <c:pt idx="283">
                  <c:v>-1136.627</c:v>
                </c:pt>
                <c:pt idx="284">
                  <c:v>-1134.6439999999998</c:v>
                </c:pt>
                <c:pt idx="285">
                  <c:v>-1132.6599999999999</c:v>
                </c:pt>
                <c:pt idx="286">
                  <c:v>-1130.6759999999999</c:v>
                </c:pt>
                <c:pt idx="287">
                  <c:v>-1128.6929999999998</c:v>
                </c:pt>
                <c:pt idx="288">
                  <c:v>-1126.7090000000001</c:v>
                </c:pt>
                <c:pt idx="289">
                  <c:v>-1124.7249999999999</c:v>
                </c:pt>
                <c:pt idx="290">
                  <c:v>-1122.742</c:v>
                </c:pt>
                <c:pt idx="291">
                  <c:v>-1120.758</c:v>
                </c:pt>
                <c:pt idx="292">
                  <c:v>-1118.7739999999999</c:v>
                </c:pt>
                <c:pt idx="293">
                  <c:v>-1116.7910000000002</c:v>
                </c:pt>
                <c:pt idx="294">
                  <c:v>-1114.807</c:v>
                </c:pt>
                <c:pt idx="295">
                  <c:v>-1112.8229999999999</c:v>
                </c:pt>
                <c:pt idx="296">
                  <c:v>-1110.8399999999999</c:v>
                </c:pt>
                <c:pt idx="297">
                  <c:v>-1108.856</c:v>
                </c:pt>
                <c:pt idx="298">
                  <c:v>-1106.8729999999998</c:v>
                </c:pt>
                <c:pt idx="299">
                  <c:v>-1104.8889999999999</c:v>
                </c:pt>
                <c:pt idx="300">
                  <c:v>-1102.9050000000011</c:v>
                </c:pt>
                <c:pt idx="301">
                  <c:v>-1100.922</c:v>
                </c:pt>
                <c:pt idx="302">
                  <c:v>-1098.9380000000001</c:v>
                </c:pt>
                <c:pt idx="303">
                  <c:v>-1096.954</c:v>
                </c:pt>
                <c:pt idx="304">
                  <c:v>-1094.971</c:v>
                </c:pt>
                <c:pt idx="305">
                  <c:v>-1092.9870000000001</c:v>
                </c:pt>
                <c:pt idx="306">
                  <c:v>-1091.0029999999999</c:v>
                </c:pt>
                <c:pt idx="307">
                  <c:v>-1089.02</c:v>
                </c:pt>
                <c:pt idx="308">
                  <c:v>-1087.0360000000001</c:v>
                </c:pt>
                <c:pt idx="309">
                  <c:v>-1085.0519999999999</c:v>
                </c:pt>
                <c:pt idx="310">
                  <c:v>-1083.069</c:v>
                </c:pt>
                <c:pt idx="311">
                  <c:v>-1081.085</c:v>
                </c:pt>
                <c:pt idx="312">
                  <c:v>-1079.1019999999999</c:v>
                </c:pt>
                <c:pt idx="313">
                  <c:v>-1077.1179999999999</c:v>
                </c:pt>
                <c:pt idx="314">
                  <c:v>-1075.1339999999998</c:v>
                </c:pt>
                <c:pt idx="315">
                  <c:v>-1073.1509999999998</c:v>
                </c:pt>
                <c:pt idx="316">
                  <c:v>-1071.1669999999999</c:v>
                </c:pt>
                <c:pt idx="317">
                  <c:v>-1069.1829999999998</c:v>
                </c:pt>
                <c:pt idx="318">
                  <c:v>-1067.2</c:v>
                </c:pt>
                <c:pt idx="319">
                  <c:v>-1065.2160000000001</c:v>
                </c:pt>
                <c:pt idx="320">
                  <c:v>-1063.232</c:v>
                </c:pt>
                <c:pt idx="321">
                  <c:v>-1061.249</c:v>
                </c:pt>
                <c:pt idx="322">
                  <c:v>-1059.2650000000001</c:v>
                </c:pt>
                <c:pt idx="323">
                  <c:v>-1057.2809999999999</c:v>
                </c:pt>
                <c:pt idx="324">
                  <c:v>-1055.298</c:v>
                </c:pt>
                <c:pt idx="325">
                  <c:v>-1053.3139999999999</c:v>
                </c:pt>
                <c:pt idx="326">
                  <c:v>-1051.3309999999999</c:v>
                </c:pt>
                <c:pt idx="327">
                  <c:v>-1049.347</c:v>
                </c:pt>
                <c:pt idx="328">
                  <c:v>-1047.3629999999998</c:v>
                </c:pt>
                <c:pt idx="329">
                  <c:v>-1045.3799999999999</c:v>
                </c:pt>
                <c:pt idx="330">
                  <c:v>-1043.396</c:v>
                </c:pt>
                <c:pt idx="331">
                  <c:v>-1041.412</c:v>
                </c:pt>
                <c:pt idx="332">
                  <c:v>-1039.4290000000001</c:v>
                </c:pt>
                <c:pt idx="333">
                  <c:v>-1037.4449999999999</c:v>
                </c:pt>
                <c:pt idx="334">
                  <c:v>-1035.461</c:v>
                </c:pt>
                <c:pt idx="335">
                  <c:v>-1033.4780000000001</c:v>
                </c:pt>
                <c:pt idx="336">
                  <c:v>-1031.4939999999999</c:v>
                </c:pt>
                <c:pt idx="337">
                  <c:v>-1029.51</c:v>
                </c:pt>
                <c:pt idx="338">
                  <c:v>-1027.527</c:v>
                </c:pt>
                <c:pt idx="339">
                  <c:v>-1025.5429999999999</c:v>
                </c:pt>
                <c:pt idx="340">
                  <c:v>-1023.56</c:v>
                </c:pt>
                <c:pt idx="341">
                  <c:v>-1021.576</c:v>
                </c:pt>
                <c:pt idx="342">
                  <c:v>-1019.5920000000001</c:v>
                </c:pt>
                <c:pt idx="343">
                  <c:v>-1017.609</c:v>
                </c:pt>
                <c:pt idx="344">
                  <c:v>-1015.625</c:v>
                </c:pt>
                <c:pt idx="345">
                  <c:v>-1013.641</c:v>
                </c:pt>
                <c:pt idx="346">
                  <c:v>-1011.6579999999979</c:v>
                </c:pt>
                <c:pt idx="347">
                  <c:v>-1009.6740000000005</c:v>
                </c:pt>
                <c:pt idx="348">
                  <c:v>-1007.69</c:v>
                </c:pt>
                <c:pt idx="349">
                  <c:v>-1005.7069999999999</c:v>
                </c:pt>
                <c:pt idx="350">
                  <c:v>-1003.7230000000005</c:v>
                </c:pt>
                <c:pt idx="351">
                  <c:v>-1001.74</c:v>
                </c:pt>
                <c:pt idx="352">
                  <c:v>-999.7559</c:v>
                </c:pt>
                <c:pt idx="353">
                  <c:v>-997.7722</c:v>
                </c:pt>
                <c:pt idx="354">
                  <c:v>-995.78860000000054</c:v>
                </c:pt>
                <c:pt idx="355">
                  <c:v>-993.80489999999998</c:v>
                </c:pt>
                <c:pt idx="356">
                  <c:v>-991.82130000000006</c:v>
                </c:pt>
                <c:pt idx="357">
                  <c:v>-989.83759999999234</c:v>
                </c:pt>
                <c:pt idx="358">
                  <c:v>-987.85399999999947</c:v>
                </c:pt>
                <c:pt idx="359">
                  <c:v>-985.87040000000002</c:v>
                </c:pt>
                <c:pt idx="360">
                  <c:v>-983.88670000000002</c:v>
                </c:pt>
                <c:pt idx="361">
                  <c:v>-981.90309999999999</c:v>
                </c:pt>
                <c:pt idx="362">
                  <c:v>-979.9194</c:v>
                </c:pt>
                <c:pt idx="363">
                  <c:v>-977.93579999999997</c:v>
                </c:pt>
                <c:pt idx="364">
                  <c:v>-975.95209999999747</c:v>
                </c:pt>
                <c:pt idx="365">
                  <c:v>-973.96850000000006</c:v>
                </c:pt>
                <c:pt idx="366">
                  <c:v>-971.98490000000004</c:v>
                </c:pt>
                <c:pt idx="367">
                  <c:v>-970.00119999999947</c:v>
                </c:pt>
                <c:pt idx="368">
                  <c:v>-968.01759999999797</c:v>
                </c:pt>
                <c:pt idx="369">
                  <c:v>-966.03390000000002</c:v>
                </c:pt>
                <c:pt idx="370">
                  <c:v>-964.05029999999749</c:v>
                </c:pt>
                <c:pt idx="371">
                  <c:v>-962.06670000000008</c:v>
                </c:pt>
                <c:pt idx="372">
                  <c:v>-960.08299999999997</c:v>
                </c:pt>
                <c:pt idx="373">
                  <c:v>-958.09940000000051</c:v>
                </c:pt>
                <c:pt idx="374">
                  <c:v>-956.11570000000052</c:v>
                </c:pt>
                <c:pt idx="375">
                  <c:v>-954.13209999999947</c:v>
                </c:pt>
                <c:pt idx="376">
                  <c:v>-952.14840000000004</c:v>
                </c:pt>
                <c:pt idx="377">
                  <c:v>-950.16480000000001</c:v>
                </c:pt>
                <c:pt idx="378">
                  <c:v>-948.18119999999999</c:v>
                </c:pt>
                <c:pt idx="379">
                  <c:v>-946.19749999999999</c:v>
                </c:pt>
                <c:pt idx="380">
                  <c:v>-944.21390000000054</c:v>
                </c:pt>
                <c:pt idx="381">
                  <c:v>-942.23019999999997</c:v>
                </c:pt>
                <c:pt idx="382">
                  <c:v>-940.24660000000006</c:v>
                </c:pt>
                <c:pt idx="383">
                  <c:v>-938.26290000000006</c:v>
                </c:pt>
                <c:pt idx="384">
                  <c:v>-936.27930000000731</c:v>
                </c:pt>
                <c:pt idx="385">
                  <c:v>-934.2956999999999</c:v>
                </c:pt>
                <c:pt idx="386">
                  <c:v>-932.31199999999797</c:v>
                </c:pt>
                <c:pt idx="387">
                  <c:v>-930.3284000000001</c:v>
                </c:pt>
                <c:pt idx="388">
                  <c:v>-928.34469999999749</c:v>
                </c:pt>
                <c:pt idx="389">
                  <c:v>-926.36109999999746</c:v>
                </c:pt>
                <c:pt idx="390">
                  <c:v>-924.37739999999997</c:v>
                </c:pt>
                <c:pt idx="391">
                  <c:v>-922.39380000000051</c:v>
                </c:pt>
                <c:pt idx="392">
                  <c:v>-920.41019999999946</c:v>
                </c:pt>
                <c:pt idx="393">
                  <c:v>-918.42649999999946</c:v>
                </c:pt>
                <c:pt idx="394">
                  <c:v>-916.44289999999796</c:v>
                </c:pt>
                <c:pt idx="395">
                  <c:v>-914.45919999999796</c:v>
                </c:pt>
                <c:pt idx="396">
                  <c:v>-912.4756000000001</c:v>
                </c:pt>
                <c:pt idx="397">
                  <c:v>-910.49189999999999</c:v>
                </c:pt>
                <c:pt idx="398">
                  <c:v>-908.50830000000053</c:v>
                </c:pt>
                <c:pt idx="399">
                  <c:v>-906.52469999999948</c:v>
                </c:pt>
                <c:pt idx="400">
                  <c:v>-904.54099999999949</c:v>
                </c:pt>
                <c:pt idx="401">
                  <c:v>-902.55739999999946</c:v>
                </c:pt>
                <c:pt idx="402">
                  <c:v>-900.57370000000719</c:v>
                </c:pt>
                <c:pt idx="403">
                  <c:v>-898.59009999999989</c:v>
                </c:pt>
                <c:pt idx="404">
                  <c:v>-896.60640000000001</c:v>
                </c:pt>
                <c:pt idx="405">
                  <c:v>-894.6228000000001</c:v>
                </c:pt>
                <c:pt idx="406">
                  <c:v>-892.63919999999996</c:v>
                </c:pt>
                <c:pt idx="407">
                  <c:v>-890.65550000000007</c:v>
                </c:pt>
                <c:pt idx="408">
                  <c:v>-888.67189999999994</c:v>
                </c:pt>
                <c:pt idx="409">
                  <c:v>-886.68820000000005</c:v>
                </c:pt>
                <c:pt idx="410">
                  <c:v>-884.70459999999991</c:v>
                </c:pt>
                <c:pt idx="411">
                  <c:v>-882.72090000000003</c:v>
                </c:pt>
                <c:pt idx="412">
                  <c:v>-880.73729999999796</c:v>
                </c:pt>
                <c:pt idx="413">
                  <c:v>-878.75369999999998</c:v>
                </c:pt>
                <c:pt idx="414">
                  <c:v>-876.77000000000055</c:v>
                </c:pt>
                <c:pt idx="415">
                  <c:v>-874.78640000000053</c:v>
                </c:pt>
                <c:pt idx="416">
                  <c:v>-872.80270000000007</c:v>
                </c:pt>
                <c:pt idx="417">
                  <c:v>-870.81909999999948</c:v>
                </c:pt>
                <c:pt idx="418">
                  <c:v>-868.83539999999948</c:v>
                </c:pt>
                <c:pt idx="419">
                  <c:v>-866.85179999999946</c:v>
                </c:pt>
                <c:pt idx="420">
                  <c:v>-864.86819999999796</c:v>
                </c:pt>
                <c:pt idx="421">
                  <c:v>-862.8845</c:v>
                </c:pt>
                <c:pt idx="422">
                  <c:v>-860.90089999999998</c:v>
                </c:pt>
                <c:pt idx="423">
                  <c:v>-858.91719999999748</c:v>
                </c:pt>
                <c:pt idx="424">
                  <c:v>-856.93359999999996</c:v>
                </c:pt>
                <c:pt idx="425">
                  <c:v>-854.94999999999948</c:v>
                </c:pt>
                <c:pt idx="426">
                  <c:v>-852.96629999999175</c:v>
                </c:pt>
                <c:pt idx="427">
                  <c:v>-850.98270000000002</c:v>
                </c:pt>
                <c:pt idx="428">
                  <c:v>-848.99899999999991</c:v>
                </c:pt>
                <c:pt idx="429">
                  <c:v>-847.0154</c:v>
                </c:pt>
                <c:pt idx="430">
                  <c:v>-845.0317</c:v>
                </c:pt>
                <c:pt idx="431">
                  <c:v>-843.04809999999998</c:v>
                </c:pt>
                <c:pt idx="432">
                  <c:v>-841.06449999999938</c:v>
                </c:pt>
                <c:pt idx="433">
                  <c:v>-839.08079999999995</c:v>
                </c:pt>
                <c:pt idx="434">
                  <c:v>-837.09719999999948</c:v>
                </c:pt>
                <c:pt idx="435">
                  <c:v>-835.11349999999993</c:v>
                </c:pt>
                <c:pt idx="436">
                  <c:v>-833.12990000000002</c:v>
                </c:pt>
                <c:pt idx="437">
                  <c:v>-831.14619999999798</c:v>
                </c:pt>
                <c:pt idx="438">
                  <c:v>-829.16259999999738</c:v>
                </c:pt>
                <c:pt idx="439">
                  <c:v>-827.17900000000054</c:v>
                </c:pt>
                <c:pt idx="440">
                  <c:v>-825.19529999999997</c:v>
                </c:pt>
                <c:pt idx="441">
                  <c:v>-823.21169999999938</c:v>
                </c:pt>
                <c:pt idx="442">
                  <c:v>-821.22799999999938</c:v>
                </c:pt>
                <c:pt idx="443">
                  <c:v>-819.24439999999993</c:v>
                </c:pt>
                <c:pt idx="444">
                  <c:v>-817.26069999999947</c:v>
                </c:pt>
                <c:pt idx="445">
                  <c:v>-815.27710000000002</c:v>
                </c:pt>
                <c:pt idx="446">
                  <c:v>-813.29350000000352</c:v>
                </c:pt>
                <c:pt idx="447">
                  <c:v>-811.3098</c:v>
                </c:pt>
                <c:pt idx="448">
                  <c:v>-809.32619999999747</c:v>
                </c:pt>
                <c:pt idx="449">
                  <c:v>-807.34249999999747</c:v>
                </c:pt>
                <c:pt idx="450">
                  <c:v>-805.35889999999949</c:v>
                </c:pt>
                <c:pt idx="451">
                  <c:v>-803.37519999999938</c:v>
                </c:pt>
                <c:pt idx="452">
                  <c:v>-801.39159999999947</c:v>
                </c:pt>
                <c:pt idx="453">
                  <c:v>-799.40800000000002</c:v>
                </c:pt>
                <c:pt idx="454">
                  <c:v>-797.42430000000002</c:v>
                </c:pt>
                <c:pt idx="455">
                  <c:v>-795.44069999999749</c:v>
                </c:pt>
                <c:pt idx="456">
                  <c:v>-793.45699999999749</c:v>
                </c:pt>
                <c:pt idx="457">
                  <c:v>-791.47340000000054</c:v>
                </c:pt>
                <c:pt idx="458">
                  <c:v>-789.48969999999997</c:v>
                </c:pt>
                <c:pt idx="459">
                  <c:v>-787.50609999999949</c:v>
                </c:pt>
                <c:pt idx="460">
                  <c:v>-785.52249999999947</c:v>
                </c:pt>
                <c:pt idx="461">
                  <c:v>-783.53879999999992</c:v>
                </c:pt>
                <c:pt idx="462">
                  <c:v>-781.55519999999797</c:v>
                </c:pt>
                <c:pt idx="463">
                  <c:v>-779.57150000000001</c:v>
                </c:pt>
                <c:pt idx="464">
                  <c:v>-777.58789999999999</c:v>
                </c:pt>
                <c:pt idx="465">
                  <c:v>-775.60419999999999</c:v>
                </c:pt>
                <c:pt idx="466">
                  <c:v>-773.62059999999997</c:v>
                </c:pt>
                <c:pt idx="467">
                  <c:v>-771.63700000000006</c:v>
                </c:pt>
                <c:pt idx="468">
                  <c:v>-769.65329999999949</c:v>
                </c:pt>
                <c:pt idx="469">
                  <c:v>-767.66970000000003</c:v>
                </c:pt>
                <c:pt idx="470">
                  <c:v>-765.68599999999992</c:v>
                </c:pt>
                <c:pt idx="471">
                  <c:v>-763.70240000000001</c:v>
                </c:pt>
                <c:pt idx="472">
                  <c:v>-761.71880000000351</c:v>
                </c:pt>
                <c:pt idx="473">
                  <c:v>-759.73509999999999</c:v>
                </c:pt>
                <c:pt idx="474">
                  <c:v>-757.75150000000008</c:v>
                </c:pt>
                <c:pt idx="475">
                  <c:v>-755.76779999999997</c:v>
                </c:pt>
                <c:pt idx="476">
                  <c:v>-753.78420000000051</c:v>
                </c:pt>
                <c:pt idx="477">
                  <c:v>-751.80049999999949</c:v>
                </c:pt>
                <c:pt idx="478">
                  <c:v>-749.81689999999946</c:v>
                </c:pt>
                <c:pt idx="479">
                  <c:v>-747.83330000000001</c:v>
                </c:pt>
                <c:pt idx="480">
                  <c:v>-745.84959999999796</c:v>
                </c:pt>
                <c:pt idx="481">
                  <c:v>-743.86599999999748</c:v>
                </c:pt>
                <c:pt idx="482">
                  <c:v>-741.88229999999749</c:v>
                </c:pt>
                <c:pt idx="483">
                  <c:v>-739.89870000000053</c:v>
                </c:pt>
                <c:pt idx="484">
                  <c:v>-737.91499999999996</c:v>
                </c:pt>
                <c:pt idx="485">
                  <c:v>-735.93139999999948</c:v>
                </c:pt>
                <c:pt idx="486">
                  <c:v>-733.94779999999946</c:v>
                </c:pt>
                <c:pt idx="487">
                  <c:v>-731.96409999999946</c:v>
                </c:pt>
                <c:pt idx="488">
                  <c:v>-729.98050000000001</c:v>
                </c:pt>
                <c:pt idx="489">
                  <c:v>-727.99680000000001</c:v>
                </c:pt>
                <c:pt idx="490">
                  <c:v>-726.01319999999998</c:v>
                </c:pt>
                <c:pt idx="491">
                  <c:v>-724.02949999999998</c:v>
                </c:pt>
                <c:pt idx="492">
                  <c:v>-722.04590000000007</c:v>
                </c:pt>
                <c:pt idx="493">
                  <c:v>-720.06229999999198</c:v>
                </c:pt>
                <c:pt idx="494">
                  <c:v>-718.07860000000005</c:v>
                </c:pt>
                <c:pt idx="495">
                  <c:v>-716.09500000000003</c:v>
                </c:pt>
                <c:pt idx="496">
                  <c:v>-714.11130000000003</c:v>
                </c:pt>
                <c:pt idx="497">
                  <c:v>-712.1277</c:v>
                </c:pt>
                <c:pt idx="498">
                  <c:v>-710.14400000000001</c:v>
                </c:pt>
                <c:pt idx="499">
                  <c:v>-708.16039999999998</c:v>
                </c:pt>
                <c:pt idx="500">
                  <c:v>-706.17680000000053</c:v>
                </c:pt>
                <c:pt idx="501">
                  <c:v>-704.19310000000053</c:v>
                </c:pt>
                <c:pt idx="502">
                  <c:v>-702.20950000000005</c:v>
                </c:pt>
                <c:pt idx="503">
                  <c:v>-700.22580000000005</c:v>
                </c:pt>
                <c:pt idx="504">
                  <c:v>-698.24219999999946</c:v>
                </c:pt>
                <c:pt idx="505">
                  <c:v>-696.25850000000003</c:v>
                </c:pt>
                <c:pt idx="506">
                  <c:v>-694.27490000000353</c:v>
                </c:pt>
                <c:pt idx="507">
                  <c:v>-692.29130000000055</c:v>
                </c:pt>
                <c:pt idx="508">
                  <c:v>-690.30759999999748</c:v>
                </c:pt>
                <c:pt idx="509">
                  <c:v>-688.32400000000007</c:v>
                </c:pt>
                <c:pt idx="510">
                  <c:v>-686.34030000000007</c:v>
                </c:pt>
                <c:pt idx="511">
                  <c:v>-684.35669999999186</c:v>
                </c:pt>
                <c:pt idx="512">
                  <c:v>-682.37300000000005</c:v>
                </c:pt>
                <c:pt idx="513">
                  <c:v>-680.38940000000002</c:v>
                </c:pt>
                <c:pt idx="514">
                  <c:v>-678.4058</c:v>
                </c:pt>
                <c:pt idx="515">
                  <c:v>-676.42209999999739</c:v>
                </c:pt>
                <c:pt idx="516">
                  <c:v>-674.43850000000009</c:v>
                </c:pt>
                <c:pt idx="517">
                  <c:v>-672.45479999999998</c:v>
                </c:pt>
                <c:pt idx="518">
                  <c:v>-670.47120000000007</c:v>
                </c:pt>
                <c:pt idx="519">
                  <c:v>-668.48749999999939</c:v>
                </c:pt>
                <c:pt idx="520">
                  <c:v>-666.50390000000004</c:v>
                </c:pt>
                <c:pt idx="521">
                  <c:v>-664.52029999999797</c:v>
                </c:pt>
                <c:pt idx="522">
                  <c:v>-662.53659999999797</c:v>
                </c:pt>
                <c:pt idx="523">
                  <c:v>-660.553</c:v>
                </c:pt>
                <c:pt idx="524">
                  <c:v>-658.5693</c:v>
                </c:pt>
                <c:pt idx="525">
                  <c:v>-656.58570000000054</c:v>
                </c:pt>
                <c:pt idx="526">
                  <c:v>-654.60209999999938</c:v>
                </c:pt>
                <c:pt idx="527">
                  <c:v>-652.61840000000052</c:v>
                </c:pt>
                <c:pt idx="528">
                  <c:v>-650.63479999999993</c:v>
                </c:pt>
                <c:pt idx="529">
                  <c:v>-648.65109999999947</c:v>
                </c:pt>
                <c:pt idx="530">
                  <c:v>-646.66749999999797</c:v>
                </c:pt>
                <c:pt idx="531">
                  <c:v>-644.68380000000354</c:v>
                </c:pt>
                <c:pt idx="532">
                  <c:v>-642.70020000000011</c:v>
                </c:pt>
                <c:pt idx="533">
                  <c:v>-640.71659999999997</c:v>
                </c:pt>
                <c:pt idx="534">
                  <c:v>-638.73290000000009</c:v>
                </c:pt>
                <c:pt idx="535">
                  <c:v>-636.74929999999949</c:v>
                </c:pt>
                <c:pt idx="536">
                  <c:v>-634.76560000000006</c:v>
                </c:pt>
                <c:pt idx="537">
                  <c:v>-632.78199999999993</c:v>
                </c:pt>
                <c:pt idx="538">
                  <c:v>-630.79830000000709</c:v>
                </c:pt>
                <c:pt idx="539">
                  <c:v>-628.81469999999797</c:v>
                </c:pt>
                <c:pt idx="540">
                  <c:v>-626.83109999999749</c:v>
                </c:pt>
                <c:pt idx="541">
                  <c:v>-624.84739999999749</c:v>
                </c:pt>
                <c:pt idx="542">
                  <c:v>-622.86379999999997</c:v>
                </c:pt>
                <c:pt idx="543">
                  <c:v>-620.88010000000008</c:v>
                </c:pt>
                <c:pt idx="544">
                  <c:v>-618.89649999999949</c:v>
                </c:pt>
                <c:pt idx="545">
                  <c:v>-616.91280000000006</c:v>
                </c:pt>
                <c:pt idx="546">
                  <c:v>-614.92919999999947</c:v>
                </c:pt>
                <c:pt idx="547">
                  <c:v>-612.94559999999797</c:v>
                </c:pt>
                <c:pt idx="548">
                  <c:v>-610.96189999999797</c:v>
                </c:pt>
                <c:pt idx="549">
                  <c:v>-608.97829999999999</c:v>
                </c:pt>
                <c:pt idx="550">
                  <c:v>-606.9946000000001</c:v>
                </c:pt>
                <c:pt idx="551">
                  <c:v>-605.01099999999997</c:v>
                </c:pt>
                <c:pt idx="552">
                  <c:v>-603.02730000000008</c:v>
                </c:pt>
                <c:pt idx="553">
                  <c:v>-601.04369999999949</c:v>
                </c:pt>
                <c:pt idx="554">
                  <c:v>-599.06009999999947</c:v>
                </c:pt>
                <c:pt idx="555">
                  <c:v>-597.07639999999992</c:v>
                </c:pt>
                <c:pt idx="556">
                  <c:v>-595.09280000000001</c:v>
                </c:pt>
                <c:pt idx="557">
                  <c:v>-593.1090999999999</c:v>
                </c:pt>
                <c:pt idx="558">
                  <c:v>-591.12549999999999</c:v>
                </c:pt>
                <c:pt idx="559">
                  <c:v>-589.1418000000001</c:v>
                </c:pt>
                <c:pt idx="560">
                  <c:v>-587.15819999999997</c:v>
                </c:pt>
                <c:pt idx="561">
                  <c:v>-585.17459999999994</c:v>
                </c:pt>
                <c:pt idx="562">
                  <c:v>-583.19089999999994</c:v>
                </c:pt>
                <c:pt idx="563">
                  <c:v>-581.20730000000003</c:v>
                </c:pt>
                <c:pt idx="564">
                  <c:v>-579.22359999999992</c:v>
                </c:pt>
                <c:pt idx="565">
                  <c:v>-577.24</c:v>
                </c:pt>
                <c:pt idx="566">
                  <c:v>-575.25630000000001</c:v>
                </c:pt>
                <c:pt idx="567">
                  <c:v>-573.27269999999999</c:v>
                </c:pt>
                <c:pt idx="568">
                  <c:v>-571.28910000000053</c:v>
                </c:pt>
                <c:pt idx="569">
                  <c:v>-569.30539999999996</c:v>
                </c:pt>
                <c:pt idx="570">
                  <c:v>-567.32179999999948</c:v>
                </c:pt>
                <c:pt idx="571">
                  <c:v>-565.33809999999949</c:v>
                </c:pt>
                <c:pt idx="572">
                  <c:v>-563.35449999999946</c:v>
                </c:pt>
                <c:pt idx="573">
                  <c:v>-561.37079999999992</c:v>
                </c:pt>
                <c:pt idx="574">
                  <c:v>-559.38719999999796</c:v>
                </c:pt>
                <c:pt idx="575">
                  <c:v>-557.40359999999998</c:v>
                </c:pt>
                <c:pt idx="576">
                  <c:v>-555.41989999999998</c:v>
                </c:pt>
                <c:pt idx="577">
                  <c:v>-553.43629999999746</c:v>
                </c:pt>
                <c:pt idx="578">
                  <c:v>-551.45259999999746</c:v>
                </c:pt>
                <c:pt idx="579">
                  <c:v>-549.46899999999948</c:v>
                </c:pt>
                <c:pt idx="580">
                  <c:v>-547.48540000000003</c:v>
                </c:pt>
                <c:pt idx="581">
                  <c:v>-545.50170000000003</c:v>
                </c:pt>
                <c:pt idx="582">
                  <c:v>-543.5181</c:v>
                </c:pt>
                <c:pt idx="583">
                  <c:v>-541.53440000000001</c:v>
                </c:pt>
                <c:pt idx="584">
                  <c:v>-539.55079999999998</c:v>
                </c:pt>
                <c:pt idx="585">
                  <c:v>-537.56709999999748</c:v>
                </c:pt>
                <c:pt idx="586">
                  <c:v>-535.58350000000053</c:v>
                </c:pt>
                <c:pt idx="587">
                  <c:v>-533.59990000000005</c:v>
                </c:pt>
                <c:pt idx="588">
                  <c:v>-531.61619999999948</c:v>
                </c:pt>
                <c:pt idx="589">
                  <c:v>-529.63259999999946</c:v>
                </c:pt>
                <c:pt idx="590">
                  <c:v>-527.64890000000003</c:v>
                </c:pt>
                <c:pt idx="591">
                  <c:v>-525.6653</c:v>
                </c:pt>
                <c:pt idx="592">
                  <c:v>-523.6816</c:v>
                </c:pt>
                <c:pt idx="593">
                  <c:v>-521.69799999999998</c:v>
                </c:pt>
                <c:pt idx="594">
                  <c:v>-519.71440000000052</c:v>
                </c:pt>
                <c:pt idx="595">
                  <c:v>-517.73069999999996</c:v>
                </c:pt>
                <c:pt idx="596">
                  <c:v>-515.74709999999948</c:v>
                </c:pt>
                <c:pt idx="597">
                  <c:v>-513.76339999999993</c:v>
                </c:pt>
                <c:pt idx="598">
                  <c:v>-511.77980000000002</c:v>
                </c:pt>
                <c:pt idx="599">
                  <c:v>-509.79609999999616</c:v>
                </c:pt>
                <c:pt idx="600">
                  <c:v>-507.8125</c:v>
                </c:pt>
                <c:pt idx="601">
                  <c:v>-505.82890000000003</c:v>
                </c:pt>
                <c:pt idx="602">
                  <c:v>-503.84519999999969</c:v>
                </c:pt>
                <c:pt idx="603">
                  <c:v>-501.86160000000001</c:v>
                </c:pt>
                <c:pt idx="604">
                  <c:v>-499.87790000000001</c:v>
                </c:pt>
                <c:pt idx="605">
                  <c:v>-497.89429999999999</c:v>
                </c:pt>
                <c:pt idx="606">
                  <c:v>-495.91059999999823</c:v>
                </c:pt>
                <c:pt idx="607">
                  <c:v>-493.92699999999604</c:v>
                </c:pt>
                <c:pt idx="608">
                  <c:v>-491.9434</c:v>
                </c:pt>
                <c:pt idx="609">
                  <c:v>-489.9597</c:v>
                </c:pt>
                <c:pt idx="610">
                  <c:v>-487.97609999999639</c:v>
                </c:pt>
                <c:pt idx="611">
                  <c:v>-485.99239999999639</c:v>
                </c:pt>
                <c:pt idx="612">
                  <c:v>-484.00880000000001</c:v>
                </c:pt>
                <c:pt idx="613">
                  <c:v>-482.02509999999899</c:v>
                </c:pt>
                <c:pt idx="614">
                  <c:v>-480.04149999999993</c:v>
                </c:pt>
                <c:pt idx="615">
                  <c:v>-478.05789999999996</c:v>
                </c:pt>
                <c:pt idx="616">
                  <c:v>-476.07420000000002</c:v>
                </c:pt>
                <c:pt idx="617">
                  <c:v>-474.09059999999869</c:v>
                </c:pt>
                <c:pt idx="618">
                  <c:v>-472.1069</c:v>
                </c:pt>
                <c:pt idx="619">
                  <c:v>-470.12330000000003</c:v>
                </c:pt>
                <c:pt idx="620">
                  <c:v>-468.13959999999969</c:v>
                </c:pt>
                <c:pt idx="621">
                  <c:v>-466.15600000000001</c:v>
                </c:pt>
                <c:pt idx="622">
                  <c:v>-464.17239999999993</c:v>
                </c:pt>
                <c:pt idx="623">
                  <c:v>-462.18869999999993</c:v>
                </c:pt>
                <c:pt idx="624">
                  <c:v>-460.20509999999899</c:v>
                </c:pt>
                <c:pt idx="625">
                  <c:v>-458.22139999999587</c:v>
                </c:pt>
                <c:pt idx="626">
                  <c:v>-456.23780000000005</c:v>
                </c:pt>
                <c:pt idx="627">
                  <c:v>-454.25419999999963</c:v>
                </c:pt>
                <c:pt idx="628">
                  <c:v>-452.27050000000003</c:v>
                </c:pt>
                <c:pt idx="629">
                  <c:v>-450.28689999999864</c:v>
                </c:pt>
                <c:pt idx="630">
                  <c:v>-448.3032</c:v>
                </c:pt>
                <c:pt idx="631">
                  <c:v>-446.31959999999964</c:v>
                </c:pt>
                <c:pt idx="632">
                  <c:v>-444.33589999999964</c:v>
                </c:pt>
                <c:pt idx="633">
                  <c:v>-442.35229999999996</c:v>
                </c:pt>
                <c:pt idx="634">
                  <c:v>-440.36869999999999</c:v>
                </c:pt>
                <c:pt idx="635">
                  <c:v>-438.38499999999999</c:v>
                </c:pt>
                <c:pt idx="636">
                  <c:v>-436.40139999999616</c:v>
                </c:pt>
                <c:pt idx="637">
                  <c:v>-434.41769999999963</c:v>
                </c:pt>
                <c:pt idx="638">
                  <c:v>-432.43409999999869</c:v>
                </c:pt>
                <c:pt idx="639">
                  <c:v>-430.4504</c:v>
                </c:pt>
                <c:pt idx="640">
                  <c:v>-428.46679999999645</c:v>
                </c:pt>
                <c:pt idx="641">
                  <c:v>-426.48319999999563</c:v>
                </c:pt>
                <c:pt idx="642">
                  <c:v>-424.49949999999899</c:v>
                </c:pt>
                <c:pt idx="643">
                  <c:v>-422.51589999999999</c:v>
                </c:pt>
                <c:pt idx="644">
                  <c:v>-420.53220000000005</c:v>
                </c:pt>
                <c:pt idx="645">
                  <c:v>-418.54859999999923</c:v>
                </c:pt>
                <c:pt idx="646">
                  <c:v>-416.56490000000002</c:v>
                </c:pt>
                <c:pt idx="647">
                  <c:v>-414.58129999999869</c:v>
                </c:pt>
                <c:pt idx="648">
                  <c:v>-412.59770000000003</c:v>
                </c:pt>
                <c:pt idx="649">
                  <c:v>-410.61399999999969</c:v>
                </c:pt>
                <c:pt idx="650">
                  <c:v>-408.63040000000001</c:v>
                </c:pt>
                <c:pt idx="651">
                  <c:v>-406.64670000000001</c:v>
                </c:pt>
                <c:pt idx="652">
                  <c:v>-404.66309999999999</c:v>
                </c:pt>
                <c:pt idx="653">
                  <c:v>-402.67940000000038</c:v>
                </c:pt>
                <c:pt idx="654">
                  <c:v>-400.69579999999894</c:v>
                </c:pt>
                <c:pt idx="655">
                  <c:v>-398.7122</c:v>
                </c:pt>
                <c:pt idx="656">
                  <c:v>-396.72849999999869</c:v>
                </c:pt>
                <c:pt idx="657">
                  <c:v>-394.74490000000031</c:v>
                </c:pt>
                <c:pt idx="658">
                  <c:v>-392.76119999999634</c:v>
                </c:pt>
                <c:pt idx="659">
                  <c:v>-390.77760000000001</c:v>
                </c:pt>
                <c:pt idx="660">
                  <c:v>-388.79389999999893</c:v>
                </c:pt>
                <c:pt idx="661">
                  <c:v>-386.81029999999993</c:v>
                </c:pt>
                <c:pt idx="662">
                  <c:v>-384.82669999999899</c:v>
                </c:pt>
                <c:pt idx="663">
                  <c:v>-382.84299999999996</c:v>
                </c:pt>
                <c:pt idx="664">
                  <c:v>-380.85939999999999</c:v>
                </c:pt>
                <c:pt idx="665">
                  <c:v>-378.87569999999999</c:v>
                </c:pt>
                <c:pt idx="666">
                  <c:v>-376.89210000000003</c:v>
                </c:pt>
                <c:pt idx="667">
                  <c:v>-374.90839999999628</c:v>
                </c:pt>
                <c:pt idx="668">
                  <c:v>-372.9248</c:v>
                </c:pt>
                <c:pt idx="669">
                  <c:v>-370.94120000000004</c:v>
                </c:pt>
                <c:pt idx="670">
                  <c:v>-368.95749999999964</c:v>
                </c:pt>
                <c:pt idx="671">
                  <c:v>-366.97389999999899</c:v>
                </c:pt>
                <c:pt idx="672">
                  <c:v>-364.99019999999575</c:v>
                </c:pt>
                <c:pt idx="673">
                  <c:v>-363.00659999999863</c:v>
                </c:pt>
                <c:pt idx="674">
                  <c:v>-361.02289999999999</c:v>
                </c:pt>
                <c:pt idx="675">
                  <c:v>-359.03930000000003</c:v>
                </c:pt>
                <c:pt idx="676">
                  <c:v>-357.0557</c:v>
                </c:pt>
                <c:pt idx="677">
                  <c:v>-355.072</c:v>
                </c:pt>
                <c:pt idx="678">
                  <c:v>-353.08840000000004</c:v>
                </c:pt>
                <c:pt idx="679">
                  <c:v>-351.10469999999998</c:v>
                </c:pt>
                <c:pt idx="680">
                  <c:v>-349.12109999999899</c:v>
                </c:pt>
                <c:pt idx="681">
                  <c:v>-347.13749999999999</c:v>
                </c:pt>
                <c:pt idx="682">
                  <c:v>-345.15379999999999</c:v>
                </c:pt>
                <c:pt idx="683">
                  <c:v>-343.17019999999923</c:v>
                </c:pt>
                <c:pt idx="684">
                  <c:v>-341.18649999999963</c:v>
                </c:pt>
                <c:pt idx="685">
                  <c:v>-339.2029</c:v>
                </c:pt>
                <c:pt idx="686">
                  <c:v>-337.2192</c:v>
                </c:pt>
                <c:pt idx="687">
                  <c:v>-335.23560000000003</c:v>
                </c:pt>
                <c:pt idx="688">
                  <c:v>-333.25200000000001</c:v>
                </c:pt>
                <c:pt idx="689">
                  <c:v>-331.26829999999899</c:v>
                </c:pt>
                <c:pt idx="690">
                  <c:v>-329.28469999999999</c:v>
                </c:pt>
                <c:pt idx="691">
                  <c:v>-327.30099999999999</c:v>
                </c:pt>
                <c:pt idx="692">
                  <c:v>-325.31739999999894</c:v>
                </c:pt>
                <c:pt idx="693">
                  <c:v>-323.33369999999923</c:v>
                </c:pt>
                <c:pt idx="694">
                  <c:v>-321.35010000000005</c:v>
                </c:pt>
                <c:pt idx="695">
                  <c:v>-319.36649999999969</c:v>
                </c:pt>
                <c:pt idx="696">
                  <c:v>-317.38280000000032</c:v>
                </c:pt>
                <c:pt idx="697">
                  <c:v>-315.39920000000001</c:v>
                </c:pt>
                <c:pt idx="698">
                  <c:v>-313.41549999999899</c:v>
                </c:pt>
                <c:pt idx="699">
                  <c:v>-311.43189999999669</c:v>
                </c:pt>
                <c:pt idx="700">
                  <c:v>-309.44819999999675</c:v>
                </c:pt>
                <c:pt idx="701">
                  <c:v>-307.46459999999894</c:v>
                </c:pt>
                <c:pt idx="702">
                  <c:v>-305.48099999999869</c:v>
                </c:pt>
                <c:pt idx="703">
                  <c:v>-303.49729999999869</c:v>
                </c:pt>
                <c:pt idx="704">
                  <c:v>-301.51369999999969</c:v>
                </c:pt>
                <c:pt idx="705">
                  <c:v>-299.52999999999969</c:v>
                </c:pt>
                <c:pt idx="706">
                  <c:v>-297.54640000000001</c:v>
                </c:pt>
                <c:pt idx="707">
                  <c:v>-295.56270000000001</c:v>
                </c:pt>
                <c:pt idx="708">
                  <c:v>-293.57909999999993</c:v>
                </c:pt>
                <c:pt idx="709">
                  <c:v>-291.59549999999899</c:v>
                </c:pt>
                <c:pt idx="710">
                  <c:v>-289.61179999999899</c:v>
                </c:pt>
                <c:pt idx="711">
                  <c:v>-287.62819999999869</c:v>
                </c:pt>
                <c:pt idx="712">
                  <c:v>-285.64450000000232</c:v>
                </c:pt>
                <c:pt idx="713">
                  <c:v>-283.66089999999997</c:v>
                </c:pt>
                <c:pt idx="714">
                  <c:v>-281.67720000000008</c:v>
                </c:pt>
                <c:pt idx="715">
                  <c:v>-279.6936</c:v>
                </c:pt>
                <c:pt idx="716">
                  <c:v>-277.70999999999964</c:v>
                </c:pt>
                <c:pt idx="717">
                  <c:v>-275.72629999999663</c:v>
                </c:pt>
                <c:pt idx="718">
                  <c:v>-273.74270000000001</c:v>
                </c:pt>
                <c:pt idx="719">
                  <c:v>-271.75899999999899</c:v>
                </c:pt>
                <c:pt idx="720">
                  <c:v>-269.77539999999863</c:v>
                </c:pt>
                <c:pt idx="721">
                  <c:v>-267.79169999999863</c:v>
                </c:pt>
                <c:pt idx="722">
                  <c:v>-265.80809999999963</c:v>
                </c:pt>
                <c:pt idx="723">
                  <c:v>-263.8245</c:v>
                </c:pt>
                <c:pt idx="724">
                  <c:v>-261.84080000000313</c:v>
                </c:pt>
                <c:pt idx="725">
                  <c:v>-259.85720000000032</c:v>
                </c:pt>
                <c:pt idx="726">
                  <c:v>-257.87349999999969</c:v>
                </c:pt>
                <c:pt idx="727">
                  <c:v>-255.88990000000001</c:v>
                </c:pt>
                <c:pt idx="728">
                  <c:v>-253.90630000000004</c:v>
                </c:pt>
                <c:pt idx="729">
                  <c:v>-251.92260000000007</c:v>
                </c:pt>
                <c:pt idx="730">
                  <c:v>-249.93900000000002</c:v>
                </c:pt>
                <c:pt idx="731">
                  <c:v>-247.95530000000107</c:v>
                </c:pt>
                <c:pt idx="732">
                  <c:v>-245.9717</c:v>
                </c:pt>
                <c:pt idx="733">
                  <c:v>-243.98800000000136</c:v>
                </c:pt>
                <c:pt idx="734">
                  <c:v>-242.0044</c:v>
                </c:pt>
                <c:pt idx="735">
                  <c:v>-240.02080000000001</c:v>
                </c:pt>
                <c:pt idx="736">
                  <c:v>-238.03710000000001</c:v>
                </c:pt>
                <c:pt idx="737">
                  <c:v>-236.05349999999999</c:v>
                </c:pt>
                <c:pt idx="738">
                  <c:v>-234.06979999999999</c:v>
                </c:pt>
                <c:pt idx="739">
                  <c:v>-232.08620000000047</c:v>
                </c:pt>
                <c:pt idx="740">
                  <c:v>-230.10250000000002</c:v>
                </c:pt>
                <c:pt idx="741">
                  <c:v>-228.11890000000002</c:v>
                </c:pt>
                <c:pt idx="742">
                  <c:v>-226.1353</c:v>
                </c:pt>
                <c:pt idx="743">
                  <c:v>-224.1516</c:v>
                </c:pt>
                <c:pt idx="744">
                  <c:v>-222.16800000000001</c:v>
                </c:pt>
                <c:pt idx="745">
                  <c:v>-220.18430000000001</c:v>
                </c:pt>
                <c:pt idx="746">
                  <c:v>-218.20069999999998</c:v>
                </c:pt>
                <c:pt idx="747">
                  <c:v>-216.21699999999998</c:v>
                </c:pt>
                <c:pt idx="748">
                  <c:v>-214.23339999999999</c:v>
                </c:pt>
                <c:pt idx="749">
                  <c:v>-212.24979999999832</c:v>
                </c:pt>
                <c:pt idx="750">
                  <c:v>-210.26610000000002</c:v>
                </c:pt>
                <c:pt idx="751">
                  <c:v>-208.2825</c:v>
                </c:pt>
                <c:pt idx="752">
                  <c:v>-206.2988</c:v>
                </c:pt>
                <c:pt idx="753">
                  <c:v>-204.3152</c:v>
                </c:pt>
                <c:pt idx="754">
                  <c:v>-202.33150000000001</c:v>
                </c:pt>
                <c:pt idx="755">
                  <c:v>-200.34790000000001</c:v>
                </c:pt>
                <c:pt idx="756">
                  <c:v>-198.36430000000001</c:v>
                </c:pt>
                <c:pt idx="757">
                  <c:v>-196.38060000000004</c:v>
                </c:pt>
                <c:pt idx="758">
                  <c:v>-194.39700000000047</c:v>
                </c:pt>
                <c:pt idx="759">
                  <c:v>-192.41330000000002</c:v>
                </c:pt>
                <c:pt idx="760">
                  <c:v>-190.4297</c:v>
                </c:pt>
                <c:pt idx="761">
                  <c:v>-188.446</c:v>
                </c:pt>
                <c:pt idx="762">
                  <c:v>-186.46240000000142</c:v>
                </c:pt>
                <c:pt idx="763">
                  <c:v>-184.47880000000001</c:v>
                </c:pt>
                <c:pt idx="764">
                  <c:v>-182.49510000000001</c:v>
                </c:pt>
                <c:pt idx="765">
                  <c:v>-180.51149999999998</c:v>
                </c:pt>
                <c:pt idx="766">
                  <c:v>-178.52780000000001</c:v>
                </c:pt>
                <c:pt idx="767">
                  <c:v>-176.54420000000002</c:v>
                </c:pt>
                <c:pt idx="768">
                  <c:v>-174.56050000000002</c:v>
                </c:pt>
                <c:pt idx="769">
                  <c:v>-172.57689999999999</c:v>
                </c:pt>
                <c:pt idx="770">
                  <c:v>-170.5933</c:v>
                </c:pt>
                <c:pt idx="771">
                  <c:v>-168.60959999999992</c:v>
                </c:pt>
                <c:pt idx="772">
                  <c:v>-166.626</c:v>
                </c:pt>
                <c:pt idx="773">
                  <c:v>-164.64230000000001</c:v>
                </c:pt>
                <c:pt idx="774">
                  <c:v>-162.65870000000001</c:v>
                </c:pt>
                <c:pt idx="775">
                  <c:v>-160.67499999999998</c:v>
                </c:pt>
                <c:pt idx="776">
                  <c:v>-158.69140000000004</c:v>
                </c:pt>
                <c:pt idx="777">
                  <c:v>-156.70780000000002</c:v>
                </c:pt>
                <c:pt idx="778">
                  <c:v>-154.72409999999999</c:v>
                </c:pt>
                <c:pt idx="779">
                  <c:v>-152.74049999999997</c:v>
                </c:pt>
                <c:pt idx="780">
                  <c:v>-150.7568</c:v>
                </c:pt>
                <c:pt idx="781">
                  <c:v>-148.77319999999995</c:v>
                </c:pt>
                <c:pt idx="782">
                  <c:v>-146.78959999999998</c:v>
                </c:pt>
                <c:pt idx="783">
                  <c:v>-144.80590000000001</c:v>
                </c:pt>
                <c:pt idx="784">
                  <c:v>-142.82230000000186</c:v>
                </c:pt>
                <c:pt idx="785">
                  <c:v>-140.83860000000001</c:v>
                </c:pt>
                <c:pt idx="786">
                  <c:v>-138.85500000000027</c:v>
                </c:pt>
                <c:pt idx="787">
                  <c:v>-136.87130000000047</c:v>
                </c:pt>
                <c:pt idx="788">
                  <c:v>-134.88770000000127</c:v>
                </c:pt>
                <c:pt idx="789">
                  <c:v>-132.9041</c:v>
                </c:pt>
                <c:pt idx="790">
                  <c:v>-130.92040000000137</c:v>
                </c:pt>
                <c:pt idx="791">
                  <c:v>-128.93680000000001</c:v>
                </c:pt>
                <c:pt idx="792">
                  <c:v>-126.95310000000002</c:v>
                </c:pt>
                <c:pt idx="793">
                  <c:v>-124.96950000000002</c:v>
                </c:pt>
                <c:pt idx="794">
                  <c:v>-122.98580000000001</c:v>
                </c:pt>
                <c:pt idx="795">
                  <c:v>-121.0022</c:v>
                </c:pt>
                <c:pt idx="796">
                  <c:v>-119.01860000000002</c:v>
                </c:pt>
                <c:pt idx="797">
                  <c:v>-117.03489999999999</c:v>
                </c:pt>
                <c:pt idx="798">
                  <c:v>-115.0513</c:v>
                </c:pt>
                <c:pt idx="799">
                  <c:v>-113.06760000000052</c:v>
                </c:pt>
                <c:pt idx="800">
                  <c:v>-111.084</c:v>
                </c:pt>
                <c:pt idx="801">
                  <c:v>-109.10029999999999</c:v>
                </c:pt>
                <c:pt idx="802">
                  <c:v>-107.11669999999999</c:v>
                </c:pt>
                <c:pt idx="803">
                  <c:v>-105.1331</c:v>
                </c:pt>
                <c:pt idx="804">
                  <c:v>-103.1494</c:v>
                </c:pt>
                <c:pt idx="805">
                  <c:v>-101.16579999999998</c:v>
                </c:pt>
                <c:pt idx="806">
                  <c:v>-99.182129999999987</c:v>
                </c:pt>
                <c:pt idx="807">
                  <c:v>-97.198489999999978</c:v>
                </c:pt>
                <c:pt idx="808">
                  <c:v>-95.214839999999995</c:v>
                </c:pt>
                <c:pt idx="809">
                  <c:v>-93.231200000000527</c:v>
                </c:pt>
                <c:pt idx="810">
                  <c:v>-91.247560000000874</c:v>
                </c:pt>
                <c:pt idx="811">
                  <c:v>-89.263920000000027</c:v>
                </c:pt>
                <c:pt idx="812">
                  <c:v>-87.280270000000002</c:v>
                </c:pt>
                <c:pt idx="813">
                  <c:v>-85.296630000000007</c:v>
                </c:pt>
                <c:pt idx="814">
                  <c:v>-83.312989999999999</c:v>
                </c:pt>
                <c:pt idx="815">
                  <c:v>-81.329349999999948</c:v>
                </c:pt>
                <c:pt idx="816">
                  <c:v>-79.345700000000008</c:v>
                </c:pt>
                <c:pt idx="817">
                  <c:v>-77.36206</c:v>
                </c:pt>
                <c:pt idx="818">
                  <c:v>-75.378419999999949</c:v>
                </c:pt>
                <c:pt idx="819">
                  <c:v>-73.394780000000011</c:v>
                </c:pt>
                <c:pt idx="820">
                  <c:v>-71.411130000000227</c:v>
                </c:pt>
                <c:pt idx="821">
                  <c:v>-69.427489999999992</c:v>
                </c:pt>
                <c:pt idx="822">
                  <c:v>-67.443850000000026</c:v>
                </c:pt>
                <c:pt idx="823">
                  <c:v>-65.460210000000799</c:v>
                </c:pt>
                <c:pt idx="824">
                  <c:v>-63.476560000000006</c:v>
                </c:pt>
                <c:pt idx="825">
                  <c:v>-61.492920000000012</c:v>
                </c:pt>
                <c:pt idx="826">
                  <c:v>-59.509280000000004</c:v>
                </c:pt>
                <c:pt idx="827">
                  <c:v>-57.525630000000113</c:v>
                </c:pt>
                <c:pt idx="828">
                  <c:v>-55.541989999999998</c:v>
                </c:pt>
                <c:pt idx="829">
                  <c:v>-53.558350000000011</c:v>
                </c:pt>
                <c:pt idx="830">
                  <c:v>-51.574710000000003</c:v>
                </c:pt>
                <c:pt idx="831">
                  <c:v>-49.591060000000006</c:v>
                </c:pt>
                <c:pt idx="832">
                  <c:v>-47.607420000000005</c:v>
                </c:pt>
                <c:pt idx="833">
                  <c:v>-45.623780000000011</c:v>
                </c:pt>
                <c:pt idx="834">
                  <c:v>-43.640140000000002</c:v>
                </c:pt>
                <c:pt idx="835">
                  <c:v>-41.656489999999998</c:v>
                </c:pt>
                <c:pt idx="836">
                  <c:v>-39.672850000000011</c:v>
                </c:pt>
                <c:pt idx="837">
                  <c:v>-37.689210000000003</c:v>
                </c:pt>
                <c:pt idx="838">
                  <c:v>-35.705570000000364</c:v>
                </c:pt>
                <c:pt idx="839">
                  <c:v>-33.721920000000011</c:v>
                </c:pt>
                <c:pt idx="840">
                  <c:v>-31.73828</c:v>
                </c:pt>
                <c:pt idx="841">
                  <c:v>-29.754639999999803</c:v>
                </c:pt>
                <c:pt idx="842">
                  <c:v>-27.771000000000001</c:v>
                </c:pt>
                <c:pt idx="843">
                  <c:v>-25.78735</c:v>
                </c:pt>
                <c:pt idx="844">
                  <c:v>-23.803709999999889</c:v>
                </c:pt>
                <c:pt idx="845">
                  <c:v>-21.820070000000001</c:v>
                </c:pt>
                <c:pt idx="846">
                  <c:v>-19.83643</c:v>
                </c:pt>
                <c:pt idx="847">
                  <c:v>-17.852779999999989</c:v>
                </c:pt>
                <c:pt idx="848">
                  <c:v>-15.869140000000026</c:v>
                </c:pt>
                <c:pt idx="849">
                  <c:v>-13.885500000000111</c:v>
                </c:pt>
                <c:pt idx="850">
                  <c:v>-11.901860000000001</c:v>
                </c:pt>
                <c:pt idx="851">
                  <c:v>-9.9182129999999997</c:v>
                </c:pt>
                <c:pt idx="852">
                  <c:v>-7.9345699999999999</c:v>
                </c:pt>
                <c:pt idx="853">
                  <c:v>-5.9509280000000002</c:v>
                </c:pt>
                <c:pt idx="854">
                  <c:v>-3.967285</c:v>
                </c:pt>
                <c:pt idx="855">
                  <c:v>-1.9836430000000003</c:v>
                </c:pt>
              </c:numCache>
            </c:numRef>
          </c:xVal>
          <c:yVal>
            <c:numRef>
              <c:f>'GAA do -1.7'!$N$861:$N$1716</c:f>
              <c:numCache>
                <c:formatCode>General</c:formatCode>
                <c:ptCount val="856"/>
                <c:pt idx="0">
                  <c:v>6.811352203999995</c:v>
                </c:pt>
                <c:pt idx="1">
                  <c:v>6.6881616839999873</c:v>
                </c:pt>
                <c:pt idx="2">
                  <c:v>6.5149115003999203</c:v>
                </c:pt>
                <c:pt idx="3">
                  <c:v>6.2996290695999804</c:v>
                </c:pt>
                <c:pt idx="4">
                  <c:v>6.0512414044000939</c:v>
                </c:pt>
                <c:pt idx="5">
                  <c:v>5.7782788777999965</c:v>
                </c:pt>
                <c:pt idx="6">
                  <c:v>5.4875424867999882</c:v>
                </c:pt>
                <c:pt idx="7">
                  <c:v>5.187464273399935</c:v>
                </c:pt>
                <c:pt idx="8">
                  <c:v>4.8840070549999846</c:v>
                </c:pt>
                <c:pt idx="9">
                  <c:v>4.5825403225999795</c:v>
                </c:pt>
                <c:pt idx="10">
                  <c:v>4.2877850855999915</c:v>
                </c:pt>
                <c:pt idx="11">
                  <c:v>4.0036599264000401</c:v>
                </c:pt>
                <c:pt idx="12">
                  <c:v>3.7314548430000229</c:v>
                </c:pt>
                <c:pt idx="13">
                  <c:v>3.4727931889999941</c:v>
                </c:pt>
                <c:pt idx="14">
                  <c:v>3.2277893088000118</c:v>
                </c:pt>
                <c:pt idx="15">
                  <c:v>2.9938660596000077</c:v>
                </c:pt>
                <c:pt idx="16">
                  <c:v>2.7702335250000192</c:v>
                </c:pt>
                <c:pt idx="17">
                  <c:v>2.5534721960000177</c:v>
                </c:pt>
                <c:pt idx="18">
                  <c:v>2.3413168109999916</c:v>
                </c:pt>
                <c:pt idx="19">
                  <c:v>2.129865228199975</c:v>
                </c:pt>
                <c:pt idx="20">
                  <c:v>1.9166064477999996</c:v>
                </c:pt>
                <c:pt idx="21">
                  <c:v>1.7009653955999937</c:v>
                </c:pt>
                <c:pt idx="22">
                  <c:v>1.4826325777999678</c:v>
                </c:pt>
                <c:pt idx="23">
                  <c:v>1.265878982399983</c:v>
                </c:pt>
                <c:pt idx="24">
                  <c:v>1.0510181743999993</c:v>
                </c:pt>
                <c:pt idx="25">
                  <c:v>0.83811351140000312</c:v>
                </c:pt>
                <c:pt idx="26">
                  <c:v>0.62785232059999174</c:v>
                </c:pt>
                <c:pt idx="27">
                  <c:v>0.42051754620000281</c:v>
                </c:pt>
                <c:pt idx="28">
                  <c:v>0.21582859199999421</c:v>
                </c:pt>
                <c:pt idx="29">
                  <c:v>1.6332342800012611E-2</c:v>
                </c:pt>
                <c:pt idx="30">
                  <c:v>-0.1785205914000017</c:v>
                </c:pt>
                <c:pt idx="31">
                  <c:v>-0.36776579059999648</c:v>
                </c:pt>
                <c:pt idx="32">
                  <c:v>-0.55087646859999495</c:v>
                </c:pt>
                <c:pt idx="33">
                  <c:v>-0.72764960420001534</c:v>
                </c:pt>
                <c:pt idx="34">
                  <c:v>-0.89831548420000451</c:v>
                </c:pt>
                <c:pt idx="35">
                  <c:v>-1.0615575874000029</c:v>
                </c:pt>
                <c:pt idx="36">
                  <c:v>-1.2167674129999737</c:v>
                </c:pt>
                <c:pt idx="37">
                  <c:v>-1.364570654200016</c:v>
                </c:pt>
                <c:pt idx="38">
                  <c:v>-1.5034273232000004</c:v>
                </c:pt>
                <c:pt idx="39">
                  <c:v>-1.6336783968000077</c:v>
                </c:pt>
                <c:pt idx="40">
                  <c:v>-1.7552665742000002</c:v>
                </c:pt>
                <c:pt idx="41">
                  <c:v>-1.8678602684000012</c:v>
                </c:pt>
                <c:pt idx="42">
                  <c:v>-1.9712657503999858</c:v>
                </c:pt>
                <c:pt idx="43">
                  <c:v>-2.0651149605999852</c:v>
                </c:pt>
                <c:pt idx="44">
                  <c:v>-2.1500832918000015</c:v>
                </c:pt>
                <c:pt idx="45">
                  <c:v>-2.2259416008000192</c:v>
                </c:pt>
                <c:pt idx="46">
                  <c:v>-2.2921363550000002</c:v>
                </c:pt>
                <c:pt idx="47">
                  <c:v>-2.3498188716000108</c:v>
                </c:pt>
                <c:pt idx="48">
                  <c:v>-2.3988337742000034</c:v>
                </c:pt>
                <c:pt idx="49">
                  <c:v>-2.4396524239999478</c:v>
                </c:pt>
                <c:pt idx="50">
                  <c:v>-2.4722374453999905</c:v>
                </c:pt>
                <c:pt idx="51">
                  <c:v>-2.4962563223999967</c:v>
                </c:pt>
                <c:pt idx="52">
                  <c:v>-2.5127347731999792</c:v>
                </c:pt>
                <c:pt idx="53">
                  <c:v>-2.5217697174000002</c:v>
                </c:pt>
                <c:pt idx="54">
                  <c:v>-2.5238614829999952</c:v>
                </c:pt>
                <c:pt idx="55">
                  <c:v>-2.5197388328000088</c:v>
                </c:pt>
                <c:pt idx="56">
                  <c:v>-2.5098481805999779</c:v>
                </c:pt>
                <c:pt idx="57">
                  <c:v>-2.4939543349999997</c:v>
                </c:pt>
                <c:pt idx="58">
                  <c:v>-2.4727714389999997</c:v>
                </c:pt>
                <c:pt idx="59">
                  <c:v>-2.4467919261999982</c:v>
                </c:pt>
                <c:pt idx="60">
                  <c:v>-2.4161899109999987</c:v>
                </c:pt>
                <c:pt idx="61">
                  <c:v>-2.3815833967999942</c:v>
                </c:pt>
                <c:pt idx="62">
                  <c:v>-2.3431710290000001</c:v>
                </c:pt>
                <c:pt idx="63">
                  <c:v>-2.3012312195999982</c:v>
                </c:pt>
                <c:pt idx="64">
                  <c:v>-2.2563983162000021</c:v>
                </c:pt>
                <c:pt idx="65">
                  <c:v>-2.2090881198000027</c:v>
                </c:pt>
                <c:pt idx="66">
                  <c:v>-2.1597238628000182</c:v>
                </c:pt>
                <c:pt idx="67">
                  <c:v>-2.1084601545999959</c:v>
                </c:pt>
                <c:pt idx="68">
                  <c:v>-2.0556745410000055</c:v>
                </c:pt>
                <c:pt idx="69">
                  <c:v>-2.0025510805999982</c:v>
                </c:pt>
                <c:pt idx="70">
                  <c:v>-1.9488876166000124</c:v>
                </c:pt>
                <c:pt idx="71">
                  <c:v>-1.8955990325999863</c:v>
                </c:pt>
                <c:pt idx="72">
                  <c:v>-1.84303216859999</c:v>
                </c:pt>
                <c:pt idx="73">
                  <c:v>-1.7920100515999948</c:v>
                </c:pt>
                <c:pt idx="74">
                  <c:v>-1.7429148544000022</c:v>
                </c:pt>
                <c:pt idx="75">
                  <c:v>-1.6964453312000216</c:v>
                </c:pt>
                <c:pt idx="76">
                  <c:v>-1.653485150999991</c:v>
                </c:pt>
                <c:pt idx="77">
                  <c:v>-1.614572116599998</c:v>
                </c:pt>
                <c:pt idx="78">
                  <c:v>-1.5803228175999813</c:v>
                </c:pt>
                <c:pt idx="79">
                  <c:v>-1.5511414597999877</c:v>
                </c:pt>
                <c:pt idx="80">
                  <c:v>-1.5276253805999838</c:v>
                </c:pt>
                <c:pt idx="81">
                  <c:v>-1.5101496448000002</c:v>
                </c:pt>
                <c:pt idx="82">
                  <c:v>-1.4989862617999978</c:v>
                </c:pt>
                <c:pt idx="83">
                  <c:v>-1.494082860399998</c:v>
                </c:pt>
                <c:pt idx="84">
                  <c:v>-1.495335297599971</c:v>
                </c:pt>
                <c:pt idx="85">
                  <c:v>-1.5029649955999711</c:v>
                </c:pt>
                <c:pt idx="86">
                  <c:v>-1.5167149388000041</c:v>
                </c:pt>
                <c:pt idx="87">
                  <c:v>-1.5360794839999978</c:v>
                </c:pt>
                <c:pt idx="88">
                  <c:v>-1.5606499753999978</c:v>
                </c:pt>
                <c:pt idx="89">
                  <c:v>-1.5894964245999978</c:v>
                </c:pt>
                <c:pt idx="90">
                  <c:v>-1.621985933399996</c:v>
                </c:pt>
                <c:pt idx="91">
                  <c:v>-1.6571923169999998</c:v>
                </c:pt>
                <c:pt idx="92">
                  <c:v>-1.6939243034000038</c:v>
                </c:pt>
                <c:pt idx="93">
                  <c:v>-1.7315997398000018</c:v>
                </c:pt>
                <c:pt idx="94">
                  <c:v>-1.7690766444000019</c:v>
                </c:pt>
                <c:pt idx="95">
                  <c:v>-1.8052358883999879</c:v>
                </c:pt>
                <c:pt idx="96">
                  <c:v>-1.8391551195999973</c:v>
                </c:pt>
                <c:pt idx="97">
                  <c:v>-1.8701477586000061</c:v>
                </c:pt>
                <c:pt idx="98">
                  <c:v>-1.8977703196000029</c:v>
                </c:pt>
                <c:pt idx="99">
                  <c:v>-1.920748286799995</c:v>
                </c:pt>
                <c:pt idx="100">
                  <c:v>-1.9389695795999984</c:v>
                </c:pt>
                <c:pt idx="101">
                  <c:v>-1.9518403284000041</c:v>
                </c:pt>
                <c:pt idx="102">
                  <c:v>-1.9591847388000041</c:v>
                </c:pt>
                <c:pt idx="103">
                  <c:v>-1.9607705788000136</c:v>
                </c:pt>
                <c:pt idx="104">
                  <c:v>-1.9566985691000143</c:v>
                </c:pt>
                <c:pt idx="105">
                  <c:v>-1.9468605896000115</c:v>
                </c:pt>
                <c:pt idx="106">
                  <c:v>-1.9318094371999848</c:v>
                </c:pt>
                <c:pt idx="107">
                  <c:v>-1.9117126697000113</c:v>
                </c:pt>
                <c:pt idx="108">
                  <c:v>-1.8869743389000027</c:v>
                </c:pt>
                <c:pt idx="109">
                  <c:v>-1.8576620733000002</c:v>
                </c:pt>
                <c:pt idx="110">
                  <c:v>-1.8244049284999979</c:v>
                </c:pt>
                <c:pt idx="111">
                  <c:v>-1.7872260146999852</c:v>
                </c:pt>
                <c:pt idx="112">
                  <c:v>-1.7470288391200013</c:v>
                </c:pt>
                <c:pt idx="113">
                  <c:v>-1.7040247066199832</c:v>
                </c:pt>
                <c:pt idx="114">
                  <c:v>-1.6587250866199996</c:v>
                </c:pt>
                <c:pt idx="115">
                  <c:v>-1.6113786723999863</c:v>
                </c:pt>
                <c:pt idx="116">
                  <c:v>-1.562502259940002</c:v>
                </c:pt>
                <c:pt idx="117">
                  <c:v>-1.5123657167999998</c:v>
                </c:pt>
                <c:pt idx="118">
                  <c:v>-1.4614842214799864</c:v>
                </c:pt>
                <c:pt idx="119">
                  <c:v>-1.4100489295800127</c:v>
                </c:pt>
                <c:pt idx="120">
                  <c:v>-1.3584620193399992</c:v>
                </c:pt>
                <c:pt idx="121">
                  <c:v>-1.3067298562199836</c:v>
                </c:pt>
                <c:pt idx="122">
                  <c:v>-1.2555388158400014</c:v>
                </c:pt>
                <c:pt idx="123">
                  <c:v>-1.2047890433399884</c:v>
                </c:pt>
                <c:pt idx="124">
                  <c:v>-1.1548799216400158</c:v>
                </c:pt>
                <c:pt idx="125">
                  <c:v>-1.1057821457200021</c:v>
                </c:pt>
                <c:pt idx="126">
                  <c:v>-1.0579891415799978</c:v>
                </c:pt>
                <c:pt idx="127">
                  <c:v>-1.0113050477999872</c:v>
                </c:pt>
                <c:pt idx="128">
                  <c:v>-0.96594282356000805</c:v>
                </c:pt>
                <c:pt idx="129">
                  <c:v>-0.92175967814000725</c:v>
                </c:pt>
                <c:pt idx="130">
                  <c:v>-0.8792219618599999</c:v>
                </c:pt>
                <c:pt idx="131">
                  <c:v>-0.8378651871399998</c:v>
                </c:pt>
                <c:pt idx="132">
                  <c:v>-0.79818648069999998</c:v>
                </c:pt>
                <c:pt idx="133">
                  <c:v>-0.759963090600006</c:v>
                </c:pt>
                <c:pt idx="134">
                  <c:v>-0.72351670469999996</c:v>
                </c:pt>
                <c:pt idx="135">
                  <c:v>-0.6885033104999998</c:v>
                </c:pt>
                <c:pt idx="136">
                  <c:v>-0.65501089734000795</c:v>
                </c:pt>
                <c:pt idx="137">
                  <c:v>-0.62289487168001212</c:v>
                </c:pt>
                <c:pt idx="138">
                  <c:v>-0.59236036937999148</c:v>
                </c:pt>
                <c:pt idx="139">
                  <c:v>-0.56311117775999953</c:v>
                </c:pt>
                <c:pt idx="140">
                  <c:v>-0.53514408459999963</c:v>
                </c:pt>
                <c:pt idx="141">
                  <c:v>-0.50844486377999942</c:v>
                </c:pt>
                <c:pt idx="142">
                  <c:v>-0.48311996124000572</c:v>
                </c:pt>
                <c:pt idx="143">
                  <c:v>-0.45892448166000488</c:v>
                </c:pt>
                <c:pt idx="144">
                  <c:v>-0.43592646846000516</c:v>
                </c:pt>
                <c:pt idx="145">
                  <c:v>-0.4139443339200034</c:v>
                </c:pt>
                <c:pt idx="146">
                  <c:v>-0.39304174540000031</c:v>
                </c:pt>
                <c:pt idx="147">
                  <c:v>-0.37295598650000317</c:v>
                </c:pt>
                <c:pt idx="148">
                  <c:v>-0.35383763298000032</c:v>
                </c:pt>
                <c:pt idx="149">
                  <c:v>-0.33540992984000612</c:v>
                </c:pt>
                <c:pt idx="150">
                  <c:v>-0.31782052592000787</c:v>
                </c:pt>
                <c:pt idx="151">
                  <c:v>-0.30108936342000403</c:v>
                </c:pt>
                <c:pt idx="152">
                  <c:v>-0.28530849294000454</c:v>
                </c:pt>
                <c:pt idx="153">
                  <c:v>-0.27018023550000031</c:v>
                </c:pt>
                <c:pt idx="154">
                  <c:v>-0.25597878758000403</c:v>
                </c:pt>
                <c:pt idx="155">
                  <c:v>-0.24240282409999991</c:v>
                </c:pt>
                <c:pt idx="156">
                  <c:v>-0.2295523170600002</c:v>
                </c:pt>
                <c:pt idx="157">
                  <c:v>-0.21733608996000192</c:v>
                </c:pt>
                <c:pt idx="158">
                  <c:v>-0.2058220445900015</c:v>
                </c:pt>
                <c:pt idx="159">
                  <c:v>-0.19490753828000021</c:v>
                </c:pt>
                <c:pt idx="160">
                  <c:v>-0.18461523111000258</c:v>
                </c:pt>
                <c:pt idx="161">
                  <c:v>-0.17483786551000041</c:v>
                </c:pt>
                <c:pt idx="162">
                  <c:v>-0.16564640641000147</c:v>
                </c:pt>
                <c:pt idx="163">
                  <c:v>-0.15699485378000258</c:v>
                </c:pt>
                <c:pt idx="164">
                  <c:v>-0.14877181884000021</c:v>
                </c:pt>
                <c:pt idx="165">
                  <c:v>-0.14096604241400174</c:v>
                </c:pt>
                <c:pt idx="166">
                  <c:v>-0.13360940971399993</c:v>
                </c:pt>
                <c:pt idx="167">
                  <c:v>-0.12657960742399987</c:v>
                </c:pt>
                <c:pt idx="168">
                  <c:v>-0.11976894377600154</c:v>
                </c:pt>
                <c:pt idx="169">
                  <c:v>-0.11321470010600022</c:v>
                </c:pt>
                <c:pt idx="170">
                  <c:v>-0.10705038956800011</c:v>
                </c:pt>
                <c:pt idx="171">
                  <c:v>-0.10115970637399976</c:v>
                </c:pt>
                <c:pt idx="172">
                  <c:v>-9.5534527460000268E-2</c:v>
                </c:pt>
                <c:pt idx="173">
                  <c:v>-9.0183804415999991E-2</c:v>
                </c:pt>
                <c:pt idx="174">
                  <c:v>-8.5141830459999998E-2</c:v>
                </c:pt>
                <c:pt idx="175">
                  <c:v>-8.0239338066000226E-2</c:v>
                </c:pt>
                <c:pt idx="176">
                  <c:v>-7.5522948755999963E-2</c:v>
                </c:pt>
                <c:pt idx="177">
                  <c:v>-7.1054271276000072E-2</c:v>
                </c:pt>
                <c:pt idx="178">
                  <c:v>-6.6851324531999878E-2</c:v>
                </c:pt>
                <c:pt idx="179">
                  <c:v>-6.2896236658001287E-2</c:v>
                </c:pt>
                <c:pt idx="180">
                  <c:v>-5.9162380524000878E-2</c:v>
                </c:pt>
                <c:pt idx="181">
                  <c:v>-5.5737870618000132E-2</c:v>
                </c:pt>
                <c:pt idx="182">
                  <c:v>-5.2621028451999945E-2</c:v>
                </c:pt>
                <c:pt idx="183">
                  <c:v>-4.9718431006001214E-2</c:v>
                </c:pt>
                <c:pt idx="184">
                  <c:v>-4.6900917192000117E-2</c:v>
                </c:pt>
                <c:pt idx="185">
                  <c:v>-4.4251533583999886E-2</c:v>
                </c:pt>
                <c:pt idx="186">
                  <c:v>-4.1752837681999971E-2</c:v>
                </c:pt>
                <c:pt idx="187">
                  <c:v>-3.9382036936000064E-2</c:v>
                </c:pt>
                <c:pt idx="188">
                  <c:v>-3.7002879182000507E-2</c:v>
                </c:pt>
                <c:pt idx="189">
                  <c:v>-3.4753313260000092E-2</c:v>
                </c:pt>
                <c:pt idx="190">
                  <c:v>-3.2609055524000514E-2</c:v>
                </c:pt>
                <c:pt idx="191">
                  <c:v>-3.0638154766000014E-2</c:v>
                </c:pt>
                <c:pt idx="192">
                  <c:v>-2.8657714731999972E-2</c:v>
                </c:pt>
                <c:pt idx="193">
                  <c:v>-2.6685165630000462E-2</c:v>
                </c:pt>
                <c:pt idx="194">
                  <c:v>-2.4705015576000453E-2</c:v>
                </c:pt>
                <c:pt idx="195">
                  <c:v>-2.2854046918000092E-2</c:v>
                </c:pt>
                <c:pt idx="196">
                  <c:v>-2.1034247356000343E-2</c:v>
                </c:pt>
                <c:pt idx="197">
                  <c:v>-1.9242295955999911E-2</c:v>
                </c:pt>
                <c:pt idx="198">
                  <c:v>-1.7601510490000041E-2</c:v>
                </c:pt>
                <c:pt idx="199">
                  <c:v>-1.6194421908000061E-2</c:v>
                </c:pt>
                <c:pt idx="200">
                  <c:v>-1.4766185637999921E-2</c:v>
                </c:pt>
                <c:pt idx="201">
                  <c:v>-1.3521199684000222E-2</c:v>
                </c:pt>
                <c:pt idx="202">
                  <c:v>-1.2413169187999978E-2</c:v>
                </c:pt>
                <c:pt idx="203">
                  <c:v>-1.1496606237999972E-2</c:v>
                </c:pt>
                <c:pt idx="204">
                  <c:v>-1.0580077154000021E-2</c:v>
                </c:pt>
                <c:pt idx="205">
                  <c:v>-9.6729297160000546E-3</c:v>
                </c:pt>
                <c:pt idx="206">
                  <c:v>-8.7555830320001984E-3</c:v>
                </c:pt>
                <c:pt idx="207">
                  <c:v>-8.0088227359999542E-3</c:v>
                </c:pt>
                <c:pt idx="208">
                  <c:v>-7.2382261080001413E-3</c:v>
                </c:pt>
                <c:pt idx="209">
                  <c:v>-6.4929333340000648E-3</c:v>
                </c:pt>
                <c:pt idx="210">
                  <c:v>-5.7923457360000014E-3</c:v>
                </c:pt>
                <c:pt idx="211">
                  <c:v>-5.279361790000171E-3</c:v>
                </c:pt>
                <c:pt idx="212">
                  <c:v>-4.6855020759999895E-3</c:v>
                </c:pt>
                <c:pt idx="213">
                  <c:v>-4.0949912380000147E-3</c:v>
                </c:pt>
                <c:pt idx="214">
                  <c:v>-3.3748316420000443E-3</c:v>
                </c:pt>
                <c:pt idx="215">
                  <c:v>-2.7871929440000756E-3</c:v>
                </c:pt>
                <c:pt idx="216">
                  <c:v>-2.1500226420000093E-3</c:v>
                </c:pt>
                <c:pt idx="217">
                  <c:v>-1.6170649260000174E-3</c:v>
                </c:pt>
                <c:pt idx="218">
                  <c:v>-9.9735575300002204E-4</c:v>
                </c:pt>
                <c:pt idx="219">
                  <c:v>-4.7278700100000792E-4</c:v>
                </c:pt>
                <c:pt idx="220">
                  <c:v>7.2928144000007058E-5</c:v>
                </c:pt>
                <c:pt idx="221">
                  <c:v>5.8224296200001823E-4</c:v>
                </c:pt>
                <c:pt idx="222">
                  <c:v>1.1740977150000121E-3</c:v>
                </c:pt>
                <c:pt idx="223">
                  <c:v>1.6238201250000281E-3</c:v>
                </c:pt>
                <c:pt idx="224">
                  <c:v>2.099068361200003E-3</c:v>
                </c:pt>
                <c:pt idx="225">
                  <c:v>2.5207886368000202E-3</c:v>
                </c:pt>
                <c:pt idx="226">
                  <c:v>2.9687975748000474E-3</c:v>
                </c:pt>
                <c:pt idx="227">
                  <c:v>3.2926399872000092E-3</c:v>
                </c:pt>
                <c:pt idx="228">
                  <c:v>3.583384386400071E-3</c:v>
                </c:pt>
                <c:pt idx="229">
                  <c:v>3.7036473318000571E-3</c:v>
                </c:pt>
                <c:pt idx="230">
                  <c:v>3.8058066274000192E-3</c:v>
                </c:pt>
                <c:pt idx="231">
                  <c:v>3.7522717682000467E-3</c:v>
                </c:pt>
                <c:pt idx="232">
                  <c:v>3.6726149526000317E-3</c:v>
                </c:pt>
                <c:pt idx="233">
                  <c:v>3.5063399042000202E-3</c:v>
                </c:pt>
                <c:pt idx="234">
                  <c:v>3.3877048862000422E-3</c:v>
                </c:pt>
                <c:pt idx="235">
                  <c:v>3.1927332668000344E-3</c:v>
                </c:pt>
                <c:pt idx="236">
                  <c:v>3.0947129258000056E-3</c:v>
                </c:pt>
                <c:pt idx="237">
                  <c:v>2.9353637066000292E-3</c:v>
                </c:pt>
                <c:pt idx="238">
                  <c:v>2.9511418772000188E-3</c:v>
                </c:pt>
                <c:pt idx="239">
                  <c:v>2.9900628100000002E-3</c:v>
                </c:pt>
                <c:pt idx="240">
                  <c:v>3.2301956122000536E-3</c:v>
                </c:pt>
                <c:pt idx="241">
                  <c:v>3.4833624972000262E-3</c:v>
                </c:pt>
                <c:pt idx="242">
                  <c:v>3.901690060200024E-3</c:v>
                </c:pt>
                <c:pt idx="243">
                  <c:v>4.3207663110000193E-3</c:v>
                </c:pt>
                <c:pt idx="244">
                  <c:v>4.8645130716000046E-3</c:v>
                </c:pt>
                <c:pt idx="245">
                  <c:v>5.3676050499999956E-3</c:v>
                </c:pt>
                <c:pt idx="246">
                  <c:v>5.9501668038000124E-3</c:v>
                </c:pt>
                <c:pt idx="247">
                  <c:v>6.4652132974000534E-3</c:v>
                </c:pt>
                <c:pt idx="248">
                  <c:v>7.0058270986000605E-3</c:v>
                </c:pt>
                <c:pt idx="249">
                  <c:v>7.4212975202000795E-3</c:v>
                </c:pt>
                <c:pt idx="250">
                  <c:v>7.8213110404000002E-3</c:v>
                </c:pt>
                <c:pt idx="251">
                  <c:v>8.1042749938000057E-3</c:v>
                </c:pt>
                <c:pt idx="252">
                  <c:v>8.4199869014001255E-3</c:v>
                </c:pt>
                <c:pt idx="253">
                  <c:v>8.6375565922000748E-3</c:v>
                </c:pt>
                <c:pt idx="254">
                  <c:v>8.8935241062000746E-3</c:v>
                </c:pt>
                <c:pt idx="255">
                  <c:v>9.0740574170000247E-3</c:v>
                </c:pt>
                <c:pt idx="256">
                  <c:v>9.2673134845999983E-3</c:v>
                </c:pt>
                <c:pt idx="257">
                  <c:v>9.4354548386002476E-3</c:v>
                </c:pt>
                <c:pt idx="258">
                  <c:v>9.668699854400142E-3</c:v>
                </c:pt>
                <c:pt idx="259">
                  <c:v>9.8631885918001611E-3</c:v>
                </c:pt>
                <c:pt idx="260">
                  <c:v>1.013599385439979E-2</c:v>
                </c:pt>
                <c:pt idx="261">
                  <c:v>1.0338520752200001E-2</c:v>
                </c:pt>
                <c:pt idx="262">
                  <c:v>1.0623774722200125E-2</c:v>
                </c:pt>
                <c:pt idx="263">
                  <c:v>1.0861107012000156E-2</c:v>
                </c:pt>
                <c:pt idx="264">
                  <c:v>1.114232279680016E-2</c:v>
                </c:pt>
                <c:pt idx="265">
                  <c:v>1.1366780584999996E-2</c:v>
                </c:pt>
                <c:pt idx="266">
                  <c:v>1.1622007995400131E-2</c:v>
                </c:pt>
                <c:pt idx="267">
                  <c:v>1.1773123221399995E-2</c:v>
                </c:pt>
                <c:pt idx="268">
                  <c:v>1.1909332835400009E-2</c:v>
                </c:pt>
                <c:pt idx="269">
                  <c:v>1.1882201054800135E-2</c:v>
                </c:pt>
                <c:pt idx="270">
                  <c:v>1.1853324042800165E-2</c:v>
                </c:pt>
                <c:pt idx="271">
                  <c:v>1.1714359759400154E-2</c:v>
                </c:pt>
                <c:pt idx="272">
                  <c:v>1.1577490660400001E-2</c:v>
                </c:pt>
                <c:pt idx="273">
                  <c:v>1.1370372106999999E-2</c:v>
                </c:pt>
                <c:pt idx="274">
                  <c:v>1.117157638680015E-2</c:v>
                </c:pt>
                <c:pt idx="275">
                  <c:v>1.0891313925199833E-2</c:v>
                </c:pt>
                <c:pt idx="276">
                  <c:v>1.0634456084400005E-2</c:v>
                </c:pt>
                <c:pt idx="277">
                  <c:v>1.0318135317800129E-2</c:v>
                </c:pt>
                <c:pt idx="278">
                  <c:v>1.0000534378400061E-2</c:v>
                </c:pt>
                <c:pt idx="279">
                  <c:v>9.7070337368000068E-3</c:v>
                </c:pt>
                <c:pt idx="280">
                  <c:v>9.4448780559999966E-3</c:v>
                </c:pt>
                <c:pt idx="281">
                  <c:v>9.2046926242000046E-3</c:v>
                </c:pt>
                <c:pt idx="282">
                  <c:v>9.0514076446001068E-3</c:v>
                </c:pt>
                <c:pt idx="283">
                  <c:v>8.933134557000174E-3</c:v>
                </c:pt>
                <c:pt idx="284">
                  <c:v>8.9211271837999987E-3</c:v>
                </c:pt>
                <c:pt idx="285">
                  <c:v>8.9367296492000228E-3</c:v>
                </c:pt>
                <c:pt idx="286">
                  <c:v>9.017359790799994E-3</c:v>
                </c:pt>
                <c:pt idx="287">
                  <c:v>9.1020510808000055E-3</c:v>
                </c:pt>
                <c:pt idx="288">
                  <c:v>9.2229062022000548E-3</c:v>
                </c:pt>
                <c:pt idx="289">
                  <c:v>9.2887702232000088E-3</c:v>
                </c:pt>
                <c:pt idx="290">
                  <c:v>9.3057516422000268E-3</c:v>
                </c:pt>
                <c:pt idx="291">
                  <c:v>9.2416337104000018E-3</c:v>
                </c:pt>
                <c:pt idx="292">
                  <c:v>9.1592593676000228E-3</c:v>
                </c:pt>
                <c:pt idx="293">
                  <c:v>9.0273222130000004E-3</c:v>
                </c:pt>
                <c:pt idx="294">
                  <c:v>8.8191749226000267E-3</c:v>
                </c:pt>
                <c:pt idx="295">
                  <c:v>8.5453244556000021E-3</c:v>
                </c:pt>
                <c:pt idx="296">
                  <c:v>8.2416896256000006E-3</c:v>
                </c:pt>
                <c:pt idx="297">
                  <c:v>7.9065340208000004E-3</c:v>
                </c:pt>
                <c:pt idx="298">
                  <c:v>7.5838451679999981E-3</c:v>
                </c:pt>
                <c:pt idx="299">
                  <c:v>7.3257892377999855E-3</c:v>
                </c:pt>
                <c:pt idx="300">
                  <c:v>7.1573374617999955E-3</c:v>
                </c:pt>
                <c:pt idx="301">
                  <c:v>7.1029032866000074E-3</c:v>
                </c:pt>
                <c:pt idx="302">
                  <c:v>7.0948215415999986E-3</c:v>
                </c:pt>
                <c:pt idx="303">
                  <c:v>7.2395198863999984E-3</c:v>
                </c:pt>
                <c:pt idx="304">
                  <c:v>7.4808883094000687E-3</c:v>
                </c:pt>
                <c:pt idx="305">
                  <c:v>7.7960649370000124E-3</c:v>
                </c:pt>
                <c:pt idx="306">
                  <c:v>8.1380031259999999E-3</c:v>
                </c:pt>
                <c:pt idx="307">
                  <c:v>8.5741678022000205E-3</c:v>
                </c:pt>
                <c:pt idx="308">
                  <c:v>9.0654801934001855E-3</c:v>
                </c:pt>
                <c:pt idx="309">
                  <c:v>9.6010146786000266E-3</c:v>
                </c:pt>
                <c:pt idx="310">
                  <c:v>1.0081008191800005E-2</c:v>
                </c:pt>
                <c:pt idx="311">
                  <c:v>1.0449541652000021E-2</c:v>
                </c:pt>
                <c:pt idx="312">
                  <c:v>1.0726665680400005E-2</c:v>
                </c:pt>
                <c:pt idx="313">
                  <c:v>1.0889034622000009E-2</c:v>
                </c:pt>
                <c:pt idx="314">
                  <c:v>1.0898571792800188E-2</c:v>
                </c:pt>
                <c:pt idx="315">
                  <c:v>1.0805731759000138E-2</c:v>
                </c:pt>
                <c:pt idx="316">
                  <c:v>1.0524471302000193E-2</c:v>
                </c:pt>
                <c:pt idx="317">
                  <c:v>1.015133989899999E-2</c:v>
                </c:pt>
                <c:pt idx="318">
                  <c:v>9.6163878636000028E-3</c:v>
                </c:pt>
                <c:pt idx="319">
                  <c:v>9.0444596778000708E-3</c:v>
                </c:pt>
                <c:pt idx="320">
                  <c:v>8.4315913408000015E-3</c:v>
                </c:pt>
                <c:pt idx="321">
                  <c:v>7.9158506160000083E-3</c:v>
                </c:pt>
                <c:pt idx="322">
                  <c:v>7.3075613021999931E-3</c:v>
                </c:pt>
                <c:pt idx="323">
                  <c:v>6.7487806860000114E-3</c:v>
                </c:pt>
                <c:pt idx="324">
                  <c:v>6.2363732562000134E-3</c:v>
                </c:pt>
                <c:pt idx="325">
                  <c:v>5.8777154558000083E-3</c:v>
                </c:pt>
                <c:pt idx="326">
                  <c:v>5.4600898938000544E-3</c:v>
                </c:pt>
                <c:pt idx="327">
                  <c:v>5.1552423786000012E-3</c:v>
                </c:pt>
                <c:pt idx="328">
                  <c:v>4.9327220240000941E-3</c:v>
                </c:pt>
                <c:pt idx="329">
                  <c:v>4.9260498170000024E-3</c:v>
                </c:pt>
                <c:pt idx="330">
                  <c:v>4.9621807298000035E-3</c:v>
                </c:pt>
                <c:pt idx="331">
                  <c:v>5.1008190230000094E-3</c:v>
                </c:pt>
                <c:pt idx="332">
                  <c:v>5.241310386600067E-3</c:v>
                </c:pt>
                <c:pt idx="333">
                  <c:v>5.5015259252000114E-3</c:v>
                </c:pt>
                <c:pt idx="334">
                  <c:v>5.7302455421999994E-3</c:v>
                </c:pt>
                <c:pt idx="335">
                  <c:v>5.9637863928000134E-3</c:v>
                </c:pt>
                <c:pt idx="336">
                  <c:v>6.1917325330000123E-3</c:v>
                </c:pt>
                <c:pt idx="337">
                  <c:v>6.4581389666000001E-3</c:v>
                </c:pt>
                <c:pt idx="338">
                  <c:v>6.5734883954000978E-3</c:v>
                </c:pt>
                <c:pt idx="339">
                  <c:v>6.6236141227000002E-3</c:v>
                </c:pt>
                <c:pt idx="340">
                  <c:v>6.5472532179000134E-3</c:v>
                </c:pt>
                <c:pt idx="341">
                  <c:v>6.5242745888799995E-3</c:v>
                </c:pt>
                <c:pt idx="342">
                  <c:v>6.3449957313800008E-3</c:v>
                </c:pt>
                <c:pt idx="343">
                  <c:v>6.1422729535999991E-3</c:v>
                </c:pt>
                <c:pt idx="344">
                  <c:v>5.7013991268880888E-3</c:v>
                </c:pt>
                <c:pt idx="345">
                  <c:v>5.3530814203399972E-3</c:v>
                </c:pt>
                <c:pt idx="346">
                  <c:v>4.8090242721600014E-3</c:v>
                </c:pt>
                <c:pt idx="347">
                  <c:v>4.0666753167999965E-3</c:v>
                </c:pt>
                <c:pt idx="348">
                  <c:v>3.0462944899999952E-3</c:v>
                </c:pt>
                <c:pt idx="349">
                  <c:v>2.1081138590000343E-3</c:v>
                </c:pt>
                <c:pt idx="350">
                  <c:v>1.0336067949999978E-3</c:v>
                </c:pt>
                <c:pt idx="351">
                  <c:v>-9.3833168999994914E-5</c:v>
                </c:pt>
                <c:pt idx="352">
                  <c:v>-1.3834849633999925E-3</c:v>
                </c:pt>
                <c:pt idx="353">
                  <c:v>-2.6840382100000244E-3</c:v>
                </c:pt>
                <c:pt idx="354">
                  <c:v>-4.0413647370000534E-3</c:v>
                </c:pt>
                <c:pt idx="355">
                  <c:v>-5.4068308409999863E-3</c:v>
                </c:pt>
                <c:pt idx="356">
                  <c:v>-6.8618429606000534E-3</c:v>
                </c:pt>
                <c:pt idx="357">
                  <c:v>-8.1175672128000267E-3</c:v>
                </c:pt>
                <c:pt idx="358">
                  <c:v>-9.3254296620001211E-3</c:v>
                </c:pt>
                <c:pt idx="359">
                  <c:v>-1.0495967999999838E-2</c:v>
                </c:pt>
                <c:pt idx="360">
                  <c:v>-1.1760870516000272E-2</c:v>
                </c:pt>
                <c:pt idx="361">
                  <c:v>-1.2806224853999959E-2</c:v>
                </c:pt>
                <c:pt idx="362">
                  <c:v>-1.373548626800016E-2</c:v>
                </c:pt>
                <c:pt idx="363">
                  <c:v>-1.4427208320000093E-2</c:v>
                </c:pt>
                <c:pt idx="364">
                  <c:v>-1.5081583214000284E-2</c:v>
                </c:pt>
                <c:pt idx="365">
                  <c:v>-1.5498130335999949E-2</c:v>
                </c:pt>
                <c:pt idx="366">
                  <c:v>-1.5580853054000178E-2</c:v>
                </c:pt>
                <c:pt idx="367">
                  <c:v>-1.5380473346000291E-2</c:v>
                </c:pt>
                <c:pt idx="368">
                  <c:v>-1.5144058724000023E-2</c:v>
                </c:pt>
                <c:pt idx="369">
                  <c:v>-1.4563469032000021E-2</c:v>
                </c:pt>
                <c:pt idx="370">
                  <c:v>-1.3709458830000121E-2</c:v>
                </c:pt>
                <c:pt idx="371">
                  <c:v>-1.2446158120000023E-2</c:v>
                </c:pt>
                <c:pt idx="372">
                  <c:v>-1.1097580188000061E-2</c:v>
                </c:pt>
                <c:pt idx="373">
                  <c:v>-9.4539088300001767E-3</c:v>
                </c:pt>
                <c:pt idx="374">
                  <c:v>-7.6406072160000024E-3</c:v>
                </c:pt>
                <c:pt idx="375">
                  <c:v>-5.6958240639999047E-3</c:v>
                </c:pt>
                <c:pt idx="376">
                  <c:v>-3.6409186460001496E-3</c:v>
                </c:pt>
                <c:pt idx="377">
                  <c:v>-1.4685395040001381E-3</c:v>
                </c:pt>
                <c:pt idx="378">
                  <c:v>7.3109542600000011E-4</c:v>
                </c:pt>
                <c:pt idx="379">
                  <c:v>2.8865018759999285E-3</c:v>
                </c:pt>
                <c:pt idx="380">
                  <c:v>4.7758724680000194E-3</c:v>
                </c:pt>
                <c:pt idx="381">
                  <c:v>6.5130994739999535E-3</c:v>
                </c:pt>
                <c:pt idx="382">
                  <c:v>7.9871539779999834E-3</c:v>
                </c:pt>
                <c:pt idx="383">
                  <c:v>9.3635198340002151E-3</c:v>
                </c:pt>
                <c:pt idx="384">
                  <c:v>1.0461320212000228E-2</c:v>
                </c:pt>
                <c:pt idx="385">
                  <c:v>1.142881230200002E-2</c:v>
                </c:pt>
                <c:pt idx="386">
                  <c:v>1.2119230351999792E-2</c:v>
                </c:pt>
                <c:pt idx="387">
                  <c:v>1.270220016400006E-2</c:v>
                </c:pt>
                <c:pt idx="388">
                  <c:v>1.3164530053999981E-2</c:v>
                </c:pt>
                <c:pt idx="389">
                  <c:v>1.3465619369999987E-2</c:v>
                </c:pt>
                <c:pt idx="390">
                  <c:v>1.372925838799996E-2</c:v>
                </c:pt>
                <c:pt idx="391">
                  <c:v>1.4080044355999938E-2</c:v>
                </c:pt>
                <c:pt idx="392">
                  <c:v>1.4322065737999937E-2</c:v>
                </c:pt>
                <c:pt idx="393">
                  <c:v>1.4639505773999972E-2</c:v>
                </c:pt>
                <c:pt idx="394">
                  <c:v>1.4901928467999981E-2</c:v>
                </c:pt>
                <c:pt idx="395">
                  <c:v>1.5252585989999984E-2</c:v>
                </c:pt>
                <c:pt idx="396">
                  <c:v>1.5571996039999932E-2</c:v>
                </c:pt>
                <c:pt idx="397">
                  <c:v>1.5897084933999994E-2</c:v>
                </c:pt>
                <c:pt idx="398">
                  <c:v>1.6299500652000021E-2</c:v>
                </c:pt>
                <c:pt idx="399">
                  <c:v>1.6744771730000302E-2</c:v>
                </c:pt>
                <c:pt idx="400">
                  <c:v>1.7061900295999941E-2</c:v>
                </c:pt>
                <c:pt idx="401">
                  <c:v>1.7312786925999996E-2</c:v>
                </c:pt>
                <c:pt idx="402">
                  <c:v>1.7533683152000004E-2</c:v>
                </c:pt>
                <c:pt idx="403">
                  <c:v>1.7754258275999996E-2</c:v>
                </c:pt>
                <c:pt idx="404">
                  <c:v>1.7841012971999918E-2</c:v>
                </c:pt>
                <c:pt idx="405">
                  <c:v>1.7914309933999922E-2</c:v>
                </c:pt>
                <c:pt idx="406">
                  <c:v>1.7933853756000043E-2</c:v>
                </c:pt>
                <c:pt idx="407">
                  <c:v>1.7876591119999993E-2</c:v>
                </c:pt>
                <c:pt idx="408">
                  <c:v>1.7635643118000061E-2</c:v>
                </c:pt>
                <c:pt idx="409">
                  <c:v>1.7337840829999986E-2</c:v>
                </c:pt>
                <c:pt idx="410">
                  <c:v>1.6992016138000013E-2</c:v>
                </c:pt>
                <c:pt idx="411">
                  <c:v>1.6711107296000241E-2</c:v>
                </c:pt>
                <c:pt idx="412">
                  <c:v>1.6379862027999986E-2</c:v>
                </c:pt>
                <c:pt idx="413">
                  <c:v>1.6036104657999942E-2</c:v>
                </c:pt>
                <c:pt idx="414">
                  <c:v>1.5637305429999984E-2</c:v>
                </c:pt>
                <c:pt idx="415">
                  <c:v>1.5269435404000081E-2</c:v>
                </c:pt>
                <c:pt idx="416">
                  <c:v>1.4866161824000051E-2</c:v>
                </c:pt>
                <c:pt idx="417">
                  <c:v>1.4539930445999978E-2</c:v>
                </c:pt>
                <c:pt idx="418">
                  <c:v>1.4357601481999898E-2</c:v>
                </c:pt>
                <c:pt idx="419">
                  <c:v>1.427967344200004E-2</c:v>
                </c:pt>
                <c:pt idx="420">
                  <c:v>1.4331501244000245E-2</c:v>
                </c:pt>
                <c:pt idx="421">
                  <c:v>1.4451130915999977E-2</c:v>
                </c:pt>
                <c:pt idx="422">
                  <c:v>1.4595388915999994E-2</c:v>
                </c:pt>
                <c:pt idx="423">
                  <c:v>1.4822764646000198E-2</c:v>
                </c:pt>
                <c:pt idx="424">
                  <c:v>1.507727515600002E-2</c:v>
                </c:pt>
                <c:pt idx="425">
                  <c:v>1.5336860558000029E-2</c:v>
                </c:pt>
                <c:pt idx="426">
                  <c:v>1.5642760006000001E-2</c:v>
                </c:pt>
                <c:pt idx="427">
                  <c:v>1.599199169399998E-2</c:v>
                </c:pt>
                <c:pt idx="428">
                  <c:v>1.6383611009999979E-2</c:v>
                </c:pt>
                <c:pt idx="429">
                  <c:v>1.6693814858000047E-2</c:v>
                </c:pt>
                <c:pt idx="430">
                  <c:v>1.7006194738000021E-2</c:v>
                </c:pt>
                <c:pt idx="431">
                  <c:v>1.7308815894000025E-2</c:v>
                </c:pt>
                <c:pt idx="432">
                  <c:v>1.762794063200003E-2</c:v>
                </c:pt>
                <c:pt idx="433">
                  <c:v>1.7917257018000017E-2</c:v>
                </c:pt>
                <c:pt idx="434">
                  <c:v>1.8210096204000006E-2</c:v>
                </c:pt>
                <c:pt idx="435">
                  <c:v>1.8453327322000015E-2</c:v>
                </c:pt>
                <c:pt idx="436">
                  <c:v>1.870596758600003E-2</c:v>
                </c:pt>
                <c:pt idx="437">
                  <c:v>1.8943261602000164E-2</c:v>
                </c:pt>
                <c:pt idx="438">
                  <c:v>1.9240188070000202E-2</c:v>
                </c:pt>
                <c:pt idx="439">
                  <c:v>1.9537913967999976E-2</c:v>
                </c:pt>
                <c:pt idx="440">
                  <c:v>1.9866596992999988E-2</c:v>
                </c:pt>
                <c:pt idx="441">
                  <c:v>2.0062379084000052E-2</c:v>
                </c:pt>
                <c:pt idx="442">
                  <c:v>2.020618489099997E-2</c:v>
                </c:pt>
                <c:pt idx="443">
                  <c:v>2.0214778487000349E-2</c:v>
                </c:pt>
                <c:pt idx="444">
                  <c:v>2.0159260842999991E-2</c:v>
                </c:pt>
                <c:pt idx="445">
                  <c:v>1.9991299374000029E-2</c:v>
                </c:pt>
                <c:pt idx="446">
                  <c:v>1.9833545440999981E-2</c:v>
                </c:pt>
                <c:pt idx="447">
                  <c:v>1.9636616903999978E-2</c:v>
                </c:pt>
                <c:pt idx="448">
                  <c:v>1.9535935179999964E-2</c:v>
                </c:pt>
                <c:pt idx="449">
                  <c:v>1.9395700978000002E-2</c:v>
                </c:pt>
                <c:pt idx="450">
                  <c:v>1.9326635663000229E-2</c:v>
                </c:pt>
                <c:pt idx="451">
                  <c:v>1.9163642732999975E-2</c:v>
                </c:pt>
                <c:pt idx="452">
                  <c:v>1.9111017499000005E-2</c:v>
                </c:pt>
                <c:pt idx="453">
                  <c:v>1.9055034375999994E-2</c:v>
                </c:pt>
                <c:pt idx="454">
                  <c:v>1.9127214487000013E-2</c:v>
                </c:pt>
                <c:pt idx="455">
                  <c:v>1.918216081300023E-2</c:v>
                </c:pt>
                <c:pt idx="456">
                  <c:v>1.9330091446000185E-2</c:v>
                </c:pt>
                <c:pt idx="457">
                  <c:v>1.9420806713000269E-2</c:v>
                </c:pt>
                <c:pt idx="458">
                  <c:v>1.9623227906999982E-2</c:v>
                </c:pt>
                <c:pt idx="459">
                  <c:v>1.9744364671999991E-2</c:v>
                </c:pt>
                <c:pt idx="460">
                  <c:v>1.990899361099998E-2</c:v>
                </c:pt>
                <c:pt idx="461">
                  <c:v>1.9966551817000341E-2</c:v>
                </c:pt>
                <c:pt idx="462">
                  <c:v>2.0058923582000052E-2</c:v>
                </c:pt>
                <c:pt idx="463">
                  <c:v>2.0050684903000028E-2</c:v>
                </c:pt>
                <c:pt idx="464">
                  <c:v>2.0118846755999995E-2</c:v>
                </c:pt>
                <c:pt idx="465">
                  <c:v>2.0148210091000006E-2</c:v>
                </c:pt>
                <c:pt idx="466">
                  <c:v>2.0283097084000435E-2</c:v>
                </c:pt>
                <c:pt idx="467">
                  <c:v>2.0357842078000302E-2</c:v>
                </c:pt>
                <c:pt idx="468">
                  <c:v>2.0525090732000026E-2</c:v>
                </c:pt>
                <c:pt idx="469">
                  <c:v>2.0637469639000001E-2</c:v>
                </c:pt>
                <c:pt idx="470">
                  <c:v>2.0848929767E-2</c:v>
                </c:pt>
                <c:pt idx="471">
                  <c:v>2.0962848434600001E-2</c:v>
                </c:pt>
                <c:pt idx="472">
                  <c:v>2.1119008795399991E-2</c:v>
                </c:pt>
                <c:pt idx="473">
                  <c:v>2.1147007485200483E-2</c:v>
                </c:pt>
                <c:pt idx="474">
                  <c:v>2.1257194755200014E-2</c:v>
                </c:pt>
                <c:pt idx="475">
                  <c:v>2.1205585221000002E-2</c:v>
                </c:pt>
                <c:pt idx="476">
                  <c:v>2.11065728136E-2</c:v>
                </c:pt>
                <c:pt idx="477">
                  <c:v>2.0799910705200052E-2</c:v>
                </c:pt>
                <c:pt idx="478">
                  <c:v>2.0440484168599997E-2</c:v>
                </c:pt>
                <c:pt idx="479">
                  <c:v>1.988509968440029E-2</c:v>
                </c:pt>
                <c:pt idx="480">
                  <c:v>1.9337499768800195E-2</c:v>
                </c:pt>
                <c:pt idx="481">
                  <c:v>1.8667321672200171E-2</c:v>
                </c:pt>
                <c:pt idx="482">
                  <c:v>1.8094380006199964E-2</c:v>
                </c:pt>
                <c:pt idx="483">
                  <c:v>1.7461056618599983E-2</c:v>
                </c:pt>
                <c:pt idx="484">
                  <c:v>1.6942931115800201E-2</c:v>
                </c:pt>
                <c:pt idx="485">
                  <c:v>1.6406617655000025E-2</c:v>
                </c:pt>
                <c:pt idx="486">
                  <c:v>1.6046334788599993E-2</c:v>
                </c:pt>
                <c:pt idx="487">
                  <c:v>1.5699021790200003E-2</c:v>
                </c:pt>
                <c:pt idx="488">
                  <c:v>1.5535751192199999E-2</c:v>
                </c:pt>
                <c:pt idx="489">
                  <c:v>1.5379316560199811E-2</c:v>
                </c:pt>
                <c:pt idx="490">
                  <c:v>1.5429172856400025E-2</c:v>
                </c:pt>
                <c:pt idx="491">
                  <c:v>1.5518395159599956E-2</c:v>
                </c:pt>
                <c:pt idx="492">
                  <c:v>1.5789097806399997E-2</c:v>
                </c:pt>
                <c:pt idx="493">
                  <c:v>1.6061330365800184E-2</c:v>
                </c:pt>
                <c:pt idx="494">
                  <c:v>1.6470125128400168E-2</c:v>
                </c:pt>
                <c:pt idx="495">
                  <c:v>1.6821085489800276E-2</c:v>
                </c:pt>
                <c:pt idx="496">
                  <c:v>1.7246061348600187E-2</c:v>
                </c:pt>
                <c:pt idx="497">
                  <c:v>1.7526474218800252E-2</c:v>
                </c:pt>
                <c:pt idx="498">
                  <c:v>1.7777061218200121E-2</c:v>
                </c:pt>
                <c:pt idx="499">
                  <c:v>1.7860477311400228E-2</c:v>
                </c:pt>
                <c:pt idx="500">
                  <c:v>1.7920004997400023E-2</c:v>
                </c:pt>
                <c:pt idx="501">
                  <c:v>1.7877562987000016E-2</c:v>
                </c:pt>
                <c:pt idx="502">
                  <c:v>1.7825271192399988E-2</c:v>
                </c:pt>
                <c:pt idx="503">
                  <c:v>1.7611879919000213E-2</c:v>
                </c:pt>
                <c:pt idx="504">
                  <c:v>1.7355199135799991E-2</c:v>
                </c:pt>
                <c:pt idx="505">
                  <c:v>1.6924949718400206E-2</c:v>
                </c:pt>
                <c:pt idx="506">
                  <c:v>1.6474768736000043E-2</c:v>
                </c:pt>
                <c:pt idx="507">
                  <c:v>1.5918988473999977E-2</c:v>
                </c:pt>
                <c:pt idx="508">
                  <c:v>1.54504120876E-2</c:v>
                </c:pt>
                <c:pt idx="509">
                  <c:v>1.4947665326399996E-2</c:v>
                </c:pt>
                <c:pt idx="510">
                  <c:v>1.4540993767600027E-2</c:v>
                </c:pt>
                <c:pt idx="511">
                  <c:v>1.4099994220399814E-2</c:v>
                </c:pt>
                <c:pt idx="512">
                  <c:v>1.3757931898000021E-2</c:v>
                </c:pt>
                <c:pt idx="513">
                  <c:v>1.3424846309399999E-2</c:v>
                </c:pt>
                <c:pt idx="514">
                  <c:v>1.3240528452400204E-2</c:v>
                </c:pt>
                <c:pt idx="515">
                  <c:v>1.3080957696599983E-2</c:v>
                </c:pt>
                <c:pt idx="516">
                  <c:v>1.3081072243000223E-2</c:v>
                </c:pt>
                <c:pt idx="517">
                  <c:v>1.3110232858000004E-2</c:v>
                </c:pt>
                <c:pt idx="518">
                  <c:v>1.3286705693200215E-2</c:v>
                </c:pt>
                <c:pt idx="519">
                  <c:v>1.3404379853400166E-2</c:v>
                </c:pt>
                <c:pt idx="520">
                  <c:v>1.3499337062999972E-2</c:v>
                </c:pt>
                <c:pt idx="521">
                  <c:v>1.3583412109399992E-2</c:v>
                </c:pt>
                <c:pt idx="522">
                  <c:v>1.3765386397000182E-2</c:v>
                </c:pt>
                <c:pt idx="523">
                  <c:v>1.385579226120002E-2</c:v>
                </c:pt>
                <c:pt idx="524">
                  <c:v>1.3830377016000183E-2</c:v>
                </c:pt>
                <c:pt idx="525">
                  <c:v>1.3676200532799974E-2</c:v>
                </c:pt>
                <c:pt idx="526">
                  <c:v>1.3521890791600179E-2</c:v>
                </c:pt>
                <c:pt idx="527">
                  <c:v>1.331251193239999E-2</c:v>
                </c:pt>
                <c:pt idx="528">
                  <c:v>1.3146945567799995E-2</c:v>
                </c:pt>
                <c:pt idx="529">
                  <c:v>1.3015836827999974E-2</c:v>
                </c:pt>
                <c:pt idx="530">
                  <c:v>1.2979798501399856E-2</c:v>
                </c:pt>
                <c:pt idx="531">
                  <c:v>1.2918557033000025E-2</c:v>
                </c:pt>
                <c:pt idx="532">
                  <c:v>1.2866537374600025E-2</c:v>
                </c:pt>
                <c:pt idx="533">
                  <c:v>1.2830927392799986E-2</c:v>
                </c:pt>
                <c:pt idx="534">
                  <c:v>1.2849946933599787E-2</c:v>
                </c:pt>
                <c:pt idx="535">
                  <c:v>1.2926579614800301E-2</c:v>
                </c:pt>
                <c:pt idx="536">
                  <c:v>1.3082887625999989E-2</c:v>
                </c:pt>
                <c:pt idx="537">
                  <c:v>1.3326083340999981E-2</c:v>
                </c:pt>
                <c:pt idx="538">
                  <c:v>1.3707064227800138E-2</c:v>
                </c:pt>
                <c:pt idx="539">
                  <c:v>1.411831315979979E-2</c:v>
                </c:pt>
                <c:pt idx="540">
                  <c:v>1.4546427298200172E-2</c:v>
                </c:pt>
                <c:pt idx="541">
                  <c:v>1.490229223400002E-2</c:v>
                </c:pt>
                <c:pt idx="542">
                  <c:v>1.5246820206800207E-2</c:v>
                </c:pt>
                <c:pt idx="543">
                  <c:v>1.5641305511999999E-2</c:v>
                </c:pt>
                <c:pt idx="544">
                  <c:v>1.5968443610400021E-2</c:v>
                </c:pt>
                <c:pt idx="545">
                  <c:v>1.6184224324799983E-2</c:v>
                </c:pt>
                <c:pt idx="546">
                  <c:v>1.6349526380999985E-2</c:v>
                </c:pt>
                <c:pt idx="547">
                  <c:v>1.6533661720999987E-2</c:v>
                </c:pt>
                <c:pt idx="548">
                  <c:v>1.6730270479000005E-2</c:v>
                </c:pt>
                <c:pt idx="549">
                  <c:v>1.6987122324200174E-2</c:v>
                </c:pt>
                <c:pt idx="550">
                  <c:v>1.7275693890799998E-2</c:v>
                </c:pt>
                <c:pt idx="551">
                  <c:v>1.7576311964200009E-2</c:v>
                </c:pt>
                <c:pt idx="552">
                  <c:v>1.7793298128800004E-2</c:v>
                </c:pt>
                <c:pt idx="553">
                  <c:v>1.7959038228599997E-2</c:v>
                </c:pt>
                <c:pt idx="554">
                  <c:v>1.8072428783599999E-2</c:v>
                </c:pt>
                <c:pt idx="555">
                  <c:v>1.8180530125200083E-2</c:v>
                </c:pt>
                <c:pt idx="556">
                  <c:v>1.8191491040800103E-2</c:v>
                </c:pt>
                <c:pt idx="557">
                  <c:v>1.8148616024400002E-2</c:v>
                </c:pt>
                <c:pt idx="558">
                  <c:v>1.8038267960599878E-2</c:v>
                </c:pt>
                <c:pt idx="559">
                  <c:v>1.7966662860999988E-2</c:v>
                </c:pt>
                <c:pt idx="560">
                  <c:v>1.7774385546199992E-2</c:v>
                </c:pt>
                <c:pt idx="561">
                  <c:v>1.7496470681400023E-2</c:v>
                </c:pt>
                <c:pt idx="562">
                  <c:v>1.7113531275799995E-2</c:v>
                </c:pt>
                <c:pt idx="563">
                  <c:v>1.6683961790600176E-2</c:v>
                </c:pt>
                <c:pt idx="564">
                  <c:v>1.6187879771000196E-2</c:v>
                </c:pt>
                <c:pt idx="565">
                  <c:v>1.5716328013600043E-2</c:v>
                </c:pt>
                <c:pt idx="566">
                  <c:v>1.5249672274400015E-2</c:v>
                </c:pt>
                <c:pt idx="567">
                  <c:v>1.4876063071799839E-2</c:v>
                </c:pt>
                <c:pt idx="568">
                  <c:v>1.4532777236399987E-2</c:v>
                </c:pt>
                <c:pt idx="569">
                  <c:v>1.4334977255000013E-2</c:v>
                </c:pt>
                <c:pt idx="570">
                  <c:v>1.4211717559599851E-2</c:v>
                </c:pt>
                <c:pt idx="571">
                  <c:v>1.4261547445400001E-2</c:v>
                </c:pt>
                <c:pt idx="572">
                  <c:v>1.4256990865999849E-2</c:v>
                </c:pt>
                <c:pt idx="573">
                  <c:v>1.4340166878799998E-2</c:v>
                </c:pt>
                <c:pt idx="574">
                  <c:v>1.4402087399200137E-2</c:v>
                </c:pt>
                <c:pt idx="575">
                  <c:v>1.4594459189999992E-2</c:v>
                </c:pt>
                <c:pt idx="576">
                  <c:v>1.4723659975600005E-2</c:v>
                </c:pt>
                <c:pt idx="577">
                  <c:v>1.4875221054399979E-2</c:v>
                </c:pt>
                <c:pt idx="578">
                  <c:v>1.4943213060200002E-2</c:v>
                </c:pt>
                <c:pt idx="579">
                  <c:v>1.4961506498399987E-2</c:v>
                </c:pt>
                <c:pt idx="580">
                  <c:v>1.4844131269400228E-2</c:v>
                </c:pt>
                <c:pt idx="581">
                  <c:v>1.4718747786799873E-2</c:v>
                </c:pt>
                <c:pt idx="582">
                  <c:v>1.4382194614000155E-2</c:v>
                </c:pt>
                <c:pt idx="583">
                  <c:v>1.4026416892799886E-2</c:v>
                </c:pt>
                <c:pt idx="584">
                  <c:v>1.3551003282800103E-2</c:v>
                </c:pt>
                <c:pt idx="585">
                  <c:v>1.3077224679799992E-2</c:v>
                </c:pt>
                <c:pt idx="586">
                  <c:v>1.2566319886199995E-2</c:v>
                </c:pt>
                <c:pt idx="587">
                  <c:v>1.2191536055799979E-2</c:v>
                </c:pt>
                <c:pt idx="588">
                  <c:v>1.1802125207200333E-2</c:v>
                </c:pt>
                <c:pt idx="589">
                  <c:v>1.15149760772E-2</c:v>
                </c:pt>
                <c:pt idx="590">
                  <c:v>1.121418645659999E-2</c:v>
                </c:pt>
                <c:pt idx="591">
                  <c:v>1.1098839390400145E-2</c:v>
                </c:pt>
                <c:pt idx="592">
                  <c:v>1.0987102685399999E-2</c:v>
                </c:pt>
                <c:pt idx="593">
                  <c:v>1.0970069377799993E-2</c:v>
                </c:pt>
                <c:pt idx="594">
                  <c:v>1.0948455955799997E-2</c:v>
                </c:pt>
                <c:pt idx="595">
                  <c:v>1.1145616594200013E-2</c:v>
                </c:pt>
                <c:pt idx="596">
                  <c:v>1.1329385391000164E-2</c:v>
                </c:pt>
                <c:pt idx="597">
                  <c:v>1.1650693832800006E-2</c:v>
                </c:pt>
                <c:pt idx="598">
                  <c:v>1.1884749187400121E-2</c:v>
                </c:pt>
                <c:pt idx="599">
                  <c:v>1.2200419732199999E-2</c:v>
                </c:pt>
                <c:pt idx="600">
                  <c:v>1.23880060476E-2</c:v>
                </c:pt>
                <c:pt idx="601">
                  <c:v>1.2495428369600145E-2</c:v>
                </c:pt>
                <c:pt idx="602">
                  <c:v>1.2455449678200003E-2</c:v>
                </c:pt>
                <c:pt idx="603">
                  <c:v>1.2416471645200164E-2</c:v>
                </c:pt>
                <c:pt idx="604">
                  <c:v>1.2134393128399796E-2</c:v>
                </c:pt>
                <c:pt idx="605">
                  <c:v>1.1803073483000158E-2</c:v>
                </c:pt>
                <c:pt idx="606">
                  <c:v>1.1299817864400007E-2</c:v>
                </c:pt>
                <c:pt idx="607">
                  <c:v>1.0771570110400138E-2</c:v>
                </c:pt>
                <c:pt idx="608">
                  <c:v>1.0136340872199789E-2</c:v>
                </c:pt>
                <c:pt idx="609">
                  <c:v>9.5281465780001212E-3</c:v>
                </c:pt>
                <c:pt idx="610">
                  <c:v>8.7715817416000024E-3</c:v>
                </c:pt>
                <c:pt idx="611">
                  <c:v>8.1073851330000224E-3</c:v>
                </c:pt>
                <c:pt idx="612">
                  <c:v>7.3671421031999904E-3</c:v>
                </c:pt>
                <c:pt idx="613">
                  <c:v>6.8027800091999963E-3</c:v>
                </c:pt>
                <c:pt idx="614">
                  <c:v>6.2340659193999984E-3</c:v>
                </c:pt>
                <c:pt idx="615">
                  <c:v>5.8626793385999978E-3</c:v>
                </c:pt>
                <c:pt idx="616">
                  <c:v>5.6055853172000056E-3</c:v>
                </c:pt>
                <c:pt idx="617">
                  <c:v>5.5574551986000073E-3</c:v>
                </c:pt>
                <c:pt idx="618">
                  <c:v>5.5544869953999959E-3</c:v>
                </c:pt>
                <c:pt idx="619">
                  <c:v>5.7449772460000026E-3</c:v>
                </c:pt>
                <c:pt idx="620">
                  <c:v>5.9353313546000805E-3</c:v>
                </c:pt>
                <c:pt idx="621">
                  <c:v>6.2525955532000115E-3</c:v>
                </c:pt>
                <c:pt idx="622">
                  <c:v>6.5172016166000074E-3</c:v>
                </c:pt>
                <c:pt idx="623">
                  <c:v>6.83676080700007E-3</c:v>
                </c:pt>
                <c:pt idx="624">
                  <c:v>7.1006110611999892E-3</c:v>
                </c:pt>
                <c:pt idx="625">
                  <c:v>7.3305033658000738E-3</c:v>
                </c:pt>
                <c:pt idx="626">
                  <c:v>7.3537951010000571E-3</c:v>
                </c:pt>
                <c:pt idx="627">
                  <c:v>7.3321861039999936E-3</c:v>
                </c:pt>
                <c:pt idx="628">
                  <c:v>7.1800522885999904E-3</c:v>
                </c:pt>
                <c:pt idx="629">
                  <c:v>6.9848543716000064E-3</c:v>
                </c:pt>
                <c:pt idx="630">
                  <c:v>6.6825836019999895E-3</c:v>
                </c:pt>
                <c:pt idx="631">
                  <c:v>6.3190921620000836E-3</c:v>
                </c:pt>
                <c:pt idx="632">
                  <c:v>5.8455139834000134E-3</c:v>
                </c:pt>
                <c:pt idx="633">
                  <c:v>5.3998759789999976E-3</c:v>
                </c:pt>
                <c:pt idx="634">
                  <c:v>4.8721524066000013E-3</c:v>
                </c:pt>
                <c:pt idx="635">
                  <c:v>4.421835364599995E-3</c:v>
                </c:pt>
                <c:pt idx="636">
                  <c:v>3.9196142436000152E-3</c:v>
                </c:pt>
                <c:pt idx="637">
                  <c:v>3.5278708128000419E-3</c:v>
                </c:pt>
                <c:pt idx="638">
                  <c:v>3.1071882380000358E-3</c:v>
                </c:pt>
                <c:pt idx="639">
                  <c:v>2.7789521738000042E-3</c:v>
                </c:pt>
                <c:pt idx="640">
                  <c:v>2.4408485470000002E-3</c:v>
                </c:pt>
                <c:pt idx="641">
                  <c:v>2.1659527220000406E-3</c:v>
                </c:pt>
                <c:pt idx="642">
                  <c:v>1.8720832662000293E-3</c:v>
                </c:pt>
                <c:pt idx="643">
                  <c:v>1.6689092383999904E-3</c:v>
                </c:pt>
                <c:pt idx="644">
                  <c:v>1.4426829642000245E-3</c:v>
                </c:pt>
                <c:pt idx="645">
                  <c:v>1.2507305835999932E-3</c:v>
                </c:pt>
                <c:pt idx="646">
                  <c:v>1.0643936734000081E-3</c:v>
                </c:pt>
                <c:pt idx="647">
                  <c:v>8.9380118060000007E-4</c:v>
                </c:pt>
                <c:pt idx="648">
                  <c:v>7.1815680360001928E-4</c:v>
                </c:pt>
                <c:pt idx="649">
                  <c:v>6.4814648620001444E-4</c:v>
                </c:pt>
                <c:pt idx="650">
                  <c:v>6.7856749860001505E-4</c:v>
                </c:pt>
                <c:pt idx="651">
                  <c:v>8.2655294459998366E-4</c:v>
                </c:pt>
                <c:pt idx="652">
                  <c:v>1.0168999512000041E-3</c:v>
                </c:pt>
                <c:pt idx="653">
                  <c:v>1.2332685220000101E-3</c:v>
                </c:pt>
                <c:pt idx="654">
                  <c:v>1.5313412838000101E-3</c:v>
                </c:pt>
                <c:pt idx="655">
                  <c:v>1.937094932399998E-3</c:v>
                </c:pt>
                <c:pt idx="656">
                  <c:v>2.3540791822000071E-3</c:v>
                </c:pt>
                <c:pt idx="657">
                  <c:v>2.7975683786000492E-3</c:v>
                </c:pt>
                <c:pt idx="658">
                  <c:v>3.2108290314000212E-3</c:v>
                </c:pt>
                <c:pt idx="659">
                  <c:v>3.6181158202000445E-3</c:v>
                </c:pt>
                <c:pt idx="660">
                  <c:v>3.9413334718000348E-3</c:v>
                </c:pt>
                <c:pt idx="661">
                  <c:v>4.2215576625999965E-3</c:v>
                </c:pt>
                <c:pt idx="662">
                  <c:v>4.414607962399987E-3</c:v>
                </c:pt>
                <c:pt idx="663">
                  <c:v>4.4964054304000665E-3</c:v>
                </c:pt>
                <c:pt idx="664">
                  <c:v>4.4496903924001229E-3</c:v>
                </c:pt>
                <c:pt idx="665">
                  <c:v>4.3016482726000596E-3</c:v>
                </c:pt>
                <c:pt idx="666">
                  <c:v>4.0778652000000104E-3</c:v>
                </c:pt>
                <c:pt idx="667">
                  <c:v>3.8422920528000336E-3</c:v>
                </c:pt>
                <c:pt idx="668">
                  <c:v>3.5974811490000289E-3</c:v>
                </c:pt>
                <c:pt idx="669">
                  <c:v>3.3466427098000073E-3</c:v>
                </c:pt>
                <c:pt idx="670">
                  <c:v>3.1706189216000116E-3</c:v>
                </c:pt>
                <c:pt idx="671">
                  <c:v>3.0934286792000192E-3</c:v>
                </c:pt>
                <c:pt idx="672">
                  <c:v>3.1371033322000418E-3</c:v>
                </c:pt>
                <c:pt idx="673">
                  <c:v>3.2407159568000467E-3</c:v>
                </c:pt>
                <c:pt idx="674">
                  <c:v>3.405580248200063E-3</c:v>
                </c:pt>
                <c:pt idx="675">
                  <c:v>3.6778467006000396E-3</c:v>
                </c:pt>
                <c:pt idx="676">
                  <c:v>4.1192770868000534E-3</c:v>
                </c:pt>
                <c:pt idx="677">
                  <c:v>4.6082160775999855E-3</c:v>
                </c:pt>
                <c:pt idx="678">
                  <c:v>5.0811801876000104E-3</c:v>
                </c:pt>
                <c:pt idx="679">
                  <c:v>5.4919984650000832E-3</c:v>
                </c:pt>
                <c:pt idx="680">
                  <c:v>5.8593108596000018E-3</c:v>
                </c:pt>
                <c:pt idx="681">
                  <c:v>6.1089492745999884E-3</c:v>
                </c:pt>
                <c:pt idx="682">
                  <c:v>6.3199278890000163E-3</c:v>
                </c:pt>
                <c:pt idx="683">
                  <c:v>6.4705832540000599E-3</c:v>
                </c:pt>
                <c:pt idx="684">
                  <c:v>6.5912976856001542E-3</c:v>
                </c:pt>
                <c:pt idx="685">
                  <c:v>6.5065239210000732E-3</c:v>
                </c:pt>
                <c:pt idx="686">
                  <c:v>6.3650959118000073E-3</c:v>
                </c:pt>
                <c:pt idx="687">
                  <c:v>6.1820679231999812E-3</c:v>
                </c:pt>
                <c:pt idx="688">
                  <c:v>6.0482374762000114E-3</c:v>
                </c:pt>
                <c:pt idx="689">
                  <c:v>5.803253123200105E-3</c:v>
                </c:pt>
                <c:pt idx="690">
                  <c:v>5.5225953686000055E-3</c:v>
                </c:pt>
                <c:pt idx="691">
                  <c:v>5.2720755250000124E-3</c:v>
                </c:pt>
                <c:pt idx="692">
                  <c:v>5.1738209379999997E-3</c:v>
                </c:pt>
                <c:pt idx="693">
                  <c:v>5.0334318349999794E-3</c:v>
                </c:pt>
                <c:pt idx="694">
                  <c:v>4.9525985830000544E-3</c:v>
                </c:pt>
                <c:pt idx="695">
                  <c:v>4.8922237240000893E-3</c:v>
                </c:pt>
                <c:pt idx="696">
                  <c:v>4.9838092110000677E-3</c:v>
                </c:pt>
                <c:pt idx="697">
                  <c:v>5.1345601620000104E-3</c:v>
                </c:pt>
                <c:pt idx="698">
                  <c:v>5.3920912669999845E-3</c:v>
                </c:pt>
                <c:pt idx="699">
                  <c:v>5.6706293350001049E-3</c:v>
                </c:pt>
                <c:pt idx="700">
                  <c:v>6.0195984230000709E-3</c:v>
                </c:pt>
                <c:pt idx="701">
                  <c:v>6.3414867200000113E-3</c:v>
                </c:pt>
                <c:pt idx="702">
                  <c:v>6.7254547960000103E-3</c:v>
                </c:pt>
                <c:pt idx="703">
                  <c:v>7.1629927070000314E-3</c:v>
                </c:pt>
                <c:pt idx="704">
                  <c:v>7.8663629149999924E-3</c:v>
                </c:pt>
                <c:pt idx="705">
                  <c:v>8.7840972520000747E-3</c:v>
                </c:pt>
                <c:pt idx="706">
                  <c:v>9.9037822760001896E-3</c:v>
                </c:pt>
                <c:pt idx="707">
                  <c:v>1.1187571773000201E-2</c:v>
                </c:pt>
                <c:pt idx="708">
                  <c:v>1.2960402964000041E-2</c:v>
                </c:pt>
                <c:pt idx="709">
                  <c:v>1.5167418269000144E-2</c:v>
                </c:pt>
                <c:pt idx="710">
                  <c:v>1.7995642669E-2</c:v>
                </c:pt>
                <c:pt idx="711">
                  <c:v>2.1489995270000398E-2</c:v>
                </c:pt>
                <c:pt idx="712">
                  <c:v>2.5942258648000031E-2</c:v>
                </c:pt>
                <c:pt idx="713">
                  <c:v>3.1543197250000016E-2</c:v>
                </c:pt>
                <c:pt idx="714">
                  <c:v>3.8235084899999994E-2</c:v>
                </c:pt>
                <c:pt idx="715">
                  <c:v>4.5667117550000032E-2</c:v>
                </c:pt>
                <c:pt idx="716">
                  <c:v>5.407860500599998E-2</c:v>
                </c:pt>
                <c:pt idx="717">
                  <c:v>6.320252261799994E-2</c:v>
                </c:pt>
                <c:pt idx="718">
                  <c:v>7.2892591170001048E-2</c:v>
                </c:pt>
                <c:pt idx="719">
                  <c:v>8.2772558092000001E-2</c:v>
                </c:pt>
                <c:pt idx="720">
                  <c:v>9.2567129405999968E-2</c:v>
                </c:pt>
                <c:pt idx="721">
                  <c:v>0.101633855184</c:v>
                </c:pt>
                <c:pt idx="722">
                  <c:v>0.10964139696000012</c:v>
                </c:pt>
                <c:pt idx="723">
                  <c:v>0.11627856477000006</c:v>
                </c:pt>
                <c:pt idx="724">
                  <c:v>0.12126292762000022</c:v>
                </c:pt>
                <c:pt idx="725">
                  <c:v>0.12440538808800022</c:v>
                </c:pt>
                <c:pt idx="726">
                  <c:v>0.12573496586200142</c:v>
                </c:pt>
                <c:pt idx="727">
                  <c:v>0.12511699366800011</c:v>
                </c:pt>
                <c:pt idx="728">
                  <c:v>0.12270351445400079</c:v>
                </c:pt>
                <c:pt idx="729">
                  <c:v>0.118721899822</c:v>
                </c:pt>
                <c:pt idx="730">
                  <c:v>0.11375983859399998</c:v>
                </c:pt>
                <c:pt idx="731">
                  <c:v>0.10830380641600022</c:v>
                </c:pt>
                <c:pt idx="732">
                  <c:v>0.10315844821600006</c:v>
                </c:pt>
                <c:pt idx="733">
                  <c:v>9.8826100214000748E-2</c:v>
                </c:pt>
                <c:pt idx="734">
                  <c:v>9.5920958834000244E-2</c:v>
                </c:pt>
                <c:pt idx="735">
                  <c:v>9.483066517000166E-2</c:v>
                </c:pt>
                <c:pt idx="736">
                  <c:v>9.5701452066000267E-2</c:v>
                </c:pt>
                <c:pt idx="737">
                  <c:v>9.8417528420000025E-2</c:v>
                </c:pt>
                <c:pt idx="738">
                  <c:v>0.1031193834680002</c:v>
                </c:pt>
                <c:pt idx="739">
                  <c:v>0.10918551697600119</c:v>
                </c:pt>
                <c:pt idx="740">
                  <c:v>0.11615146587200004</c:v>
                </c:pt>
                <c:pt idx="741">
                  <c:v>0.12314600972200022</c:v>
                </c:pt>
                <c:pt idx="742">
                  <c:v>0.12922674987200142</c:v>
                </c:pt>
                <c:pt idx="743">
                  <c:v>0.13339042756600142</c:v>
                </c:pt>
                <c:pt idx="744">
                  <c:v>0.13503759940600021</c:v>
                </c:pt>
                <c:pt idx="745">
                  <c:v>0.13338182594399967</c:v>
                </c:pt>
                <c:pt idx="746">
                  <c:v>0.12779657109399989</c:v>
                </c:pt>
                <c:pt idx="747">
                  <c:v>0.11806073756200022</c:v>
                </c:pt>
                <c:pt idx="748">
                  <c:v>0.10423069445000085</c:v>
                </c:pt>
                <c:pt idx="749">
                  <c:v>8.6327517870000009E-2</c:v>
                </c:pt>
                <c:pt idx="750">
                  <c:v>6.4820844969999958E-2</c:v>
                </c:pt>
                <c:pt idx="751">
                  <c:v>4.0397006610000112E-2</c:v>
                </c:pt>
                <c:pt idx="752">
                  <c:v>1.4343236360000011E-2</c:v>
                </c:pt>
                <c:pt idx="753">
                  <c:v>-1.2343867119999907E-2</c:v>
                </c:pt>
                <c:pt idx="754">
                  <c:v>-3.8541918260000002E-2</c:v>
                </c:pt>
                <c:pt idx="755">
                  <c:v>-6.3227890459999991E-2</c:v>
                </c:pt>
                <c:pt idx="756">
                  <c:v>-8.520128081699993E-2</c:v>
                </c:pt>
                <c:pt idx="757">
                  <c:v>-0.10371889768099996</c:v>
                </c:pt>
                <c:pt idx="758">
                  <c:v>-0.11811249937200001</c:v>
                </c:pt>
                <c:pt idx="759">
                  <c:v>-0.12823498153500187</c:v>
                </c:pt>
                <c:pt idx="760">
                  <c:v>-0.13379225841100159</c:v>
                </c:pt>
                <c:pt idx="761">
                  <c:v>-0.13505007176799999</c:v>
                </c:pt>
                <c:pt idx="762">
                  <c:v>-0.13230996570500003</c:v>
                </c:pt>
                <c:pt idx="763">
                  <c:v>-0.12622026570300005</c:v>
                </c:pt>
                <c:pt idx="764">
                  <c:v>-0.11741484597500022</c:v>
                </c:pt>
                <c:pt idx="765">
                  <c:v>-0.10660684694400099</c:v>
                </c:pt>
                <c:pt idx="766">
                  <c:v>-9.4531163048001215E-2</c:v>
                </c:pt>
                <c:pt idx="767">
                  <c:v>-8.1963116538999903E-2</c:v>
                </c:pt>
                <c:pt idx="768">
                  <c:v>-6.9362696892001446E-2</c:v>
                </c:pt>
                <c:pt idx="769">
                  <c:v>-5.7321595300999978E-2</c:v>
                </c:pt>
                <c:pt idx="770">
                  <c:v>-4.6187006728999946E-2</c:v>
                </c:pt>
                <c:pt idx="771">
                  <c:v>-3.635755505499999E-2</c:v>
                </c:pt>
                <c:pt idx="772">
                  <c:v>-2.7909921461000291E-2</c:v>
                </c:pt>
                <c:pt idx="773">
                  <c:v>-2.0789902284000298E-2</c:v>
                </c:pt>
                <c:pt idx="774">
                  <c:v>-1.4843286650999979E-2</c:v>
                </c:pt>
                <c:pt idx="775">
                  <c:v>-1.0151513364999977E-2</c:v>
                </c:pt>
                <c:pt idx="776">
                  <c:v>-6.456930036999986E-3</c:v>
                </c:pt>
                <c:pt idx="777">
                  <c:v>-3.5109712760000209E-3</c:v>
                </c:pt>
                <c:pt idx="778">
                  <c:v>-1.1447656E-3</c:v>
                </c:pt>
                <c:pt idx="779">
                  <c:v>6.4772292600002578E-4</c:v>
                </c:pt>
                <c:pt idx="780">
                  <c:v>2.0264555160000031E-3</c:v>
                </c:pt>
                <c:pt idx="781">
                  <c:v>2.9967096809999992E-3</c:v>
                </c:pt>
                <c:pt idx="782">
                  <c:v>3.748681351000086E-3</c:v>
                </c:pt>
                <c:pt idx="783">
                  <c:v>4.3281423610000008E-3</c:v>
                </c:pt>
                <c:pt idx="784">
                  <c:v>4.7516363389999714E-3</c:v>
                </c:pt>
                <c:pt idx="785">
                  <c:v>5.1053178299999766E-3</c:v>
                </c:pt>
                <c:pt idx="786">
                  <c:v>5.3701774250000736E-3</c:v>
                </c:pt>
                <c:pt idx="787">
                  <c:v>5.5610941400000193E-3</c:v>
                </c:pt>
                <c:pt idx="788">
                  <c:v>5.6712172120000504E-3</c:v>
                </c:pt>
                <c:pt idx="789">
                  <c:v>5.7781764400000124E-3</c:v>
                </c:pt>
                <c:pt idx="790">
                  <c:v>5.8282897509999987E-3</c:v>
                </c:pt>
                <c:pt idx="791">
                  <c:v>5.8277134549999943E-3</c:v>
                </c:pt>
                <c:pt idx="792">
                  <c:v>5.8433389299999833E-3</c:v>
                </c:pt>
                <c:pt idx="793">
                  <c:v>5.9372630590000782E-3</c:v>
                </c:pt>
                <c:pt idx="794">
                  <c:v>6.0920437229999933E-3</c:v>
                </c:pt>
                <c:pt idx="795">
                  <c:v>6.3836061130000833E-3</c:v>
                </c:pt>
                <c:pt idx="796">
                  <c:v>6.7518946369999888E-3</c:v>
                </c:pt>
                <c:pt idx="797">
                  <c:v>7.2298680990000959E-3</c:v>
                </c:pt>
                <c:pt idx="798">
                  <c:v>7.8283483119999994E-3</c:v>
                </c:pt>
                <c:pt idx="799">
                  <c:v>8.5622154610000226E-3</c:v>
                </c:pt>
                <c:pt idx="800">
                  <c:v>9.3305752890000208E-3</c:v>
                </c:pt>
                <c:pt idx="801">
                  <c:v>1.0123975110000023E-2</c:v>
                </c:pt>
                <c:pt idx="802">
                  <c:v>1.0893190232000001E-2</c:v>
                </c:pt>
                <c:pt idx="803">
                  <c:v>1.1649389280000201E-2</c:v>
                </c:pt>
                <c:pt idx="804">
                  <c:v>1.2398901201999978E-2</c:v>
                </c:pt>
                <c:pt idx="805">
                  <c:v>1.3210008967000021E-2</c:v>
                </c:pt>
                <c:pt idx="806">
                  <c:v>1.394890092700002E-2</c:v>
                </c:pt>
                <c:pt idx="807">
                  <c:v>1.4696947409999855E-2</c:v>
                </c:pt>
                <c:pt idx="808">
                  <c:v>1.5310830909000001E-2</c:v>
                </c:pt>
                <c:pt idx="809">
                  <c:v>1.5865475101000184E-2</c:v>
                </c:pt>
                <c:pt idx="810">
                  <c:v>1.6268244375999979E-2</c:v>
                </c:pt>
                <c:pt idx="811">
                  <c:v>1.657099492939999E-2</c:v>
                </c:pt>
                <c:pt idx="812">
                  <c:v>1.6664975908400183E-2</c:v>
                </c:pt>
                <c:pt idx="813">
                  <c:v>1.6760990544799986E-2</c:v>
                </c:pt>
                <c:pt idx="814">
                  <c:v>1.6725588123800181E-2</c:v>
                </c:pt>
                <c:pt idx="815">
                  <c:v>1.6712654087399997E-2</c:v>
                </c:pt>
                <c:pt idx="816">
                  <c:v>1.6616618019600023E-2</c:v>
                </c:pt>
                <c:pt idx="817">
                  <c:v>1.6577783725799978E-2</c:v>
                </c:pt>
                <c:pt idx="818">
                  <c:v>1.6514453404400005E-2</c:v>
                </c:pt>
                <c:pt idx="819">
                  <c:v>1.6591747400599974E-2</c:v>
                </c:pt>
                <c:pt idx="820">
                  <c:v>1.672431860760018E-2</c:v>
                </c:pt>
                <c:pt idx="821">
                  <c:v>1.6999841921799992E-2</c:v>
                </c:pt>
                <c:pt idx="822">
                  <c:v>1.7294294937599958E-2</c:v>
                </c:pt>
                <c:pt idx="823">
                  <c:v>1.7672860046599986E-2</c:v>
                </c:pt>
                <c:pt idx="824">
                  <c:v>1.8030089209800211E-2</c:v>
                </c:pt>
                <c:pt idx="825">
                  <c:v>1.8445553614600277E-2</c:v>
                </c:pt>
                <c:pt idx="826">
                  <c:v>1.8778099353600003E-2</c:v>
                </c:pt>
                <c:pt idx="827">
                  <c:v>1.9091791313800194E-2</c:v>
                </c:pt>
                <c:pt idx="828">
                  <c:v>1.9186305200400228E-2</c:v>
                </c:pt>
                <c:pt idx="829">
                  <c:v>1.9175587934600023E-2</c:v>
                </c:pt>
                <c:pt idx="830">
                  <c:v>1.892661346639999E-2</c:v>
                </c:pt>
                <c:pt idx="831">
                  <c:v>1.8560008435000202E-2</c:v>
                </c:pt>
                <c:pt idx="832">
                  <c:v>1.7963086748200081E-2</c:v>
                </c:pt>
                <c:pt idx="833">
                  <c:v>1.7232135814399994E-2</c:v>
                </c:pt>
                <c:pt idx="834">
                  <c:v>1.604087004820029E-2</c:v>
                </c:pt>
                <c:pt idx="835">
                  <c:v>1.5397232231399978E-2</c:v>
                </c:pt>
                <c:pt idx="836">
                  <c:v>1.3986999009800147E-2</c:v>
                </c:pt>
                <c:pt idx="837">
                  <c:v>1.31957315866E-2</c:v>
                </c:pt>
                <c:pt idx="838">
                  <c:v>1.1697366016800007E-2</c:v>
                </c:pt>
                <c:pt idx="839">
                  <c:v>1.1000724535000145E-2</c:v>
                </c:pt>
                <c:pt idx="840">
                  <c:v>9.8076763496001279E-3</c:v>
                </c:pt>
                <c:pt idx="841">
                  <c:v>9.4088079358000728E-3</c:v>
                </c:pt>
                <c:pt idx="842">
                  <c:v>8.5585613750000008E-3</c:v>
                </c:pt>
                <c:pt idx="843">
                  <c:v>8.3347467942000708E-3</c:v>
                </c:pt>
                <c:pt idx="844">
                  <c:v>7.8143471696000104E-3</c:v>
                </c:pt>
                <c:pt idx="845">
                  <c:v>1.1999294717399979E-2</c:v>
                </c:pt>
                <c:pt idx="846">
                  <c:v>2.5338206992000182E-3</c:v>
                </c:pt>
                <c:pt idx="847">
                  <c:v>1.2662599687000193E-2</c:v>
                </c:pt>
                <c:pt idx="848">
                  <c:v>3.5682329746000237E-3</c:v>
                </c:pt>
                <c:pt idx="849">
                  <c:v>1.451104060640002E-2</c:v>
                </c:pt>
                <c:pt idx="850">
                  <c:v>4.2936648568000094E-3</c:v>
                </c:pt>
                <c:pt idx="851">
                  <c:v>1.3229916751399841E-2</c:v>
                </c:pt>
                <c:pt idx="852">
                  <c:v>4.0621370526000055E-3</c:v>
                </c:pt>
                <c:pt idx="853">
                  <c:v>1.2401954930999996E-2</c:v>
                </c:pt>
                <c:pt idx="854">
                  <c:v>5.7820218568000181E-3</c:v>
                </c:pt>
                <c:pt idx="855">
                  <c:v>1.2534786382599972E-2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C6A7-4457-8616-E264F45AA779}"/>
            </c:ext>
          </c:extLst>
        </c:ser>
        <c:ser>
          <c:idx val="4"/>
          <c:order val="1"/>
          <c:tx>
            <c:strRef>
              <c:f>'GAA do -1.7'!$R$2</c:f>
              <c:strCache>
                <c:ptCount val="1"/>
                <c:pt idx="0">
                  <c:v>E5</c:v>
                </c:pt>
              </c:strCache>
            </c:strRef>
          </c:tx>
          <c:spPr>
            <a:ln w="25400">
              <a:solidFill>
                <a:srgbClr val="008000"/>
              </a:solidFill>
              <a:prstDash val="solid"/>
            </a:ln>
          </c:spPr>
          <c:marker>
            <c:symbol val="diamond"/>
            <c:size val="5"/>
            <c:spPr>
              <a:solidFill>
                <a:srgbClr val="008000"/>
              </a:solidFill>
              <a:ln>
                <a:solidFill>
                  <a:srgbClr val="008000"/>
                </a:solidFill>
              </a:ln>
            </c:spPr>
          </c:marker>
          <c:xVal>
            <c:numRef>
              <c:f>'GAA do -1.7'!$M$861:$M$1716</c:f>
              <c:numCache>
                <c:formatCode>General</c:formatCode>
                <c:ptCount val="856"/>
                <c:pt idx="0">
                  <c:v>-1697.998</c:v>
                </c:pt>
                <c:pt idx="1">
                  <c:v>-1696.0139999999999</c:v>
                </c:pt>
                <c:pt idx="2">
                  <c:v>-1694.0310000000002</c:v>
                </c:pt>
                <c:pt idx="3">
                  <c:v>-1692.047</c:v>
                </c:pt>
                <c:pt idx="4">
                  <c:v>-1690.0629999999999</c:v>
                </c:pt>
                <c:pt idx="5">
                  <c:v>-1688.08</c:v>
                </c:pt>
                <c:pt idx="6">
                  <c:v>-1686.096</c:v>
                </c:pt>
                <c:pt idx="7">
                  <c:v>-1684.1129999999998</c:v>
                </c:pt>
                <c:pt idx="8">
                  <c:v>-1682.1289999999999</c:v>
                </c:pt>
                <c:pt idx="9">
                  <c:v>-1680.145</c:v>
                </c:pt>
                <c:pt idx="10">
                  <c:v>-1678.1619999999998</c:v>
                </c:pt>
                <c:pt idx="11">
                  <c:v>-1676.1779999999999</c:v>
                </c:pt>
                <c:pt idx="12">
                  <c:v>-1674.1939999999875</c:v>
                </c:pt>
                <c:pt idx="13">
                  <c:v>-1672.211</c:v>
                </c:pt>
                <c:pt idx="14">
                  <c:v>-1670.2270000000001</c:v>
                </c:pt>
                <c:pt idx="15">
                  <c:v>-1668.2429999999999</c:v>
                </c:pt>
                <c:pt idx="16">
                  <c:v>-1666.26</c:v>
                </c:pt>
                <c:pt idx="17">
                  <c:v>-1664.2760000000001</c:v>
                </c:pt>
                <c:pt idx="18">
                  <c:v>-1662.2919999999999</c:v>
                </c:pt>
                <c:pt idx="19">
                  <c:v>-1660.309</c:v>
                </c:pt>
                <c:pt idx="20">
                  <c:v>-1658.325</c:v>
                </c:pt>
                <c:pt idx="21">
                  <c:v>-1656.3419999999999</c:v>
                </c:pt>
                <c:pt idx="22">
                  <c:v>-1654.3579999999999</c:v>
                </c:pt>
                <c:pt idx="23">
                  <c:v>-1652.3739999999998</c:v>
                </c:pt>
                <c:pt idx="24">
                  <c:v>-1650.3909999999998</c:v>
                </c:pt>
                <c:pt idx="25">
                  <c:v>-1648.4070000000011</c:v>
                </c:pt>
                <c:pt idx="26">
                  <c:v>-1646.423</c:v>
                </c:pt>
                <c:pt idx="27">
                  <c:v>-1644.44</c:v>
                </c:pt>
                <c:pt idx="28">
                  <c:v>-1642.4560000000001</c:v>
                </c:pt>
                <c:pt idx="29">
                  <c:v>-1640.472</c:v>
                </c:pt>
                <c:pt idx="30">
                  <c:v>-1638.489</c:v>
                </c:pt>
                <c:pt idx="31">
                  <c:v>-1636.5050000000001</c:v>
                </c:pt>
                <c:pt idx="32">
                  <c:v>-1634.521</c:v>
                </c:pt>
                <c:pt idx="33">
                  <c:v>-1632.538</c:v>
                </c:pt>
                <c:pt idx="34">
                  <c:v>-1630.5539999999999</c:v>
                </c:pt>
                <c:pt idx="35">
                  <c:v>-1628.5709999999999</c:v>
                </c:pt>
                <c:pt idx="36">
                  <c:v>-1626.587</c:v>
                </c:pt>
                <c:pt idx="37">
                  <c:v>-1624.6029999999998</c:v>
                </c:pt>
                <c:pt idx="38">
                  <c:v>-1622.62</c:v>
                </c:pt>
                <c:pt idx="39">
                  <c:v>-1620.636</c:v>
                </c:pt>
                <c:pt idx="40">
                  <c:v>-1618.6519999999998</c:v>
                </c:pt>
                <c:pt idx="41">
                  <c:v>-1616.6689999999999</c:v>
                </c:pt>
                <c:pt idx="42">
                  <c:v>-1614.6849999999874</c:v>
                </c:pt>
                <c:pt idx="43">
                  <c:v>-1612.701</c:v>
                </c:pt>
                <c:pt idx="44">
                  <c:v>-1610.7180000000001</c:v>
                </c:pt>
                <c:pt idx="45">
                  <c:v>-1608.7340000000002</c:v>
                </c:pt>
                <c:pt idx="46">
                  <c:v>-1606.75</c:v>
                </c:pt>
                <c:pt idx="47">
                  <c:v>-1604.7670000000001</c:v>
                </c:pt>
                <c:pt idx="48">
                  <c:v>-1602.7829999999999</c:v>
                </c:pt>
                <c:pt idx="49">
                  <c:v>-1600.8</c:v>
                </c:pt>
                <c:pt idx="50">
                  <c:v>-1598.816</c:v>
                </c:pt>
                <c:pt idx="51">
                  <c:v>-1596.8319999999999</c:v>
                </c:pt>
                <c:pt idx="52">
                  <c:v>-1594.8489999999999</c:v>
                </c:pt>
                <c:pt idx="53">
                  <c:v>-1592.865</c:v>
                </c:pt>
                <c:pt idx="54">
                  <c:v>-1590.8809999999999</c:v>
                </c:pt>
                <c:pt idx="55">
                  <c:v>-1588.8979999999999</c:v>
                </c:pt>
                <c:pt idx="56">
                  <c:v>-1586.914</c:v>
                </c:pt>
                <c:pt idx="57">
                  <c:v>-1584.93</c:v>
                </c:pt>
                <c:pt idx="58">
                  <c:v>-1582.9470000000001</c:v>
                </c:pt>
                <c:pt idx="59">
                  <c:v>-1580.963</c:v>
                </c:pt>
                <c:pt idx="60">
                  <c:v>-1578.979</c:v>
                </c:pt>
                <c:pt idx="61">
                  <c:v>-1576.9960000000001</c:v>
                </c:pt>
                <c:pt idx="62">
                  <c:v>-1575.0120000000002</c:v>
                </c:pt>
                <c:pt idx="63">
                  <c:v>-1573.029</c:v>
                </c:pt>
                <c:pt idx="64">
                  <c:v>-1571.0450000000001</c:v>
                </c:pt>
                <c:pt idx="65">
                  <c:v>-1569.0609999999999</c:v>
                </c:pt>
                <c:pt idx="66">
                  <c:v>-1567.078</c:v>
                </c:pt>
                <c:pt idx="67">
                  <c:v>-1565.0939999999998</c:v>
                </c:pt>
                <c:pt idx="68">
                  <c:v>-1563.11</c:v>
                </c:pt>
                <c:pt idx="69">
                  <c:v>-1561.127</c:v>
                </c:pt>
                <c:pt idx="70">
                  <c:v>-1559.1429999999998</c:v>
                </c:pt>
                <c:pt idx="71">
                  <c:v>-1557.1589999999999</c:v>
                </c:pt>
                <c:pt idx="72">
                  <c:v>-1555.1759999999999</c:v>
                </c:pt>
                <c:pt idx="73">
                  <c:v>-1553.1919999999998</c:v>
                </c:pt>
                <c:pt idx="74">
                  <c:v>-1551.2080000000001</c:v>
                </c:pt>
                <c:pt idx="75">
                  <c:v>-1549.2249999999999</c:v>
                </c:pt>
                <c:pt idx="76">
                  <c:v>-1547.241</c:v>
                </c:pt>
                <c:pt idx="77">
                  <c:v>-1545.258</c:v>
                </c:pt>
                <c:pt idx="78">
                  <c:v>-1543.2739999999999</c:v>
                </c:pt>
                <c:pt idx="79">
                  <c:v>-1541.29</c:v>
                </c:pt>
                <c:pt idx="80">
                  <c:v>-1539.307</c:v>
                </c:pt>
                <c:pt idx="81">
                  <c:v>-1537.3229999999999</c:v>
                </c:pt>
                <c:pt idx="82">
                  <c:v>-1535.3389999999999</c:v>
                </c:pt>
                <c:pt idx="83">
                  <c:v>-1533.356</c:v>
                </c:pt>
                <c:pt idx="84">
                  <c:v>-1531.3719999999998</c:v>
                </c:pt>
                <c:pt idx="85">
                  <c:v>-1529.3879999999999</c:v>
                </c:pt>
                <c:pt idx="86">
                  <c:v>-1527.4050000000011</c:v>
                </c:pt>
                <c:pt idx="87">
                  <c:v>-1525.421</c:v>
                </c:pt>
                <c:pt idx="88">
                  <c:v>-1523.4380000000001</c:v>
                </c:pt>
                <c:pt idx="89">
                  <c:v>-1521.4540000000002</c:v>
                </c:pt>
                <c:pt idx="90">
                  <c:v>-1519.47</c:v>
                </c:pt>
                <c:pt idx="91">
                  <c:v>-1517.4870000000001</c:v>
                </c:pt>
                <c:pt idx="92">
                  <c:v>-1515.5030000000002</c:v>
                </c:pt>
                <c:pt idx="93">
                  <c:v>-1513.519</c:v>
                </c:pt>
                <c:pt idx="94">
                  <c:v>-1511.5360000000001</c:v>
                </c:pt>
                <c:pt idx="95">
                  <c:v>-1509.5519999999999</c:v>
                </c:pt>
                <c:pt idx="96">
                  <c:v>-1507.568</c:v>
                </c:pt>
                <c:pt idx="97">
                  <c:v>-1505.585</c:v>
                </c:pt>
                <c:pt idx="98">
                  <c:v>-1503.6009999999999</c:v>
                </c:pt>
                <c:pt idx="99">
                  <c:v>-1501.617</c:v>
                </c:pt>
                <c:pt idx="100">
                  <c:v>-1499.6339999999998</c:v>
                </c:pt>
                <c:pt idx="101">
                  <c:v>-1497.6499999999999</c:v>
                </c:pt>
                <c:pt idx="102">
                  <c:v>-1495.6669999999999</c:v>
                </c:pt>
                <c:pt idx="103">
                  <c:v>-1493.6829999999998</c:v>
                </c:pt>
                <c:pt idx="104">
                  <c:v>-1491.6989999999998</c:v>
                </c:pt>
                <c:pt idx="105">
                  <c:v>-1489.7160000000001</c:v>
                </c:pt>
                <c:pt idx="106">
                  <c:v>-1487.732</c:v>
                </c:pt>
                <c:pt idx="107">
                  <c:v>-1485.748</c:v>
                </c:pt>
                <c:pt idx="108">
                  <c:v>-1483.7650000000001</c:v>
                </c:pt>
                <c:pt idx="109">
                  <c:v>-1481.7809999999999</c:v>
                </c:pt>
                <c:pt idx="110">
                  <c:v>-1479.797</c:v>
                </c:pt>
                <c:pt idx="111">
                  <c:v>-1477.8139999999999</c:v>
                </c:pt>
                <c:pt idx="112">
                  <c:v>-1475.83</c:v>
                </c:pt>
                <c:pt idx="113">
                  <c:v>-1473.846</c:v>
                </c:pt>
                <c:pt idx="114">
                  <c:v>-1471.8629999999998</c:v>
                </c:pt>
                <c:pt idx="115">
                  <c:v>-1469.8789999999999</c:v>
                </c:pt>
                <c:pt idx="116">
                  <c:v>-1467.8960000000002</c:v>
                </c:pt>
                <c:pt idx="117">
                  <c:v>-1465.912</c:v>
                </c:pt>
                <c:pt idx="118">
                  <c:v>-1463.9280000000001</c:v>
                </c:pt>
                <c:pt idx="119">
                  <c:v>-1461.9449999999999</c:v>
                </c:pt>
                <c:pt idx="120">
                  <c:v>-1459.961</c:v>
                </c:pt>
                <c:pt idx="121">
                  <c:v>-1457.9770000000001</c:v>
                </c:pt>
                <c:pt idx="122">
                  <c:v>-1455.9939999999999</c:v>
                </c:pt>
                <c:pt idx="123">
                  <c:v>-1454.01</c:v>
                </c:pt>
                <c:pt idx="124">
                  <c:v>-1452.0260000000001</c:v>
                </c:pt>
                <c:pt idx="125">
                  <c:v>-1450.0429999999999</c:v>
                </c:pt>
                <c:pt idx="126">
                  <c:v>-1448.059</c:v>
                </c:pt>
                <c:pt idx="127">
                  <c:v>-1446.075</c:v>
                </c:pt>
                <c:pt idx="128">
                  <c:v>-1444.0919999999999</c:v>
                </c:pt>
                <c:pt idx="129">
                  <c:v>-1442.1079999999999</c:v>
                </c:pt>
                <c:pt idx="130">
                  <c:v>-1440.125</c:v>
                </c:pt>
                <c:pt idx="131">
                  <c:v>-1438.1409999999998</c:v>
                </c:pt>
                <c:pt idx="132">
                  <c:v>-1436.1569999999999</c:v>
                </c:pt>
                <c:pt idx="133">
                  <c:v>-1434.1739999999998</c:v>
                </c:pt>
                <c:pt idx="134">
                  <c:v>-1432.1899999999998</c:v>
                </c:pt>
                <c:pt idx="135">
                  <c:v>-1430.2060000000001</c:v>
                </c:pt>
                <c:pt idx="136">
                  <c:v>-1428.223</c:v>
                </c:pt>
                <c:pt idx="137">
                  <c:v>-1426.239</c:v>
                </c:pt>
                <c:pt idx="138">
                  <c:v>-1424.2550000000001</c:v>
                </c:pt>
                <c:pt idx="139">
                  <c:v>-1422.2719999999999</c:v>
                </c:pt>
                <c:pt idx="140">
                  <c:v>-1420.288</c:v>
                </c:pt>
                <c:pt idx="141">
                  <c:v>-1418.3039999999999</c:v>
                </c:pt>
                <c:pt idx="142">
                  <c:v>-1416.3209999999999</c:v>
                </c:pt>
                <c:pt idx="143">
                  <c:v>-1414.337</c:v>
                </c:pt>
                <c:pt idx="144">
                  <c:v>-1412.3539999999998</c:v>
                </c:pt>
                <c:pt idx="145">
                  <c:v>-1410.37</c:v>
                </c:pt>
                <c:pt idx="146">
                  <c:v>-1408.386</c:v>
                </c:pt>
                <c:pt idx="147">
                  <c:v>-1406.403</c:v>
                </c:pt>
                <c:pt idx="148">
                  <c:v>-1404.4190000000001</c:v>
                </c:pt>
                <c:pt idx="149">
                  <c:v>-1402.4349999999999</c:v>
                </c:pt>
                <c:pt idx="150">
                  <c:v>-1400.452</c:v>
                </c:pt>
                <c:pt idx="151">
                  <c:v>-1398.4680000000001</c:v>
                </c:pt>
                <c:pt idx="152">
                  <c:v>-1396.4840000000002</c:v>
                </c:pt>
                <c:pt idx="153">
                  <c:v>-1394.501</c:v>
                </c:pt>
                <c:pt idx="154">
                  <c:v>-1392.5170000000001</c:v>
                </c:pt>
                <c:pt idx="155">
                  <c:v>-1390.5329999999999</c:v>
                </c:pt>
                <c:pt idx="156">
                  <c:v>-1388.55</c:v>
                </c:pt>
                <c:pt idx="157">
                  <c:v>-1386.566</c:v>
                </c:pt>
                <c:pt idx="158">
                  <c:v>-1384.5829999999999</c:v>
                </c:pt>
                <c:pt idx="159">
                  <c:v>-1382.5989999999999</c:v>
                </c:pt>
                <c:pt idx="160">
                  <c:v>-1380.615</c:v>
                </c:pt>
                <c:pt idx="161">
                  <c:v>-1378.6319999999998</c:v>
                </c:pt>
                <c:pt idx="162">
                  <c:v>-1376.6479999999999</c:v>
                </c:pt>
                <c:pt idx="163">
                  <c:v>-1374.6639999999998</c:v>
                </c:pt>
                <c:pt idx="164">
                  <c:v>-1372.6809999999998</c:v>
                </c:pt>
                <c:pt idx="165">
                  <c:v>-1370.6969999999999</c:v>
                </c:pt>
                <c:pt idx="166">
                  <c:v>-1368.713</c:v>
                </c:pt>
                <c:pt idx="167">
                  <c:v>-1366.73</c:v>
                </c:pt>
                <c:pt idx="168">
                  <c:v>-1364.7460000000001</c:v>
                </c:pt>
                <c:pt idx="169">
                  <c:v>-1362.7619999999999</c:v>
                </c:pt>
                <c:pt idx="170">
                  <c:v>-1360.779</c:v>
                </c:pt>
                <c:pt idx="171">
                  <c:v>-1358.7950000000001</c:v>
                </c:pt>
                <c:pt idx="172">
                  <c:v>-1356.8119999999999</c:v>
                </c:pt>
                <c:pt idx="173">
                  <c:v>-1354.828</c:v>
                </c:pt>
                <c:pt idx="174">
                  <c:v>-1352.8439999999998</c:v>
                </c:pt>
                <c:pt idx="175">
                  <c:v>-1350.8609999999999</c:v>
                </c:pt>
                <c:pt idx="176">
                  <c:v>-1348.8770000000002</c:v>
                </c:pt>
                <c:pt idx="177">
                  <c:v>-1346.8929999999998</c:v>
                </c:pt>
                <c:pt idx="178">
                  <c:v>-1344.91</c:v>
                </c:pt>
                <c:pt idx="179">
                  <c:v>-1342.9260000000011</c:v>
                </c:pt>
                <c:pt idx="180">
                  <c:v>-1340.942</c:v>
                </c:pt>
                <c:pt idx="181">
                  <c:v>-1338.9590000000001</c:v>
                </c:pt>
                <c:pt idx="182">
                  <c:v>-1336.9749999999999</c:v>
                </c:pt>
                <c:pt idx="183">
                  <c:v>-1334.991</c:v>
                </c:pt>
                <c:pt idx="184">
                  <c:v>-1333.008</c:v>
                </c:pt>
                <c:pt idx="185">
                  <c:v>-1331.0239999999999</c:v>
                </c:pt>
                <c:pt idx="186">
                  <c:v>-1329.0409999999999</c:v>
                </c:pt>
                <c:pt idx="187">
                  <c:v>-1327.057</c:v>
                </c:pt>
                <c:pt idx="188">
                  <c:v>-1325.0729999999999</c:v>
                </c:pt>
                <c:pt idx="189">
                  <c:v>-1323.09</c:v>
                </c:pt>
                <c:pt idx="190">
                  <c:v>-1321.106</c:v>
                </c:pt>
                <c:pt idx="191">
                  <c:v>-1319.1219999999998</c:v>
                </c:pt>
                <c:pt idx="192">
                  <c:v>-1317.1389999999999</c:v>
                </c:pt>
                <c:pt idx="193">
                  <c:v>-1315.155</c:v>
                </c:pt>
                <c:pt idx="194">
                  <c:v>-1313.1709999999998</c:v>
                </c:pt>
                <c:pt idx="195">
                  <c:v>-1311.1879999999999</c:v>
                </c:pt>
                <c:pt idx="196">
                  <c:v>-1309.204</c:v>
                </c:pt>
                <c:pt idx="197">
                  <c:v>-1307.22</c:v>
                </c:pt>
                <c:pt idx="198">
                  <c:v>-1305.2370000000001</c:v>
                </c:pt>
                <c:pt idx="199">
                  <c:v>-1303.2529999999999</c:v>
                </c:pt>
                <c:pt idx="200">
                  <c:v>-1301.27</c:v>
                </c:pt>
                <c:pt idx="201">
                  <c:v>-1299.2860000000001</c:v>
                </c:pt>
                <c:pt idx="202">
                  <c:v>-1297.3019999999999</c:v>
                </c:pt>
                <c:pt idx="203">
                  <c:v>-1295.3190000000002</c:v>
                </c:pt>
                <c:pt idx="204">
                  <c:v>-1293.335</c:v>
                </c:pt>
                <c:pt idx="205">
                  <c:v>-1291.3509999999999</c:v>
                </c:pt>
                <c:pt idx="206">
                  <c:v>-1289.3680000000002</c:v>
                </c:pt>
                <c:pt idx="207">
                  <c:v>-1287.3839999999998</c:v>
                </c:pt>
                <c:pt idx="208">
                  <c:v>-1285.4000000000001</c:v>
                </c:pt>
                <c:pt idx="209">
                  <c:v>-1283.4170000000001</c:v>
                </c:pt>
                <c:pt idx="210">
                  <c:v>-1281.433</c:v>
                </c:pt>
                <c:pt idx="211">
                  <c:v>-1279.4490000000001</c:v>
                </c:pt>
                <c:pt idx="212">
                  <c:v>-1277.4660000000001</c:v>
                </c:pt>
                <c:pt idx="213">
                  <c:v>-1275.482</c:v>
                </c:pt>
                <c:pt idx="214">
                  <c:v>-1273.499</c:v>
                </c:pt>
                <c:pt idx="215">
                  <c:v>-1271.5150000000001</c:v>
                </c:pt>
                <c:pt idx="216">
                  <c:v>-1269.5309999999999</c:v>
                </c:pt>
                <c:pt idx="217">
                  <c:v>-1267.548</c:v>
                </c:pt>
                <c:pt idx="218">
                  <c:v>-1265.5639999999999</c:v>
                </c:pt>
                <c:pt idx="219">
                  <c:v>-1263.58</c:v>
                </c:pt>
                <c:pt idx="220">
                  <c:v>-1261.597</c:v>
                </c:pt>
                <c:pt idx="221">
                  <c:v>-1259.6129999999998</c:v>
                </c:pt>
                <c:pt idx="222">
                  <c:v>-1257.6289999999999</c:v>
                </c:pt>
                <c:pt idx="223">
                  <c:v>-1255.646</c:v>
                </c:pt>
                <c:pt idx="224">
                  <c:v>-1253.6619999999998</c:v>
                </c:pt>
                <c:pt idx="225">
                  <c:v>-1251.6779999999999</c:v>
                </c:pt>
                <c:pt idx="226">
                  <c:v>-1249.6949999999874</c:v>
                </c:pt>
                <c:pt idx="227">
                  <c:v>-1247.711</c:v>
                </c:pt>
                <c:pt idx="228">
                  <c:v>-1245.7280000000001</c:v>
                </c:pt>
                <c:pt idx="229">
                  <c:v>-1243.7439999999999</c:v>
                </c:pt>
                <c:pt idx="230">
                  <c:v>-1241.76</c:v>
                </c:pt>
                <c:pt idx="231">
                  <c:v>-1239.777</c:v>
                </c:pt>
                <c:pt idx="232">
                  <c:v>-1237.7929999999999</c:v>
                </c:pt>
                <c:pt idx="233">
                  <c:v>-1235.809</c:v>
                </c:pt>
                <c:pt idx="234">
                  <c:v>-1233.826</c:v>
                </c:pt>
                <c:pt idx="235">
                  <c:v>-1231.8419999999999</c:v>
                </c:pt>
                <c:pt idx="236">
                  <c:v>-1229.8579999999999</c:v>
                </c:pt>
                <c:pt idx="237">
                  <c:v>-1227.875</c:v>
                </c:pt>
                <c:pt idx="238">
                  <c:v>-1225.8909999999998</c:v>
                </c:pt>
                <c:pt idx="239">
                  <c:v>-1223.9070000000011</c:v>
                </c:pt>
                <c:pt idx="240">
                  <c:v>-1221.924</c:v>
                </c:pt>
                <c:pt idx="241">
                  <c:v>-1219.94</c:v>
                </c:pt>
                <c:pt idx="242">
                  <c:v>-1217.9570000000001</c:v>
                </c:pt>
                <c:pt idx="243">
                  <c:v>-1215.973</c:v>
                </c:pt>
                <c:pt idx="244">
                  <c:v>-1213.989</c:v>
                </c:pt>
                <c:pt idx="245">
                  <c:v>-1212.0060000000001</c:v>
                </c:pt>
                <c:pt idx="246">
                  <c:v>-1210.0219999999999</c:v>
                </c:pt>
                <c:pt idx="247">
                  <c:v>-1208.038</c:v>
                </c:pt>
                <c:pt idx="248">
                  <c:v>-1206.0550000000001</c:v>
                </c:pt>
                <c:pt idx="249">
                  <c:v>-1204.0709999999999</c:v>
                </c:pt>
                <c:pt idx="250">
                  <c:v>-1202.087</c:v>
                </c:pt>
                <c:pt idx="251">
                  <c:v>-1200.1039999999998</c:v>
                </c:pt>
                <c:pt idx="252">
                  <c:v>-1198.1199999999999</c:v>
                </c:pt>
                <c:pt idx="253">
                  <c:v>-1196.1360000000002</c:v>
                </c:pt>
                <c:pt idx="254">
                  <c:v>-1194.1529999999998</c:v>
                </c:pt>
                <c:pt idx="255">
                  <c:v>-1192.1689999999999</c:v>
                </c:pt>
                <c:pt idx="256">
                  <c:v>-1190.1859999999999</c:v>
                </c:pt>
                <c:pt idx="257">
                  <c:v>-1188.202</c:v>
                </c:pt>
                <c:pt idx="258">
                  <c:v>-1186.2180000000001</c:v>
                </c:pt>
                <c:pt idx="259">
                  <c:v>-1184.2349999999999</c:v>
                </c:pt>
                <c:pt idx="260">
                  <c:v>-1182.251</c:v>
                </c:pt>
                <c:pt idx="261">
                  <c:v>-1180.2670000000001</c:v>
                </c:pt>
                <c:pt idx="262">
                  <c:v>-1178.2839999999999</c:v>
                </c:pt>
                <c:pt idx="263">
                  <c:v>-1176.3</c:v>
                </c:pt>
                <c:pt idx="264">
                  <c:v>-1174.316</c:v>
                </c:pt>
                <c:pt idx="265">
                  <c:v>-1172.3329999999999</c:v>
                </c:pt>
                <c:pt idx="266">
                  <c:v>-1170.3490000000002</c:v>
                </c:pt>
                <c:pt idx="267">
                  <c:v>-1168.365</c:v>
                </c:pt>
                <c:pt idx="268">
                  <c:v>-1166.3819999999998</c:v>
                </c:pt>
                <c:pt idx="269">
                  <c:v>-1164.3979999999999</c:v>
                </c:pt>
                <c:pt idx="270">
                  <c:v>-1162.4150000000011</c:v>
                </c:pt>
                <c:pt idx="271">
                  <c:v>-1160.431</c:v>
                </c:pt>
                <c:pt idx="272">
                  <c:v>-1158.4470000000001</c:v>
                </c:pt>
                <c:pt idx="273">
                  <c:v>-1156.4639999999999</c:v>
                </c:pt>
                <c:pt idx="274">
                  <c:v>-1154.48</c:v>
                </c:pt>
                <c:pt idx="275">
                  <c:v>-1152.4960000000001</c:v>
                </c:pt>
                <c:pt idx="276">
                  <c:v>-1150.5129999999999</c:v>
                </c:pt>
                <c:pt idx="277">
                  <c:v>-1148.529</c:v>
                </c:pt>
                <c:pt idx="278">
                  <c:v>-1146.5450000000001</c:v>
                </c:pt>
                <c:pt idx="279">
                  <c:v>-1144.5619999999999</c:v>
                </c:pt>
                <c:pt idx="280">
                  <c:v>-1142.5780000000002</c:v>
                </c:pt>
                <c:pt idx="281">
                  <c:v>-1140.5939999999998</c:v>
                </c:pt>
                <c:pt idx="282">
                  <c:v>-1138.6109999999999</c:v>
                </c:pt>
                <c:pt idx="283">
                  <c:v>-1136.627</c:v>
                </c:pt>
                <c:pt idx="284">
                  <c:v>-1134.6439999999998</c:v>
                </c:pt>
                <c:pt idx="285">
                  <c:v>-1132.6599999999999</c:v>
                </c:pt>
                <c:pt idx="286">
                  <c:v>-1130.6759999999999</c:v>
                </c:pt>
                <c:pt idx="287">
                  <c:v>-1128.6929999999998</c:v>
                </c:pt>
                <c:pt idx="288">
                  <c:v>-1126.7090000000001</c:v>
                </c:pt>
                <c:pt idx="289">
                  <c:v>-1124.7249999999999</c:v>
                </c:pt>
                <c:pt idx="290">
                  <c:v>-1122.742</c:v>
                </c:pt>
                <c:pt idx="291">
                  <c:v>-1120.758</c:v>
                </c:pt>
                <c:pt idx="292">
                  <c:v>-1118.7739999999999</c:v>
                </c:pt>
                <c:pt idx="293">
                  <c:v>-1116.7910000000002</c:v>
                </c:pt>
                <c:pt idx="294">
                  <c:v>-1114.807</c:v>
                </c:pt>
                <c:pt idx="295">
                  <c:v>-1112.8229999999999</c:v>
                </c:pt>
                <c:pt idx="296">
                  <c:v>-1110.8399999999999</c:v>
                </c:pt>
                <c:pt idx="297">
                  <c:v>-1108.856</c:v>
                </c:pt>
                <c:pt idx="298">
                  <c:v>-1106.8729999999998</c:v>
                </c:pt>
                <c:pt idx="299">
                  <c:v>-1104.8889999999999</c:v>
                </c:pt>
                <c:pt idx="300">
                  <c:v>-1102.9050000000011</c:v>
                </c:pt>
                <c:pt idx="301">
                  <c:v>-1100.922</c:v>
                </c:pt>
                <c:pt idx="302">
                  <c:v>-1098.9380000000001</c:v>
                </c:pt>
                <c:pt idx="303">
                  <c:v>-1096.954</c:v>
                </c:pt>
                <c:pt idx="304">
                  <c:v>-1094.971</c:v>
                </c:pt>
                <c:pt idx="305">
                  <c:v>-1092.9870000000001</c:v>
                </c:pt>
                <c:pt idx="306">
                  <c:v>-1091.0029999999999</c:v>
                </c:pt>
                <c:pt idx="307">
                  <c:v>-1089.02</c:v>
                </c:pt>
                <c:pt idx="308">
                  <c:v>-1087.0360000000001</c:v>
                </c:pt>
                <c:pt idx="309">
                  <c:v>-1085.0519999999999</c:v>
                </c:pt>
                <c:pt idx="310">
                  <c:v>-1083.069</c:v>
                </c:pt>
                <c:pt idx="311">
                  <c:v>-1081.085</c:v>
                </c:pt>
                <c:pt idx="312">
                  <c:v>-1079.1019999999999</c:v>
                </c:pt>
                <c:pt idx="313">
                  <c:v>-1077.1179999999999</c:v>
                </c:pt>
                <c:pt idx="314">
                  <c:v>-1075.1339999999998</c:v>
                </c:pt>
                <c:pt idx="315">
                  <c:v>-1073.1509999999998</c:v>
                </c:pt>
                <c:pt idx="316">
                  <c:v>-1071.1669999999999</c:v>
                </c:pt>
                <c:pt idx="317">
                  <c:v>-1069.1829999999998</c:v>
                </c:pt>
                <c:pt idx="318">
                  <c:v>-1067.2</c:v>
                </c:pt>
                <c:pt idx="319">
                  <c:v>-1065.2160000000001</c:v>
                </c:pt>
                <c:pt idx="320">
                  <c:v>-1063.232</c:v>
                </c:pt>
                <c:pt idx="321">
                  <c:v>-1061.249</c:v>
                </c:pt>
                <c:pt idx="322">
                  <c:v>-1059.2650000000001</c:v>
                </c:pt>
                <c:pt idx="323">
                  <c:v>-1057.2809999999999</c:v>
                </c:pt>
                <c:pt idx="324">
                  <c:v>-1055.298</c:v>
                </c:pt>
                <c:pt idx="325">
                  <c:v>-1053.3139999999999</c:v>
                </c:pt>
                <c:pt idx="326">
                  <c:v>-1051.3309999999999</c:v>
                </c:pt>
                <c:pt idx="327">
                  <c:v>-1049.347</c:v>
                </c:pt>
                <c:pt idx="328">
                  <c:v>-1047.3629999999998</c:v>
                </c:pt>
                <c:pt idx="329">
                  <c:v>-1045.3799999999999</c:v>
                </c:pt>
                <c:pt idx="330">
                  <c:v>-1043.396</c:v>
                </c:pt>
                <c:pt idx="331">
                  <c:v>-1041.412</c:v>
                </c:pt>
                <c:pt idx="332">
                  <c:v>-1039.4290000000001</c:v>
                </c:pt>
                <c:pt idx="333">
                  <c:v>-1037.4449999999999</c:v>
                </c:pt>
                <c:pt idx="334">
                  <c:v>-1035.461</c:v>
                </c:pt>
                <c:pt idx="335">
                  <c:v>-1033.4780000000001</c:v>
                </c:pt>
                <c:pt idx="336">
                  <c:v>-1031.4939999999999</c:v>
                </c:pt>
                <c:pt idx="337">
                  <c:v>-1029.51</c:v>
                </c:pt>
                <c:pt idx="338">
                  <c:v>-1027.527</c:v>
                </c:pt>
                <c:pt idx="339">
                  <c:v>-1025.5429999999999</c:v>
                </c:pt>
                <c:pt idx="340">
                  <c:v>-1023.56</c:v>
                </c:pt>
                <c:pt idx="341">
                  <c:v>-1021.576</c:v>
                </c:pt>
                <c:pt idx="342">
                  <c:v>-1019.5920000000001</c:v>
                </c:pt>
                <c:pt idx="343">
                  <c:v>-1017.609</c:v>
                </c:pt>
                <c:pt idx="344">
                  <c:v>-1015.625</c:v>
                </c:pt>
                <c:pt idx="345">
                  <c:v>-1013.641</c:v>
                </c:pt>
                <c:pt idx="346">
                  <c:v>-1011.6579999999979</c:v>
                </c:pt>
                <c:pt idx="347">
                  <c:v>-1009.6740000000005</c:v>
                </c:pt>
                <c:pt idx="348">
                  <c:v>-1007.69</c:v>
                </c:pt>
                <c:pt idx="349">
                  <c:v>-1005.7069999999999</c:v>
                </c:pt>
                <c:pt idx="350">
                  <c:v>-1003.7230000000005</c:v>
                </c:pt>
                <c:pt idx="351">
                  <c:v>-1001.74</c:v>
                </c:pt>
                <c:pt idx="352">
                  <c:v>-999.7559</c:v>
                </c:pt>
                <c:pt idx="353">
                  <c:v>-997.7722</c:v>
                </c:pt>
                <c:pt idx="354">
                  <c:v>-995.78860000000054</c:v>
                </c:pt>
                <c:pt idx="355">
                  <c:v>-993.80489999999998</c:v>
                </c:pt>
                <c:pt idx="356">
                  <c:v>-991.82130000000006</c:v>
                </c:pt>
                <c:pt idx="357">
                  <c:v>-989.83759999999234</c:v>
                </c:pt>
                <c:pt idx="358">
                  <c:v>-987.85399999999947</c:v>
                </c:pt>
                <c:pt idx="359">
                  <c:v>-985.87040000000002</c:v>
                </c:pt>
                <c:pt idx="360">
                  <c:v>-983.88670000000002</c:v>
                </c:pt>
                <c:pt idx="361">
                  <c:v>-981.90309999999999</c:v>
                </c:pt>
                <c:pt idx="362">
                  <c:v>-979.9194</c:v>
                </c:pt>
                <c:pt idx="363">
                  <c:v>-977.93579999999997</c:v>
                </c:pt>
                <c:pt idx="364">
                  <c:v>-975.95209999999747</c:v>
                </c:pt>
                <c:pt idx="365">
                  <c:v>-973.96850000000006</c:v>
                </c:pt>
                <c:pt idx="366">
                  <c:v>-971.98490000000004</c:v>
                </c:pt>
                <c:pt idx="367">
                  <c:v>-970.00119999999947</c:v>
                </c:pt>
                <c:pt idx="368">
                  <c:v>-968.01759999999797</c:v>
                </c:pt>
                <c:pt idx="369">
                  <c:v>-966.03390000000002</c:v>
                </c:pt>
                <c:pt idx="370">
                  <c:v>-964.05029999999749</c:v>
                </c:pt>
                <c:pt idx="371">
                  <c:v>-962.06670000000008</c:v>
                </c:pt>
                <c:pt idx="372">
                  <c:v>-960.08299999999997</c:v>
                </c:pt>
                <c:pt idx="373">
                  <c:v>-958.09940000000051</c:v>
                </c:pt>
                <c:pt idx="374">
                  <c:v>-956.11570000000052</c:v>
                </c:pt>
                <c:pt idx="375">
                  <c:v>-954.13209999999947</c:v>
                </c:pt>
                <c:pt idx="376">
                  <c:v>-952.14840000000004</c:v>
                </c:pt>
                <c:pt idx="377">
                  <c:v>-950.16480000000001</c:v>
                </c:pt>
                <c:pt idx="378">
                  <c:v>-948.18119999999999</c:v>
                </c:pt>
                <c:pt idx="379">
                  <c:v>-946.19749999999999</c:v>
                </c:pt>
                <c:pt idx="380">
                  <c:v>-944.21390000000054</c:v>
                </c:pt>
                <c:pt idx="381">
                  <c:v>-942.23019999999997</c:v>
                </c:pt>
                <c:pt idx="382">
                  <c:v>-940.24660000000006</c:v>
                </c:pt>
                <c:pt idx="383">
                  <c:v>-938.26290000000006</c:v>
                </c:pt>
                <c:pt idx="384">
                  <c:v>-936.27930000000731</c:v>
                </c:pt>
                <c:pt idx="385">
                  <c:v>-934.2956999999999</c:v>
                </c:pt>
                <c:pt idx="386">
                  <c:v>-932.31199999999797</c:v>
                </c:pt>
                <c:pt idx="387">
                  <c:v>-930.3284000000001</c:v>
                </c:pt>
                <c:pt idx="388">
                  <c:v>-928.34469999999749</c:v>
                </c:pt>
                <c:pt idx="389">
                  <c:v>-926.36109999999746</c:v>
                </c:pt>
                <c:pt idx="390">
                  <c:v>-924.37739999999997</c:v>
                </c:pt>
                <c:pt idx="391">
                  <c:v>-922.39380000000051</c:v>
                </c:pt>
                <c:pt idx="392">
                  <c:v>-920.41019999999946</c:v>
                </c:pt>
                <c:pt idx="393">
                  <c:v>-918.42649999999946</c:v>
                </c:pt>
                <c:pt idx="394">
                  <c:v>-916.44289999999796</c:v>
                </c:pt>
                <c:pt idx="395">
                  <c:v>-914.45919999999796</c:v>
                </c:pt>
                <c:pt idx="396">
                  <c:v>-912.4756000000001</c:v>
                </c:pt>
                <c:pt idx="397">
                  <c:v>-910.49189999999999</c:v>
                </c:pt>
                <c:pt idx="398">
                  <c:v>-908.50830000000053</c:v>
                </c:pt>
                <c:pt idx="399">
                  <c:v>-906.52469999999948</c:v>
                </c:pt>
                <c:pt idx="400">
                  <c:v>-904.54099999999949</c:v>
                </c:pt>
                <c:pt idx="401">
                  <c:v>-902.55739999999946</c:v>
                </c:pt>
                <c:pt idx="402">
                  <c:v>-900.57370000000719</c:v>
                </c:pt>
                <c:pt idx="403">
                  <c:v>-898.59009999999989</c:v>
                </c:pt>
                <c:pt idx="404">
                  <c:v>-896.60640000000001</c:v>
                </c:pt>
                <c:pt idx="405">
                  <c:v>-894.6228000000001</c:v>
                </c:pt>
                <c:pt idx="406">
                  <c:v>-892.63919999999996</c:v>
                </c:pt>
                <c:pt idx="407">
                  <c:v>-890.65550000000007</c:v>
                </c:pt>
                <c:pt idx="408">
                  <c:v>-888.67189999999994</c:v>
                </c:pt>
                <c:pt idx="409">
                  <c:v>-886.68820000000005</c:v>
                </c:pt>
                <c:pt idx="410">
                  <c:v>-884.70459999999991</c:v>
                </c:pt>
                <c:pt idx="411">
                  <c:v>-882.72090000000003</c:v>
                </c:pt>
                <c:pt idx="412">
                  <c:v>-880.73729999999796</c:v>
                </c:pt>
                <c:pt idx="413">
                  <c:v>-878.75369999999998</c:v>
                </c:pt>
                <c:pt idx="414">
                  <c:v>-876.77000000000055</c:v>
                </c:pt>
                <c:pt idx="415">
                  <c:v>-874.78640000000053</c:v>
                </c:pt>
                <c:pt idx="416">
                  <c:v>-872.80270000000007</c:v>
                </c:pt>
                <c:pt idx="417">
                  <c:v>-870.81909999999948</c:v>
                </c:pt>
                <c:pt idx="418">
                  <c:v>-868.83539999999948</c:v>
                </c:pt>
                <c:pt idx="419">
                  <c:v>-866.85179999999946</c:v>
                </c:pt>
                <c:pt idx="420">
                  <c:v>-864.86819999999796</c:v>
                </c:pt>
                <c:pt idx="421">
                  <c:v>-862.8845</c:v>
                </c:pt>
                <c:pt idx="422">
                  <c:v>-860.90089999999998</c:v>
                </c:pt>
                <c:pt idx="423">
                  <c:v>-858.91719999999748</c:v>
                </c:pt>
                <c:pt idx="424">
                  <c:v>-856.93359999999996</c:v>
                </c:pt>
                <c:pt idx="425">
                  <c:v>-854.94999999999948</c:v>
                </c:pt>
                <c:pt idx="426">
                  <c:v>-852.96629999999175</c:v>
                </c:pt>
                <c:pt idx="427">
                  <c:v>-850.98270000000002</c:v>
                </c:pt>
                <c:pt idx="428">
                  <c:v>-848.99899999999991</c:v>
                </c:pt>
                <c:pt idx="429">
                  <c:v>-847.0154</c:v>
                </c:pt>
                <c:pt idx="430">
                  <c:v>-845.0317</c:v>
                </c:pt>
                <c:pt idx="431">
                  <c:v>-843.04809999999998</c:v>
                </c:pt>
                <c:pt idx="432">
                  <c:v>-841.06449999999938</c:v>
                </c:pt>
                <c:pt idx="433">
                  <c:v>-839.08079999999995</c:v>
                </c:pt>
                <c:pt idx="434">
                  <c:v>-837.09719999999948</c:v>
                </c:pt>
                <c:pt idx="435">
                  <c:v>-835.11349999999993</c:v>
                </c:pt>
                <c:pt idx="436">
                  <c:v>-833.12990000000002</c:v>
                </c:pt>
                <c:pt idx="437">
                  <c:v>-831.14619999999798</c:v>
                </c:pt>
                <c:pt idx="438">
                  <c:v>-829.16259999999738</c:v>
                </c:pt>
                <c:pt idx="439">
                  <c:v>-827.17900000000054</c:v>
                </c:pt>
                <c:pt idx="440">
                  <c:v>-825.19529999999997</c:v>
                </c:pt>
                <c:pt idx="441">
                  <c:v>-823.21169999999938</c:v>
                </c:pt>
                <c:pt idx="442">
                  <c:v>-821.22799999999938</c:v>
                </c:pt>
                <c:pt idx="443">
                  <c:v>-819.24439999999993</c:v>
                </c:pt>
                <c:pt idx="444">
                  <c:v>-817.26069999999947</c:v>
                </c:pt>
                <c:pt idx="445">
                  <c:v>-815.27710000000002</c:v>
                </c:pt>
                <c:pt idx="446">
                  <c:v>-813.29350000000352</c:v>
                </c:pt>
                <c:pt idx="447">
                  <c:v>-811.3098</c:v>
                </c:pt>
                <c:pt idx="448">
                  <c:v>-809.32619999999747</c:v>
                </c:pt>
                <c:pt idx="449">
                  <c:v>-807.34249999999747</c:v>
                </c:pt>
                <c:pt idx="450">
                  <c:v>-805.35889999999949</c:v>
                </c:pt>
                <c:pt idx="451">
                  <c:v>-803.37519999999938</c:v>
                </c:pt>
                <c:pt idx="452">
                  <c:v>-801.39159999999947</c:v>
                </c:pt>
                <c:pt idx="453">
                  <c:v>-799.40800000000002</c:v>
                </c:pt>
                <c:pt idx="454">
                  <c:v>-797.42430000000002</c:v>
                </c:pt>
                <c:pt idx="455">
                  <c:v>-795.44069999999749</c:v>
                </c:pt>
                <c:pt idx="456">
                  <c:v>-793.45699999999749</c:v>
                </c:pt>
                <c:pt idx="457">
                  <c:v>-791.47340000000054</c:v>
                </c:pt>
                <c:pt idx="458">
                  <c:v>-789.48969999999997</c:v>
                </c:pt>
                <c:pt idx="459">
                  <c:v>-787.50609999999949</c:v>
                </c:pt>
                <c:pt idx="460">
                  <c:v>-785.52249999999947</c:v>
                </c:pt>
                <c:pt idx="461">
                  <c:v>-783.53879999999992</c:v>
                </c:pt>
                <c:pt idx="462">
                  <c:v>-781.55519999999797</c:v>
                </c:pt>
                <c:pt idx="463">
                  <c:v>-779.57150000000001</c:v>
                </c:pt>
                <c:pt idx="464">
                  <c:v>-777.58789999999999</c:v>
                </c:pt>
                <c:pt idx="465">
                  <c:v>-775.60419999999999</c:v>
                </c:pt>
                <c:pt idx="466">
                  <c:v>-773.62059999999997</c:v>
                </c:pt>
                <c:pt idx="467">
                  <c:v>-771.63700000000006</c:v>
                </c:pt>
                <c:pt idx="468">
                  <c:v>-769.65329999999949</c:v>
                </c:pt>
                <c:pt idx="469">
                  <c:v>-767.66970000000003</c:v>
                </c:pt>
                <c:pt idx="470">
                  <c:v>-765.68599999999992</c:v>
                </c:pt>
                <c:pt idx="471">
                  <c:v>-763.70240000000001</c:v>
                </c:pt>
                <c:pt idx="472">
                  <c:v>-761.71880000000351</c:v>
                </c:pt>
                <c:pt idx="473">
                  <c:v>-759.73509999999999</c:v>
                </c:pt>
                <c:pt idx="474">
                  <c:v>-757.75150000000008</c:v>
                </c:pt>
                <c:pt idx="475">
                  <c:v>-755.76779999999997</c:v>
                </c:pt>
                <c:pt idx="476">
                  <c:v>-753.78420000000051</c:v>
                </c:pt>
                <c:pt idx="477">
                  <c:v>-751.80049999999949</c:v>
                </c:pt>
                <c:pt idx="478">
                  <c:v>-749.81689999999946</c:v>
                </c:pt>
                <c:pt idx="479">
                  <c:v>-747.83330000000001</c:v>
                </c:pt>
                <c:pt idx="480">
                  <c:v>-745.84959999999796</c:v>
                </c:pt>
                <c:pt idx="481">
                  <c:v>-743.86599999999748</c:v>
                </c:pt>
                <c:pt idx="482">
                  <c:v>-741.88229999999749</c:v>
                </c:pt>
                <c:pt idx="483">
                  <c:v>-739.89870000000053</c:v>
                </c:pt>
                <c:pt idx="484">
                  <c:v>-737.91499999999996</c:v>
                </c:pt>
                <c:pt idx="485">
                  <c:v>-735.93139999999948</c:v>
                </c:pt>
                <c:pt idx="486">
                  <c:v>-733.94779999999946</c:v>
                </c:pt>
                <c:pt idx="487">
                  <c:v>-731.96409999999946</c:v>
                </c:pt>
                <c:pt idx="488">
                  <c:v>-729.98050000000001</c:v>
                </c:pt>
                <c:pt idx="489">
                  <c:v>-727.99680000000001</c:v>
                </c:pt>
                <c:pt idx="490">
                  <c:v>-726.01319999999998</c:v>
                </c:pt>
                <c:pt idx="491">
                  <c:v>-724.02949999999998</c:v>
                </c:pt>
                <c:pt idx="492">
                  <c:v>-722.04590000000007</c:v>
                </c:pt>
                <c:pt idx="493">
                  <c:v>-720.06229999999198</c:v>
                </c:pt>
                <c:pt idx="494">
                  <c:v>-718.07860000000005</c:v>
                </c:pt>
                <c:pt idx="495">
                  <c:v>-716.09500000000003</c:v>
                </c:pt>
                <c:pt idx="496">
                  <c:v>-714.11130000000003</c:v>
                </c:pt>
                <c:pt idx="497">
                  <c:v>-712.1277</c:v>
                </c:pt>
                <c:pt idx="498">
                  <c:v>-710.14400000000001</c:v>
                </c:pt>
                <c:pt idx="499">
                  <c:v>-708.16039999999998</c:v>
                </c:pt>
                <c:pt idx="500">
                  <c:v>-706.17680000000053</c:v>
                </c:pt>
                <c:pt idx="501">
                  <c:v>-704.19310000000053</c:v>
                </c:pt>
                <c:pt idx="502">
                  <c:v>-702.20950000000005</c:v>
                </c:pt>
                <c:pt idx="503">
                  <c:v>-700.22580000000005</c:v>
                </c:pt>
                <c:pt idx="504">
                  <c:v>-698.24219999999946</c:v>
                </c:pt>
                <c:pt idx="505">
                  <c:v>-696.25850000000003</c:v>
                </c:pt>
                <c:pt idx="506">
                  <c:v>-694.27490000000353</c:v>
                </c:pt>
                <c:pt idx="507">
                  <c:v>-692.29130000000055</c:v>
                </c:pt>
                <c:pt idx="508">
                  <c:v>-690.30759999999748</c:v>
                </c:pt>
                <c:pt idx="509">
                  <c:v>-688.32400000000007</c:v>
                </c:pt>
                <c:pt idx="510">
                  <c:v>-686.34030000000007</c:v>
                </c:pt>
                <c:pt idx="511">
                  <c:v>-684.35669999999186</c:v>
                </c:pt>
                <c:pt idx="512">
                  <c:v>-682.37300000000005</c:v>
                </c:pt>
                <c:pt idx="513">
                  <c:v>-680.38940000000002</c:v>
                </c:pt>
                <c:pt idx="514">
                  <c:v>-678.4058</c:v>
                </c:pt>
                <c:pt idx="515">
                  <c:v>-676.42209999999739</c:v>
                </c:pt>
                <c:pt idx="516">
                  <c:v>-674.43850000000009</c:v>
                </c:pt>
                <c:pt idx="517">
                  <c:v>-672.45479999999998</c:v>
                </c:pt>
                <c:pt idx="518">
                  <c:v>-670.47120000000007</c:v>
                </c:pt>
                <c:pt idx="519">
                  <c:v>-668.48749999999939</c:v>
                </c:pt>
                <c:pt idx="520">
                  <c:v>-666.50390000000004</c:v>
                </c:pt>
                <c:pt idx="521">
                  <c:v>-664.52029999999797</c:v>
                </c:pt>
                <c:pt idx="522">
                  <c:v>-662.53659999999797</c:v>
                </c:pt>
                <c:pt idx="523">
                  <c:v>-660.553</c:v>
                </c:pt>
                <c:pt idx="524">
                  <c:v>-658.5693</c:v>
                </c:pt>
                <c:pt idx="525">
                  <c:v>-656.58570000000054</c:v>
                </c:pt>
                <c:pt idx="526">
                  <c:v>-654.60209999999938</c:v>
                </c:pt>
                <c:pt idx="527">
                  <c:v>-652.61840000000052</c:v>
                </c:pt>
                <c:pt idx="528">
                  <c:v>-650.63479999999993</c:v>
                </c:pt>
                <c:pt idx="529">
                  <c:v>-648.65109999999947</c:v>
                </c:pt>
                <c:pt idx="530">
                  <c:v>-646.66749999999797</c:v>
                </c:pt>
                <c:pt idx="531">
                  <c:v>-644.68380000000354</c:v>
                </c:pt>
                <c:pt idx="532">
                  <c:v>-642.70020000000011</c:v>
                </c:pt>
                <c:pt idx="533">
                  <c:v>-640.71659999999997</c:v>
                </c:pt>
                <c:pt idx="534">
                  <c:v>-638.73290000000009</c:v>
                </c:pt>
                <c:pt idx="535">
                  <c:v>-636.74929999999949</c:v>
                </c:pt>
                <c:pt idx="536">
                  <c:v>-634.76560000000006</c:v>
                </c:pt>
                <c:pt idx="537">
                  <c:v>-632.78199999999993</c:v>
                </c:pt>
                <c:pt idx="538">
                  <c:v>-630.79830000000709</c:v>
                </c:pt>
                <c:pt idx="539">
                  <c:v>-628.81469999999797</c:v>
                </c:pt>
                <c:pt idx="540">
                  <c:v>-626.83109999999749</c:v>
                </c:pt>
                <c:pt idx="541">
                  <c:v>-624.84739999999749</c:v>
                </c:pt>
                <c:pt idx="542">
                  <c:v>-622.86379999999997</c:v>
                </c:pt>
                <c:pt idx="543">
                  <c:v>-620.88010000000008</c:v>
                </c:pt>
                <c:pt idx="544">
                  <c:v>-618.89649999999949</c:v>
                </c:pt>
                <c:pt idx="545">
                  <c:v>-616.91280000000006</c:v>
                </c:pt>
                <c:pt idx="546">
                  <c:v>-614.92919999999947</c:v>
                </c:pt>
                <c:pt idx="547">
                  <c:v>-612.94559999999797</c:v>
                </c:pt>
                <c:pt idx="548">
                  <c:v>-610.96189999999797</c:v>
                </c:pt>
                <c:pt idx="549">
                  <c:v>-608.97829999999999</c:v>
                </c:pt>
                <c:pt idx="550">
                  <c:v>-606.9946000000001</c:v>
                </c:pt>
                <c:pt idx="551">
                  <c:v>-605.01099999999997</c:v>
                </c:pt>
                <c:pt idx="552">
                  <c:v>-603.02730000000008</c:v>
                </c:pt>
                <c:pt idx="553">
                  <c:v>-601.04369999999949</c:v>
                </c:pt>
                <c:pt idx="554">
                  <c:v>-599.06009999999947</c:v>
                </c:pt>
                <c:pt idx="555">
                  <c:v>-597.07639999999992</c:v>
                </c:pt>
                <c:pt idx="556">
                  <c:v>-595.09280000000001</c:v>
                </c:pt>
                <c:pt idx="557">
                  <c:v>-593.1090999999999</c:v>
                </c:pt>
                <c:pt idx="558">
                  <c:v>-591.12549999999999</c:v>
                </c:pt>
                <c:pt idx="559">
                  <c:v>-589.1418000000001</c:v>
                </c:pt>
                <c:pt idx="560">
                  <c:v>-587.15819999999997</c:v>
                </c:pt>
                <c:pt idx="561">
                  <c:v>-585.17459999999994</c:v>
                </c:pt>
                <c:pt idx="562">
                  <c:v>-583.19089999999994</c:v>
                </c:pt>
                <c:pt idx="563">
                  <c:v>-581.20730000000003</c:v>
                </c:pt>
                <c:pt idx="564">
                  <c:v>-579.22359999999992</c:v>
                </c:pt>
                <c:pt idx="565">
                  <c:v>-577.24</c:v>
                </c:pt>
                <c:pt idx="566">
                  <c:v>-575.25630000000001</c:v>
                </c:pt>
                <c:pt idx="567">
                  <c:v>-573.27269999999999</c:v>
                </c:pt>
                <c:pt idx="568">
                  <c:v>-571.28910000000053</c:v>
                </c:pt>
                <c:pt idx="569">
                  <c:v>-569.30539999999996</c:v>
                </c:pt>
                <c:pt idx="570">
                  <c:v>-567.32179999999948</c:v>
                </c:pt>
                <c:pt idx="571">
                  <c:v>-565.33809999999949</c:v>
                </c:pt>
                <c:pt idx="572">
                  <c:v>-563.35449999999946</c:v>
                </c:pt>
                <c:pt idx="573">
                  <c:v>-561.37079999999992</c:v>
                </c:pt>
                <c:pt idx="574">
                  <c:v>-559.38719999999796</c:v>
                </c:pt>
                <c:pt idx="575">
                  <c:v>-557.40359999999998</c:v>
                </c:pt>
                <c:pt idx="576">
                  <c:v>-555.41989999999998</c:v>
                </c:pt>
                <c:pt idx="577">
                  <c:v>-553.43629999999746</c:v>
                </c:pt>
                <c:pt idx="578">
                  <c:v>-551.45259999999746</c:v>
                </c:pt>
                <c:pt idx="579">
                  <c:v>-549.46899999999948</c:v>
                </c:pt>
                <c:pt idx="580">
                  <c:v>-547.48540000000003</c:v>
                </c:pt>
                <c:pt idx="581">
                  <c:v>-545.50170000000003</c:v>
                </c:pt>
                <c:pt idx="582">
                  <c:v>-543.5181</c:v>
                </c:pt>
                <c:pt idx="583">
                  <c:v>-541.53440000000001</c:v>
                </c:pt>
                <c:pt idx="584">
                  <c:v>-539.55079999999998</c:v>
                </c:pt>
                <c:pt idx="585">
                  <c:v>-537.56709999999748</c:v>
                </c:pt>
                <c:pt idx="586">
                  <c:v>-535.58350000000053</c:v>
                </c:pt>
                <c:pt idx="587">
                  <c:v>-533.59990000000005</c:v>
                </c:pt>
                <c:pt idx="588">
                  <c:v>-531.61619999999948</c:v>
                </c:pt>
                <c:pt idx="589">
                  <c:v>-529.63259999999946</c:v>
                </c:pt>
                <c:pt idx="590">
                  <c:v>-527.64890000000003</c:v>
                </c:pt>
                <c:pt idx="591">
                  <c:v>-525.6653</c:v>
                </c:pt>
                <c:pt idx="592">
                  <c:v>-523.6816</c:v>
                </c:pt>
                <c:pt idx="593">
                  <c:v>-521.69799999999998</c:v>
                </c:pt>
                <c:pt idx="594">
                  <c:v>-519.71440000000052</c:v>
                </c:pt>
                <c:pt idx="595">
                  <c:v>-517.73069999999996</c:v>
                </c:pt>
                <c:pt idx="596">
                  <c:v>-515.74709999999948</c:v>
                </c:pt>
                <c:pt idx="597">
                  <c:v>-513.76339999999993</c:v>
                </c:pt>
                <c:pt idx="598">
                  <c:v>-511.77980000000002</c:v>
                </c:pt>
                <c:pt idx="599">
                  <c:v>-509.79609999999616</c:v>
                </c:pt>
                <c:pt idx="600">
                  <c:v>-507.8125</c:v>
                </c:pt>
                <c:pt idx="601">
                  <c:v>-505.82890000000003</c:v>
                </c:pt>
                <c:pt idx="602">
                  <c:v>-503.84519999999969</c:v>
                </c:pt>
                <c:pt idx="603">
                  <c:v>-501.86160000000001</c:v>
                </c:pt>
                <c:pt idx="604">
                  <c:v>-499.87790000000001</c:v>
                </c:pt>
                <c:pt idx="605">
                  <c:v>-497.89429999999999</c:v>
                </c:pt>
                <c:pt idx="606">
                  <c:v>-495.91059999999823</c:v>
                </c:pt>
                <c:pt idx="607">
                  <c:v>-493.92699999999604</c:v>
                </c:pt>
                <c:pt idx="608">
                  <c:v>-491.9434</c:v>
                </c:pt>
                <c:pt idx="609">
                  <c:v>-489.9597</c:v>
                </c:pt>
                <c:pt idx="610">
                  <c:v>-487.97609999999639</c:v>
                </c:pt>
                <c:pt idx="611">
                  <c:v>-485.99239999999639</c:v>
                </c:pt>
                <c:pt idx="612">
                  <c:v>-484.00880000000001</c:v>
                </c:pt>
                <c:pt idx="613">
                  <c:v>-482.02509999999899</c:v>
                </c:pt>
                <c:pt idx="614">
                  <c:v>-480.04149999999993</c:v>
                </c:pt>
                <c:pt idx="615">
                  <c:v>-478.05789999999996</c:v>
                </c:pt>
                <c:pt idx="616">
                  <c:v>-476.07420000000002</c:v>
                </c:pt>
                <c:pt idx="617">
                  <c:v>-474.09059999999869</c:v>
                </c:pt>
                <c:pt idx="618">
                  <c:v>-472.1069</c:v>
                </c:pt>
                <c:pt idx="619">
                  <c:v>-470.12330000000003</c:v>
                </c:pt>
                <c:pt idx="620">
                  <c:v>-468.13959999999969</c:v>
                </c:pt>
                <c:pt idx="621">
                  <c:v>-466.15600000000001</c:v>
                </c:pt>
                <c:pt idx="622">
                  <c:v>-464.17239999999993</c:v>
                </c:pt>
                <c:pt idx="623">
                  <c:v>-462.18869999999993</c:v>
                </c:pt>
                <c:pt idx="624">
                  <c:v>-460.20509999999899</c:v>
                </c:pt>
                <c:pt idx="625">
                  <c:v>-458.22139999999587</c:v>
                </c:pt>
                <c:pt idx="626">
                  <c:v>-456.23780000000005</c:v>
                </c:pt>
                <c:pt idx="627">
                  <c:v>-454.25419999999963</c:v>
                </c:pt>
                <c:pt idx="628">
                  <c:v>-452.27050000000003</c:v>
                </c:pt>
                <c:pt idx="629">
                  <c:v>-450.28689999999864</c:v>
                </c:pt>
                <c:pt idx="630">
                  <c:v>-448.3032</c:v>
                </c:pt>
                <c:pt idx="631">
                  <c:v>-446.31959999999964</c:v>
                </c:pt>
                <c:pt idx="632">
                  <c:v>-444.33589999999964</c:v>
                </c:pt>
                <c:pt idx="633">
                  <c:v>-442.35229999999996</c:v>
                </c:pt>
                <c:pt idx="634">
                  <c:v>-440.36869999999999</c:v>
                </c:pt>
                <c:pt idx="635">
                  <c:v>-438.38499999999999</c:v>
                </c:pt>
                <c:pt idx="636">
                  <c:v>-436.40139999999616</c:v>
                </c:pt>
                <c:pt idx="637">
                  <c:v>-434.41769999999963</c:v>
                </c:pt>
                <c:pt idx="638">
                  <c:v>-432.43409999999869</c:v>
                </c:pt>
                <c:pt idx="639">
                  <c:v>-430.4504</c:v>
                </c:pt>
                <c:pt idx="640">
                  <c:v>-428.46679999999645</c:v>
                </c:pt>
                <c:pt idx="641">
                  <c:v>-426.48319999999563</c:v>
                </c:pt>
                <c:pt idx="642">
                  <c:v>-424.49949999999899</c:v>
                </c:pt>
                <c:pt idx="643">
                  <c:v>-422.51589999999999</c:v>
                </c:pt>
                <c:pt idx="644">
                  <c:v>-420.53220000000005</c:v>
                </c:pt>
                <c:pt idx="645">
                  <c:v>-418.54859999999923</c:v>
                </c:pt>
                <c:pt idx="646">
                  <c:v>-416.56490000000002</c:v>
                </c:pt>
                <c:pt idx="647">
                  <c:v>-414.58129999999869</c:v>
                </c:pt>
                <c:pt idx="648">
                  <c:v>-412.59770000000003</c:v>
                </c:pt>
                <c:pt idx="649">
                  <c:v>-410.61399999999969</c:v>
                </c:pt>
                <c:pt idx="650">
                  <c:v>-408.63040000000001</c:v>
                </c:pt>
                <c:pt idx="651">
                  <c:v>-406.64670000000001</c:v>
                </c:pt>
                <c:pt idx="652">
                  <c:v>-404.66309999999999</c:v>
                </c:pt>
                <c:pt idx="653">
                  <c:v>-402.67940000000038</c:v>
                </c:pt>
                <c:pt idx="654">
                  <c:v>-400.69579999999894</c:v>
                </c:pt>
                <c:pt idx="655">
                  <c:v>-398.7122</c:v>
                </c:pt>
                <c:pt idx="656">
                  <c:v>-396.72849999999869</c:v>
                </c:pt>
                <c:pt idx="657">
                  <c:v>-394.74490000000031</c:v>
                </c:pt>
                <c:pt idx="658">
                  <c:v>-392.76119999999634</c:v>
                </c:pt>
                <c:pt idx="659">
                  <c:v>-390.77760000000001</c:v>
                </c:pt>
                <c:pt idx="660">
                  <c:v>-388.79389999999893</c:v>
                </c:pt>
                <c:pt idx="661">
                  <c:v>-386.81029999999993</c:v>
                </c:pt>
                <c:pt idx="662">
                  <c:v>-384.82669999999899</c:v>
                </c:pt>
                <c:pt idx="663">
                  <c:v>-382.84299999999996</c:v>
                </c:pt>
                <c:pt idx="664">
                  <c:v>-380.85939999999999</c:v>
                </c:pt>
                <c:pt idx="665">
                  <c:v>-378.87569999999999</c:v>
                </c:pt>
                <c:pt idx="666">
                  <c:v>-376.89210000000003</c:v>
                </c:pt>
                <c:pt idx="667">
                  <c:v>-374.90839999999628</c:v>
                </c:pt>
                <c:pt idx="668">
                  <c:v>-372.9248</c:v>
                </c:pt>
                <c:pt idx="669">
                  <c:v>-370.94120000000004</c:v>
                </c:pt>
                <c:pt idx="670">
                  <c:v>-368.95749999999964</c:v>
                </c:pt>
                <c:pt idx="671">
                  <c:v>-366.97389999999899</c:v>
                </c:pt>
                <c:pt idx="672">
                  <c:v>-364.99019999999575</c:v>
                </c:pt>
                <c:pt idx="673">
                  <c:v>-363.00659999999863</c:v>
                </c:pt>
                <c:pt idx="674">
                  <c:v>-361.02289999999999</c:v>
                </c:pt>
                <c:pt idx="675">
                  <c:v>-359.03930000000003</c:v>
                </c:pt>
                <c:pt idx="676">
                  <c:v>-357.0557</c:v>
                </c:pt>
                <c:pt idx="677">
                  <c:v>-355.072</c:v>
                </c:pt>
                <c:pt idx="678">
                  <c:v>-353.08840000000004</c:v>
                </c:pt>
                <c:pt idx="679">
                  <c:v>-351.10469999999998</c:v>
                </c:pt>
                <c:pt idx="680">
                  <c:v>-349.12109999999899</c:v>
                </c:pt>
                <c:pt idx="681">
                  <c:v>-347.13749999999999</c:v>
                </c:pt>
                <c:pt idx="682">
                  <c:v>-345.15379999999999</c:v>
                </c:pt>
                <c:pt idx="683">
                  <c:v>-343.17019999999923</c:v>
                </c:pt>
                <c:pt idx="684">
                  <c:v>-341.18649999999963</c:v>
                </c:pt>
                <c:pt idx="685">
                  <c:v>-339.2029</c:v>
                </c:pt>
                <c:pt idx="686">
                  <c:v>-337.2192</c:v>
                </c:pt>
                <c:pt idx="687">
                  <c:v>-335.23560000000003</c:v>
                </c:pt>
                <c:pt idx="688">
                  <c:v>-333.25200000000001</c:v>
                </c:pt>
                <c:pt idx="689">
                  <c:v>-331.26829999999899</c:v>
                </c:pt>
                <c:pt idx="690">
                  <c:v>-329.28469999999999</c:v>
                </c:pt>
                <c:pt idx="691">
                  <c:v>-327.30099999999999</c:v>
                </c:pt>
                <c:pt idx="692">
                  <c:v>-325.31739999999894</c:v>
                </c:pt>
                <c:pt idx="693">
                  <c:v>-323.33369999999923</c:v>
                </c:pt>
                <c:pt idx="694">
                  <c:v>-321.35010000000005</c:v>
                </c:pt>
                <c:pt idx="695">
                  <c:v>-319.36649999999969</c:v>
                </c:pt>
                <c:pt idx="696">
                  <c:v>-317.38280000000032</c:v>
                </c:pt>
                <c:pt idx="697">
                  <c:v>-315.39920000000001</c:v>
                </c:pt>
                <c:pt idx="698">
                  <c:v>-313.41549999999899</c:v>
                </c:pt>
                <c:pt idx="699">
                  <c:v>-311.43189999999669</c:v>
                </c:pt>
                <c:pt idx="700">
                  <c:v>-309.44819999999675</c:v>
                </c:pt>
                <c:pt idx="701">
                  <c:v>-307.46459999999894</c:v>
                </c:pt>
                <c:pt idx="702">
                  <c:v>-305.48099999999869</c:v>
                </c:pt>
                <c:pt idx="703">
                  <c:v>-303.49729999999869</c:v>
                </c:pt>
                <c:pt idx="704">
                  <c:v>-301.51369999999969</c:v>
                </c:pt>
                <c:pt idx="705">
                  <c:v>-299.52999999999969</c:v>
                </c:pt>
                <c:pt idx="706">
                  <c:v>-297.54640000000001</c:v>
                </c:pt>
                <c:pt idx="707">
                  <c:v>-295.56270000000001</c:v>
                </c:pt>
                <c:pt idx="708">
                  <c:v>-293.57909999999993</c:v>
                </c:pt>
                <c:pt idx="709">
                  <c:v>-291.59549999999899</c:v>
                </c:pt>
                <c:pt idx="710">
                  <c:v>-289.61179999999899</c:v>
                </c:pt>
                <c:pt idx="711">
                  <c:v>-287.62819999999869</c:v>
                </c:pt>
                <c:pt idx="712">
                  <c:v>-285.64450000000232</c:v>
                </c:pt>
                <c:pt idx="713">
                  <c:v>-283.66089999999997</c:v>
                </c:pt>
                <c:pt idx="714">
                  <c:v>-281.67720000000008</c:v>
                </c:pt>
                <c:pt idx="715">
                  <c:v>-279.6936</c:v>
                </c:pt>
                <c:pt idx="716">
                  <c:v>-277.70999999999964</c:v>
                </c:pt>
                <c:pt idx="717">
                  <c:v>-275.72629999999663</c:v>
                </c:pt>
                <c:pt idx="718">
                  <c:v>-273.74270000000001</c:v>
                </c:pt>
                <c:pt idx="719">
                  <c:v>-271.75899999999899</c:v>
                </c:pt>
                <c:pt idx="720">
                  <c:v>-269.77539999999863</c:v>
                </c:pt>
                <c:pt idx="721">
                  <c:v>-267.79169999999863</c:v>
                </c:pt>
                <c:pt idx="722">
                  <c:v>-265.80809999999963</c:v>
                </c:pt>
                <c:pt idx="723">
                  <c:v>-263.8245</c:v>
                </c:pt>
                <c:pt idx="724">
                  <c:v>-261.84080000000313</c:v>
                </c:pt>
                <c:pt idx="725">
                  <c:v>-259.85720000000032</c:v>
                </c:pt>
                <c:pt idx="726">
                  <c:v>-257.87349999999969</c:v>
                </c:pt>
                <c:pt idx="727">
                  <c:v>-255.88990000000001</c:v>
                </c:pt>
                <c:pt idx="728">
                  <c:v>-253.90630000000004</c:v>
                </c:pt>
                <c:pt idx="729">
                  <c:v>-251.92260000000007</c:v>
                </c:pt>
                <c:pt idx="730">
                  <c:v>-249.93900000000002</c:v>
                </c:pt>
                <c:pt idx="731">
                  <c:v>-247.95530000000107</c:v>
                </c:pt>
                <c:pt idx="732">
                  <c:v>-245.9717</c:v>
                </c:pt>
                <c:pt idx="733">
                  <c:v>-243.98800000000136</c:v>
                </c:pt>
                <c:pt idx="734">
                  <c:v>-242.0044</c:v>
                </c:pt>
                <c:pt idx="735">
                  <c:v>-240.02080000000001</c:v>
                </c:pt>
                <c:pt idx="736">
                  <c:v>-238.03710000000001</c:v>
                </c:pt>
                <c:pt idx="737">
                  <c:v>-236.05349999999999</c:v>
                </c:pt>
                <c:pt idx="738">
                  <c:v>-234.06979999999999</c:v>
                </c:pt>
                <c:pt idx="739">
                  <c:v>-232.08620000000047</c:v>
                </c:pt>
                <c:pt idx="740">
                  <c:v>-230.10250000000002</c:v>
                </c:pt>
                <c:pt idx="741">
                  <c:v>-228.11890000000002</c:v>
                </c:pt>
                <c:pt idx="742">
                  <c:v>-226.1353</c:v>
                </c:pt>
                <c:pt idx="743">
                  <c:v>-224.1516</c:v>
                </c:pt>
                <c:pt idx="744">
                  <c:v>-222.16800000000001</c:v>
                </c:pt>
                <c:pt idx="745">
                  <c:v>-220.18430000000001</c:v>
                </c:pt>
                <c:pt idx="746">
                  <c:v>-218.20069999999998</c:v>
                </c:pt>
                <c:pt idx="747">
                  <c:v>-216.21699999999998</c:v>
                </c:pt>
                <c:pt idx="748">
                  <c:v>-214.23339999999999</c:v>
                </c:pt>
                <c:pt idx="749">
                  <c:v>-212.24979999999832</c:v>
                </c:pt>
                <c:pt idx="750">
                  <c:v>-210.26610000000002</c:v>
                </c:pt>
                <c:pt idx="751">
                  <c:v>-208.2825</c:v>
                </c:pt>
                <c:pt idx="752">
                  <c:v>-206.2988</c:v>
                </c:pt>
                <c:pt idx="753">
                  <c:v>-204.3152</c:v>
                </c:pt>
                <c:pt idx="754">
                  <c:v>-202.33150000000001</c:v>
                </c:pt>
                <c:pt idx="755">
                  <c:v>-200.34790000000001</c:v>
                </c:pt>
                <c:pt idx="756">
                  <c:v>-198.36430000000001</c:v>
                </c:pt>
                <c:pt idx="757">
                  <c:v>-196.38060000000004</c:v>
                </c:pt>
                <c:pt idx="758">
                  <c:v>-194.39700000000047</c:v>
                </c:pt>
                <c:pt idx="759">
                  <c:v>-192.41330000000002</c:v>
                </c:pt>
                <c:pt idx="760">
                  <c:v>-190.4297</c:v>
                </c:pt>
                <c:pt idx="761">
                  <c:v>-188.446</c:v>
                </c:pt>
                <c:pt idx="762">
                  <c:v>-186.46240000000142</c:v>
                </c:pt>
                <c:pt idx="763">
                  <c:v>-184.47880000000001</c:v>
                </c:pt>
                <c:pt idx="764">
                  <c:v>-182.49510000000001</c:v>
                </c:pt>
                <c:pt idx="765">
                  <c:v>-180.51149999999998</c:v>
                </c:pt>
                <c:pt idx="766">
                  <c:v>-178.52780000000001</c:v>
                </c:pt>
                <c:pt idx="767">
                  <c:v>-176.54420000000002</c:v>
                </c:pt>
                <c:pt idx="768">
                  <c:v>-174.56050000000002</c:v>
                </c:pt>
                <c:pt idx="769">
                  <c:v>-172.57689999999999</c:v>
                </c:pt>
                <c:pt idx="770">
                  <c:v>-170.5933</c:v>
                </c:pt>
                <c:pt idx="771">
                  <c:v>-168.60959999999992</c:v>
                </c:pt>
                <c:pt idx="772">
                  <c:v>-166.626</c:v>
                </c:pt>
                <c:pt idx="773">
                  <c:v>-164.64230000000001</c:v>
                </c:pt>
                <c:pt idx="774">
                  <c:v>-162.65870000000001</c:v>
                </c:pt>
                <c:pt idx="775">
                  <c:v>-160.67499999999998</c:v>
                </c:pt>
                <c:pt idx="776">
                  <c:v>-158.69140000000004</c:v>
                </c:pt>
                <c:pt idx="777">
                  <c:v>-156.70780000000002</c:v>
                </c:pt>
                <c:pt idx="778">
                  <c:v>-154.72409999999999</c:v>
                </c:pt>
                <c:pt idx="779">
                  <c:v>-152.74049999999997</c:v>
                </c:pt>
                <c:pt idx="780">
                  <c:v>-150.7568</c:v>
                </c:pt>
                <c:pt idx="781">
                  <c:v>-148.77319999999995</c:v>
                </c:pt>
                <c:pt idx="782">
                  <c:v>-146.78959999999998</c:v>
                </c:pt>
                <c:pt idx="783">
                  <c:v>-144.80590000000001</c:v>
                </c:pt>
                <c:pt idx="784">
                  <c:v>-142.82230000000186</c:v>
                </c:pt>
                <c:pt idx="785">
                  <c:v>-140.83860000000001</c:v>
                </c:pt>
                <c:pt idx="786">
                  <c:v>-138.85500000000027</c:v>
                </c:pt>
                <c:pt idx="787">
                  <c:v>-136.87130000000047</c:v>
                </c:pt>
                <c:pt idx="788">
                  <c:v>-134.88770000000127</c:v>
                </c:pt>
                <c:pt idx="789">
                  <c:v>-132.9041</c:v>
                </c:pt>
                <c:pt idx="790">
                  <c:v>-130.92040000000137</c:v>
                </c:pt>
                <c:pt idx="791">
                  <c:v>-128.93680000000001</c:v>
                </c:pt>
                <c:pt idx="792">
                  <c:v>-126.95310000000002</c:v>
                </c:pt>
                <c:pt idx="793">
                  <c:v>-124.96950000000002</c:v>
                </c:pt>
                <c:pt idx="794">
                  <c:v>-122.98580000000001</c:v>
                </c:pt>
                <c:pt idx="795">
                  <c:v>-121.0022</c:v>
                </c:pt>
                <c:pt idx="796">
                  <c:v>-119.01860000000002</c:v>
                </c:pt>
                <c:pt idx="797">
                  <c:v>-117.03489999999999</c:v>
                </c:pt>
                <c:pt idx="798">
                  <c:v>-115.0513</c:v>
                </c:pt>
                <c:pt idx="799">
                  <c:v>-113.06760000000052</c:v>
                </c:pt>
                <c:pt idx="800">
                  <c:v>-111.084</c:v>
                </c:pt>
                <c:pt idx="801">
                  <c:v>-109.10029999999999</c:v>
                </c:pt>
                <c:pt idx="802">
                  <c:v>-107.11669999999999</c:v>
                </c:pt>
                <c:pt idx="803">
                  <c:v>-105.1331</c:v>
                </c:pt>
                <c:pt idx="804">
                  <c:v>-103.1494</c:v>
                </c:pt>
                <c:pt idx="805">
                  <c:v>-101.16579999999998</c:v>
                </c:pt>
                <c:pt idx="806">
                  <c:v>-99.182129999999987</c:v>
                </c:pt>
                <c:pt idx="807">
                  <c:v>-97.198489999999978</c:v>
                </c:pt>
                <c:pt idx="808">
                  <c:v>-95.214839999999995</c:v>
                </c:pt>
                <c:pt idx="809">
                  <c:v>-93.231200000000527</c:v>
                </c:pt>
                <c:pt idx="810">
                  <c:v>-91.247560000000874</c:v>
                </c:pt>
                <c:pt idx="811">
                  <c:v>-89.263920000000027</c:v>
                </c:pt>
                <c:pt idx="812">
                  <c:v>-87.280270000000002</c:v>
                </c:pt>
                <c:pt idx="813">
                  <c:v>-85.296630000000007</c:v>
                </c:pt>
                <c:pt idx="814">
                  <c:v>-83.312989999999999</c:v>
                </c:pt>
                <c:pt idx="815">
                  <c:v>-81.329349999999948</c:v>
                </c:pt>
                <c:pt idx="816">
                  <c:v>-79.345700000000008</c:v>
                </c:pt>
                <c:pt idx="817">
                  <c:v>-77.36206</c:v>
                </c:pt>
                <c:pt idx="818">
                  <c:v>-75.378419999999949</c:v>
                </c:pt>
                <c:pt idx="819">
                  <c:v>-73.394780000000011</c:v>
                </c:pt>
                <c:pt idx="820">
                  <c:v>-71.411130000000227</c:v>
                </c:pt>
                <c:pt idx="821">
                  <c:v>-69.427489999999992</c:v>
                </c:pt>
                <c:pt idx="822">
                  <c:v>-67.443850000000026</c:v>
                </c:pt>
                <c:pt idx="823">
                  <c:v>-65.460210000000799</c:v>
                </c:pt>
                <c:pt idx="824">
                  <c:v>-63.476560000000006</c:v>
                </c:pt>
                <c:pt idx="825">
                  <c:v>-61.492920000000012</c:v>
                </c:pt>
                <c:pt idx="826">
                  <c:v>-59.509280000000004</c:v>
                </c:pt>
                <c:pt idx="827">
                  <c:v>-57.525630000000113</c:v>
                </c:pt>
                <c:pt idx="828">
                  <c:v>-55.541989999999998</c:v>
                </c:pt>
                <c:pt idx="829">
                  <c:v>-53.558350000000011</c:v>
                </c:pt>
                <c:pt idx="830">
                  <c:v>-51.574710000000003</c:v>
                </c:pt>
                <c:pt idx="831">
                  <c:v>-49.591060000000006</c:v>
                </c:pt>
                <c:pt idx="832">
                  <c:v>-47.607420000000005</c:v>
                </c:pt>
                <c:pt idx="833">
                  <c:v>-45.623780000000011</c:v>
                </c:pt>
                <c:pt idx="834">
                  <c:v>-43.640140000000002</c:v>
                </c:pt>
                <c:pt idx="835">
                  <c:v>-41.656489999999998</c:v>
                </c:pt>
                <c:pt idx="836">
                  <c:v>-39.672850000000011</c:v>
                </c:pt>
                <c:pt idx="837">
                  <c:v>-37.689210000000003</c:v>
                </c:pt>
                <c:pt idx="838">
                  <c:v>-35.705570000000364</c:v>
                </c:pt>
                <c:pt idx="839">
                  <c:v>-33.721920000000011</c:v>
                </c:pt>
                <c:pt idx="840">
                  <c:v>-31.73828</c:v>
                </c:pt>
                <c:pt idx="841">
                  <c:v>-29.754639999999803</c:v>
                </c:pt>
                <c:pt idx="842">
                  <c:v>-27.771000000000001</c:v>
                </c:pt>
                <c:pt idx="843">
                  <c:v>-25.78735</c:v>
                </c:pt>
                <c:pt idx="844">
                  <c:v>-23.803709999999889</c:v>
                </c:pt>
                <c:pt idx="845">
                  <c:v>-21.820070000000001</c:v>
                </c:pt>
                <c:pt idx="846">
                  <c:v>-19.83643</c:v>
                </c:pt>
                <c:pt idx="847">
                  <c:v>-17.852779999999989</c:v>
                </c:pt>
                <c:pt idx="848">
                  <c:v>-15.869140000000026</c:v>
                </c:pt>
                <c:pt idx="849">
                  <c:v>-13.885500000000111</c:v>
                </c:pt>
                <c:pt idx="850">
                  <c:v>-11.901860000000001</c:v>
                </c:pt>
                <c:pt idx="851">
                  <c:v>-9.9182129999999997</c:v>
                </c:pt>
                <c:pt idx="852">
                  <c:v>-7.9345699999999999</c:v>
                </c:pt>
                <c:pt idx="853">
                  <c:v>-5.9509280000000002</c:v>
                </c:pt>
                <c:pt idx="854">
                  <c:v>-3.967285</c:v>
                </c:pt>
                <c:pt idx="855">
                  <c:v>-1.9836430000000003</c:v>
                </c:pt>
              </c:numCache>
            </c:numRef>
          </c:xVal>
          <c:yVal>
            <c:numRef>
              <c:f>'GAA do -1.7'!$R$861:$R$1716</c:f>
              <c:numCache>
                <c:formatCode>General</c:formatCode>
                <c:ptCount val="856"/>
                <c:pt idx="0">
                  <c:v>-14.2508357718</c:v>
                </c:pt>
                <c:pt idx="1">
                  <c:v>-14.10308032870002</c:v>
                </c:pt>
                <c:pt idx="2">
                  <c:v>-13.910831595310016</c:v>
                </c:pt>
                <c:pt idx="3">
                  <c:v>-13.680481802920006</c:v>
                </c:pt>
                <c:pt idx="4">
                  <c:v>-13.419225387150011</c:v>
                </c:pt>
                <c:pt idx="5">
                  <c:v>-13.134074446529999</c:v>
                </c:pt>
                <c:pt idx="6">
                  <c:v>-12.831354473110011</c:v>
                </c:pt>
                <c:pt idx="7">
                  <c:v>-12.518034767810001</c:v>
                </c:pt>
                <c:pt idx="8">
                  <c:v>-12.199518418610005</c:v>
                </c:pt>
                <c:pt idx="9">
                  <c:v>-11.880689092410076</c:v>
                </c:pt>
                <c:pt idx="10">
                  <c:v>-11.565888477960026</c:v>
                </c:pt>
                <c:pt idx="11">
                  <c:v>-11.25858193054002</c:v>
                </c:pt>
                <c:pt idx="12">
                  <c:v>-10.960695409150006</c:v>
                </c:pt>
                <c:pt idx="13">
                  <c:v>-10.673773896190005</c:v>
                </c:pt>
                <c:pt idx="14">
                  <c:v>-10.398320506619996</c:v>
                </c:pt>
                <c:pt idx="15">
                  <c:v>-10.132918401789999</c:v>
                </c:pt>
                <c:pt idx="16">
                  <c:v>-9.876821491590011</c:v>
                </c:pt>
                <c:pt idx="17">
                  <c:v>-9.6276912895800049</c:v>
                </c:pt>
                <c:pt idx="18">
                  <c:v>-9.3837529089000267</c:v>
                </c:pt>
                <c:pt idx="19">
                  <c:v>-9.1421260678299987</c:v>
                </c:pt>
                <c:pt idx="20">
                  <c:v>-8.9009010678900005</c:v>
                </c:pt>
                <c:pt idx="21">
                  <c:v>-8.6594489009000046</c:v>
                </c:pt>
                <c:pt idx="22">
                  <c:v>-8.4178923702100015</c:v>
                </c:pt>
                <c:pt idx="23">
                  <c:v>-8.177522433710001</c:v>
                </c:pt>
                <c:pt idx="24">
                  <c:v>-7.9392544609500124</c:v>
                </c:pt>
                <c:pt idx="25">
                  <c:v>-7.7028414223300103</c:v>
                </c:pt>
                <c:pt idx="26">
                  <c:v>-7.4687867808200004</c:v>
                </c:pt>
                <c:pt idx="27">
                  <c:v>-7.2371408328800051</c:v>
                </c:pt>
                <c:pt idx="28">
                  <c:v>-7.0078036964200017</c:v>
                </c:pt>
                <c:pt idx="29">
                  <c:v>-6.7819503826100114</c:v>
                </c:pt>
                <c:pt idx="30">
                  <c:v>-6.5592459553299953</c:v>
                </c:pt>
                <c:pt idx="31">
                  <c:v>-6.3402697598700124</c:v>
                </c:pt>
                <c:pt idx="32">
                  <c:v>-6.1254100755999366</c:v>
                </c:pt>
                <c:pt idx="33">
                  <c:v>-5.9147404000100074</c:v>
                </c:pt>
                <c:pt idx="34">
                  <c:v>-5.7083211647599974</c:v>
                </c:pt>
                <c:pt idx="35">
                  <c:v>-5.5066979819300643</c:v>
                </c:pt>
                <c:pt idx="36">
                  <c:v>-5.3102869298400055</c:v>
                </c:pt>
                <c:pt idx="37">
                  <c:v>-5.1187486877199975</c:v>
                </c:pt>
                <c:pt idx="38">
                  <c:v>-4.9329746082000065</c:v>
                </c:pt>
                <c:pt idx="39">
                  <c:v>-4.7527696670599955</c:v>
                </c:pt>
                <c:pt idx="40">
                  <c:v>-4.5782110066399975</c:v>
                </c:pt>
                <c:pt idx="41">
                  <c:v>-4.4093552368999855</c:v>
                </c:pt>
                <c:pt idx="42">
                  <c:v>-4.2464420271400094</c:v>
                </c:pt>
                <c:pt idx="43">
                  <c:v>-4.0896454727300124</c:v>
                </c:pt>
                <c:pt idx="44">
                  <c:v>-3.9386485248699703</c:v>
                </c:pt>
                <c:pt idx="45">
                  <c:v>-3.7935197523200435</c:v>
                </c:pt>
                <c:pt idx="46">
                  <c:v>-3.6546075055799991</c:v>
                </c:pt>
                <c:pt idx="47">
                  <c:v>-3.5212501845799977</c:v>
                </c:pt>
                <c:pt idx="48">
                  <c:v>-3.3936825589600002</c:v>
                </c:pt>
                <c:pt idx="49">
                  <c:v>-3.2715674917800026</c:v>
                </c:pt>
                <c:pt idx="50">
                  <c:v>-3.1550164683600013</c:v>
                </c:pt>
                <c:pt idx="51">
                  <c:v>-3.0441840988300366</c:v>
                </c:pt>
                <c:pt idx="52">
                  <c:v>-2.9386194817200137</c:v>
                </c:pt>
                <c:pt idx="53">
                  <c:v>-2.838361575440004</c:v>
                </c:pt>
                <c:pt idx="54">
                  <c:v>-2.7431907576100647</c:v>
                </c:pt>
                <c:pt idx="55">
                  <c:v>-2.6527232514800012</c:v>
                </c:pt>
                <c:pt idx="56">
                  <c:v>-2.5668121625900024</c:v>
                </c:pt>
                <c:pt idx="57">
                  <c:v>-2.4854434736799744</c:v>
                </c:pt>
                <c:pt idx="58">
                  <c:v>-2.4083932365700051</c:v>
                </c:pt>
                <c:pt idx="59">
                  <c:v>-2.3353526573799988</c:v>
                </c:pt>
                <c:pt idx="60">
                  <c:v>-2.2662873097700036</c:v>
                </c:pt>
                <c:pt idx="61">
                  <c:v>-2.2008292869500052</c:v>
                </c:pt>
                <c:pt idx="62">
                  <c:v>-2.1388865057100013</c:v>
                </c:pt>
                <c:pt idx="63">
                  <c:v>-2.0802920836100043</c:v>
                </c:pt>
                <c:pt idx="64">
                  <c:v>-2.0247708713800012</c:v>
                </c:pt>
                <c:pt idx="65">
                  <c:v>-1.9720094597399989</c:v>
                </c:pt>
                <c:pt idx="66">
                  <c:v>-1.92182661097999</c:v>
                </c:pt>
                <c:pt idx="67">
                  <c:v>-1.8740405555300041</c:v>
                </c:pt>
                <c:pt idx="68">
                  <c:v>-1.8284703694100113</c:v>
                </c:pt>
                <c:pt idx="69">
                  <c:v>-1.7844279670600063</c:v>
                </c:pt>
                <c:pt idx="70">
                  <c:v>-1.742061431540002</c:v>
                </c:pt>
                <c:pt idx="71">
                  <c:v>-1.7008747311800039</c:v>
                </c:pt>
                <c:pt idx="72">
                  <c:v>-1.6606860129000061</c:v>
                </c:pt>
                <c:pt idx="73">
                  <c:v>-1.6210038724599978</c:v>
                </c:pt>
                <c:pt idx="74">
                  <c:v>-1.5816259715200029</c:v>
                </c:pt>
                <c:pt idx="75">
                  <c:v>-1.5421526042500129</c:v>
                </c:pt>
                <c:pt idx="76">
                  <c:v>-1.5020718098000041</c:v>
                </c:pt>
                <c:pt idx="77">
                  <c:v>-1.4610174803900007</c:v>
                </c:pt>
                <c:pt idx="78">
                  <c:v>-1.4186087090800044</c:v>
                </c:pt>
                <c:pt idx="79">
                  <c:v>-1.3745329150100005</c:v>
                </c:pt>
                <c:pt idx="80">
                  <c:v>-1.32849143392</c:v>
                </c:pt>
                <c:pt idx="81">
                  <c:v>-1.2801827560100021</c:v>
                </c:pt>
                <c:pt idx="82">
                  <c:v>-1.2294484130199848</c:v>
                </c:pt>
                <c:pt idx="83">
                  <c:v>-1.1762191326400129</c:v>
                </c:pt>
                <c:pt idx="84">
                  <c:v>-1.1204913706400008</c:v>
                </c:pt>
                <c:pt idx="85">
                  <c:v>-1.0621373868500041</c:v>
                </c:pt>
                <c:pt idx="86">
                  <c:v>-1.0012624065699978</c:v>
                </c:pt>
                <c:pt idx="87">
                  <c:v>-0.9380864664300026</c:v>
                </c:pt>
                <c:pt idx="88">
                  <c:v>-0.87283856140000093</c:v>
                </c:pt>
                <c:pt idx="89">
                  <c:v>-0.80590896570000259</c:v>
                </c:pt>
                <c:pt idx="90">
                  <c:v>-0.73771941440001199</c:v>
                </c:pt>
                <c:pt idx="91">
                  <c:v>-0.66879676769000795</c:v>
                </c:pt>
                <c:pt idx="92">
                  <c:v>-0.59982452520999952</c:v>
                </c:pt>
                <c:pt idx="93">
                  <c:v>-0.53112910847999861</c:v>
                </c:pt>
                <c:pt idx="94">
                  <c:v>-0.46333070355000405</c:v>
                </c:pt>
                <c:pt idx="95">
                  <c:v>-0.3970708396600055</c:v>
                </c:pt>
                <c:pt idx="96">
                  <c:v>-0.33289696268000829</c:v>
                </c:pt>
                <c:pt idx="97">
                  <c:v>-0.27118095000000031</c:v>
                </c:pt>
                <c:pt idx="98">
                  <c:v>-0.21221128199000236</c:v>
                </c:pt>
                <c:pt idx="99">
                  <c:v>-0.15663067163000211</c:v>
                </c:pt>
                <c:pt idx="100">
                  <c:v>-0.10455398902000157</c:v>
                </c:pt>
                <c:pt idx="101">
                  <c:v>-5.6312484100000684E-2</c:v>
                </c:pt>
                <c:pt idx="102">
                  <c:v>-1.2027583289999201E-2</c:v>
                </c:pt>
                <c:pt idx="103">
                  <c:v>2.8178144769999146E-2</c:v>
                </c:pt>
                <c:pt idx="104">
                  <c:v>6.4357107460997681E-2</c:v>
                </c:pt>
                <c:pt idx="105">
                  <c:v>9.6479117505999482E-2</c:v>
                </c:pt>
                <c:pt idx="106">
                  <c:v>0.12480284230200002</c:v>
                </c:pt>
                <c:pt idx="107">
                  <c:v>0.14942061125099926</c:v>
                </c:pt>
                <c:pt idx="108">
                  <c:v>0.17055268793099954</c:v>
                </c:pt>
                <c:pt idx="109">
                  <c:v>0.18826899437300154</c:v>
                </c:pt>
                <c:pt idx="110">
                  <c:v>0.20289740719800081</c:v>
                </c:pt>
                <c:pt idx="111">
                  <c:v>0.21448058335600084</c:v>
                </c:pt>
                <c:pt idx="112">
                  <c:v>0.22342930880399994</c:v>
                </c:pt>
                <c:pt idx="113">
                  <c:v>0.22988459520499882</c:v>
                </c:pt>
                <c:pt idx="114">
                  <c:v>0.23414519359400149</c:v>
                </c:pt>
                <c:pt idx="115">
                  <c:v>0.23636134950900028</c:v>
                </c:pt>
                <c:pt idx="116">
                  <c:v>0.2368071622949999</c:v>
                </c:pt>
                <c:pt idx="117">
                  <c:v>0.23562451006499938</c:v>
                </c:pt>
                <c:pt idx="118">
                  <c:v>0.23311280942399892</c:v>
                </c:pt>
                <c:pt idx="119">
                  <c:v>0.22940720521499974</c:v>
                </c:pt>
                <c:pt idx="120">
                  <c:v>0.22471787820799971</c:v>
                </c:pt>
                <c:pt idx="121">
                  <c:v>0.21909764269800044</c:v>
                </c:pt>
                <c:pt idx="122">
                  <c:v>0.21289063455300158</c:v>
                </c:pt>
                <c:pt idx="123">
                  <c:v>0.2060792878770028</c:v>
                </c:pt>
                <c:pt idx="124">
                  <c:v>0.19890157639699946</c:v>
                </c:pt>
                <c:pt idx="125">
                  <c:v>0.19136918765500024</c:v>
                </c:pt>
                <c:pt idx="126">
                  <c:v>0.18376332272400125</c:v>
                </c:pt>
                <c:pt idx="127">
                  <c:v>0.17601012261599991</c:v>
                </c:pt>
                <c:pt idx="128">
                  <c:v>0.16824160617900041</c:v>
                </c:pt>
                <c:pt idx="129">
                  <c:v>0.16041978379100258</c:v>
                </c:pt>
                <c:pt idx="130">
                  <c:v>0.15278040961399991</c:v>
                </c:pt>
                <c:pt idx="131">
                  <c:v>0.14513037090800007</c:v>
                </c:pt>
                <c:pt idx="132">
                  <c:v>0.13772830013400136</c:v>
                </c:pt>
                <c:pt idx="133">
                  <c:v>0.13048399145100173</c:v>
                </c:pt>
                <c:pt idx="134">
                  <c:v>0.12357686803900036</c:v>
                </c:pt>
                <c:pt idx="135">
                  <c:v>0.11686384990200002</c:v>
                </c:pt>
                <c:pt idx="136">
                  <c:v>0.11042099174999997</c:v>
                </c:pt>
                <c:pt idx="137">
                  <c:v>0.10418863817999978</c:v>
                </c:pt>
                <c:pt idx="138">
                  <c:v>9.8289628100000095E-2</c:v>
                </c:pt>
                <c:pt idx="139">
                  <c:v>9.2597178046999767E-2</c:v>
                </c:pt>
                <c:pt idx="140">
                  <c:v>8.7139239543999936E-2</c:v>
                </c:pt>
                <c:pt idx="141">
                  <c:v>8.1916435579000066E-2</c:v>
                </c:pt>
                <c:pt idx="142">
                  <c:v>7.7000604859001204E-2</c:v>
                </c:pt>
                <c:pt idx="143">
                  <c:v>7.2292709005000094E-2</c:v>
                </c:pt>
                <c:pt idx="144">
                  <c:v>6.7839052891999985E-2</c:v>
                </c:pt>
                <c:pt idx="145">
                  <c:v>6.3569471612999973E-2</c:v>
                </c:pt>
                <c:pt idx="146">
                  <c:v>5.953738014100058E-2</c:v>
                </c:pt>
                <c:pt idx="147">
                  <c:v>5.5621255980000076E-2</c:v>
                </c:pt>
                <c:pt idx="148">
                  <c:v>5.1918544414999976E-2</c:v>
                </c:pt>
                <c:pt idx="149">
                  <c:v>4.8300270309000137E-2</c:v>
                </c:pt>
                <c:pt idx="150">
                  <c:v>4.484767180400101E-2</c:v>
                </c:pt>
                <c:pt idx="151">
                  <c:v>4.1570515746999666E-2</c:v>
                </c:pt>
                <c:pt idx="152">
                  <c:v>3.8524205272999781E-2</c:v>
                </c:pt>
                <c:pt idx="153">
                  <c:v>3.5584874110000116E-2</c:v>
                </c:pt>
                <c:pt idx="154">
                  <c:v>3.2891690288000444E-2</c:v>
                </c:pt>
                <c:pt idx="155">
                  <c:v>3.0305097515000119E-2</c:v>
                </c:pt>
                <c:pt idx="156">
                  <c:v>2.7888147147800375E-2</c:v>
                </c:pt>
                <c:pt idx="157">
                  <c:v>2.5600299428800419E-2</c:v>
                </c:pt>
                <c:pt idx="158">
                  <c:v>2.3488159245499837E-2</c:v>
                </c:pt>
                <c:pt idx="159">
                  <c:v>2.1504094981399942E-2</c:v>
                </c:pt>
                <c:pt idx="160">
                  <c:v>1.967038551589996E-2</c:v>
                </c:pt>
                <c:pt idx="161">
                  <c:v>1.7939436157299978E-2</c:v>
                </c:pt>
                <c:pt idx="162">
                  <c:v>1.6352281310599903E-2</c:v>
                </c:pt>
                <c:pt idx="163">
                  <c:v>1.4893101379599927E-2</c:v>
                </c:pt>
                <c:pt idx="164">
                  <c:v>1.352031077579996E-2</c:v>
                </c:pt>
                <c:pt idx="165">
                  <c:v>1.2229216894699708E-2</c:v>
                </c:pt>
                <c:pt idx="166">
                  <c:v>1.1041790619000222E-2</c:v>
                </c:pt>
                <c:pt idx="167">
                  <c:v>9.9040468837001266E-3</c:v>
                </c:pt>
                <c:pt idx="168">
                  <c:v>8.7725527497999767E-3</c:v>
                </c:pt>
                <c:pt idx="169">
                  <c:v>7.667977723099989E-3</c:v>
                </c:pt>
                <c:pt idx="170">
                  <c:v>6.6582507102999804E-3</c:v>
                </c:pt>
                <c:pt idx="171">
                  <c:v>5.6849649736998966E-3</c:v>
                </c:pt>
                <c:pt idx="172">
                  <c:v>4.7489098887999823E-3</c:v>
                </c:pt>
                <c:pt idx="173">
                  <c:v>3.8604909209999649E-3</c:v>
                </c:pt>
                <c:pt idx="174">
                  <c:v>3.0434695150999562E-3</c:v>
                </c:pt>
                <c:pt idx="175">
                  <c:v>2.2241827855000885E-3</c:v>
                </c:pt>
                <c:pt idx="176">
                  <c:v>1.4202436937999774E-3</c:v>
                </c:pt>
                <c:pt idx="177">
                  <c:v>6.6859561320001834E-4</c:v>
                </c:pt>
                <c:pt idx="178">
                  <c:v>-2.1885683800099519E-5</c:v>
                </c:pt>
                <c:pt idx="179">
                  <c:v>-6.5508670379999022E-4</c:v>
                </c:pt>
                <c:pt idx="180">
                  <c:v>-1.2423645462999455E-3</c:v>
                </c:pt>
                <c:pt idx="181">
                  <c:v>-1.7361587303999781E-3</c:v>
                </c:pt>
                <c:pt idx="182">
                  <c:v>-2.1382435283000406E-3</c:v>
                </c:pt>
                <c:pt idx="183">
                  <c:v>-2.4861329106000002E-3</c:v>
                </c:pt>
                <c:pt idx="184">
                  <c:v>-2.8410958452999451E-3</c:v>
                </c:pt>
                <c:pt idx="185">
                  <c:v>-3.153906354000108E-3</c:v>
                </c:pt>
                <c:pt idx="186">
                  <c:v>-3.4375146514000416E-3</c:v>
                </c:pt>
                <c:pt idx="187">
                  <c:v>-3.6958368817000217E-3</c:v>
                </c:pt>
                <c:pt idx="188">
                  <c:v>-3.997353952100019E-3</c:v>
                </c:pt>
                <c:pt idx="189">
                  <c:v>-4.2701897088999784E-3</c:v>
                </c:pt>
                <c:pt idx="190">
                  <c:v>-4.5316380257001115E-3</c:v>
                </c:pt>
                <c:pt idx="191">
                  <c:v>-4.7414816026000728E-3</c:v>
                </c:pt>
                <c:pt idx="192">
                  <c:v>-4.9933826194000124E-3</c:v>
                </c:pt>
                <c:pt idx="193">
                  <c:v>-5.2696367014999834E-3</c:v>
                </c:pt>
                <c:pt idx="194">
                  <c:v>-5.5826215231999932E-3</c:v>
                </c:pt>
                <c:pt idx="195">
                  <c:v>-5.8587920615999914E-3</c:v>
                </c:pt>
                <c:pt idx="196">
                  <c:v>-6.1518436993001002E-3</c:v>
                </c:pt>
                <c:pt idx="197">
                  <c:v>-6.4553708117000433E-3</c:v>
                </c:pt>
                <c:pt idx="198">
                  <c:v>-6.7220094055000876E-3</c:v>
                </c:pt>
                <c:pt idx="199">
                  <c:v>-6.8977600351000524E-3</c:v>
                </c:pt>
                <c:pt idx="200">
                  <c:v>-7.1139079862000383E-3</c:v>
                </c:pt>
                <c:pt idx="201">
                  <c:v>-7.2599933491000919E-3</c:v>
                </c:pt>
                <c:pt idx="202">
                  <c:v>-7.3685867095000177E-3</c:v>
                </c:pt>
                <c:pt idx="203">
                  <c:v>-7.3999309918000534E-3</c:v>
                </c:pt>
                <c:pt idx="204">
                  <c:v>-7.4545389852000623E-3</c:v>
                </c:pt>
                <c:pt idx="205">
                  <c:v>-7.5124896173E-3</c:v>
                </c:pt>
                <c:pt idx="206">
                  <c:v>-7.5922205214000622E-3</c:v>
                </c:pt>
                <c:pt idx="207">
                  <c:v>-7.5947293520000434E-3</c:v>
                </c:pt>
                <c:pt idx="208">
                  <c:v>-7.6259260089000039E-3</c:v>
                </c:pt>
                <c:pt idx="209">
                  <c:v>-7.6482869318999988E-3</c:v>
                </c:pt>
                <c:pt idx="210">
                  <c:v>-7.6664652655000333E-3</c:v>
                </c:pt>
                <c:pt idx="211">
                  <c:v>-7.5964861621000334E-3</c:v>
                </c:pt>
                <c:pt idx="212">
                  <c:v>-7.5801607648000834E-3</c:v>
                </c:pt>
                <c:pt idx="213">
                  <c:v>-7.5599853527000063E-3</c:v>
                </c:pt>
                <c:pt idx="214">
                  <c:v>-7.6159664650000134E-3</c:v>
                </c:pt>
                <c:pt idx="215">
                  <c:v>-7.6087351877999814E-3</c:v>
                </c:pt>
                <c:pt idx="216">
                  <c:v>-7.6406798832001138E-3</c:v>
                </c:pt>
                <c:pt idx="217">
                  <c:v>-7.6249750311200015E-3</c:v>
                </c:pt>
                <c:pt idx="218">
                  <c:v>-7.6688693252299914E-3</c:v>
                </c:pt>
                <c:pt idx="219">
                  <c:v>-7.6687587802900534E-3</c:v>
                </c:pt>
                <c:pt idx="220">
                  <c:v>-7.6951014291900093E-3</c:v>
                </c:pt>
                <c:pt idx="221">
                  <c:v>-7.703063088040139E-3</c:v>
                </c:pt>
                <c:pt idx="222">
                  <c:v>-7.7678661446300701E-3</c:v>
                </c:pt>
                <c:pt idx="223">
                  <c:v>-7.7652610188900933E-3</c:v>
                </c:pt>
                <c:pt idx="224">
                  <c:v>-7.7908325488400092E-3</c:v>
                </c:pt>
                <c:pt idx="225">
                  <c:v>-7.790101398470064E-3</c:v>
                </c:pt>
                <c:pt idx="226">
                  <c:v>-7.8178581656699973E-3</c:v>
                </c:pt>
                <c:pt idx="227">
                  <c:v>-7.7859891337200742E-3</c:v>
                </c:pt>
                <c:pt idx="228">
                  <c:v>-7.7541017928900811E-3</c:v>
                </c:pt>
                <c:pt idx="229">
                  <c:v>-7.6385776497600102E-3</c:v>
                </c:pt>
                <c:pt idx="230">
                  <c:v>-7.5297660888601027E-3</c:v>
                </c:pt>
                <c:pt idx="231">
                  <c:v>-7.345873783160109E-3</c:v>
                </c:pt>
                <c:pt idx="232">
                  <c:v>-7.1641938086900005E-3</c:v>
                </c:pt>
                <c:pt idx="233">
                  <c:v>-6.9388985872700839E-3</c:v>
                </c:pt>
                <c:pt idx="234">
                  <c:v>-6.7524942797400015E-3</c:v>
                </c:pt>
                <c:pt idx="235">
                  <c:v>-6.5273111060000014E-3</c:v>
                </c:pt>
                <c:pt idx="236">
                  <c:v>-6.3653677782000064E-3</c:v>
                </c:pt>
                <c:pt idx="237">
                  <c:v>-6.1726935057900894E-3</c:v>
                </c:pt>
                <c:pt idx="238">
                  <c:v>-6.0805238265699895E-3</c:v>
                </c:pt>
                <c:pt idx="239">
                  <c:v>-5.999871255670074E-3</c:v>
                </c:pt>
                <c:pt idx="240">
                  <c:v>-6.0324497128700994E-3</c:v>
                </c:pt>
                <c:pt idx="241">
                  <c:v>-6.0686314891400632E-3</c:v>
                </c:pt>
                <c:pt idx="242">
                  <c:v>-6.1992430384900836E-3</c:v>
                </c:pt>
                <c:pt idx="243">
                  <c:v>-6.3288162361800045E-3</c:v>
                </c:pt>
                <c:pt idx="244">
                  <c:v>-6.5339285228600569E-3</c:v>
                </c:pt>
                <c:pt idx="245">
                  <c:v>-6.7163686866000974E-3</c:v>
                </c:pt>
                <c:pt idx="246">
                  <c:v>-6.9513438814401349E-3</c:v>
                </c:pt>
                <c:pt idx="247">
                  <c:v>-7.1519730170100104E-3</c:v>
                </c:pt>
                <c:pt idx="248">
                  <c:v>-7.3788828543300024E-3</c:v>
                </c:pt>
                <c:pt idx="249">
                  <c:v>-7.54229205635006E-3</c:v>
                </c:pt>
                <c:pt idx="250">
                  <c:v>-7.7076907122800957E-3</c:v>
                </c:pt>
                <c:pt idx="251">
                  <c:v>-7.8098407963200916E-3</c:v>
                </c:pt>
                <c:pt idx="252">
                  <c:v>-7.9372692208301079E-3</c:v>
                </c:pt>
                <c:pt idx="253">
                  <c:v>-8.0121831770400068E-3</c:v>
                </c:pt>
                <c:pt idx="254">
                  <c:v>-8.1112795689900052E-3</c:v>
                </c:pt>
                <c:pt idx="255">
                  <c:v>-8.1669476048800548E-3</c:v>
                </c:pt>
                <c:pt idx="256">
                  <c:v>-8.231147140419998E-3</c:v>
                </c:pt>
                <c:pt idx="257">
                  <c:v>-8.2760151508200035E-3</c:v>
                </c:pt>
                <c:pt idx="258">
                  <c:v>-8.3562151041000048E-3</c:v>
                </c:pt>
                <c:pt idx="259">
                  <c:v>-8.4102928577100746E-3</c:v>
                </c:pt>
                <c:pt idx="260">
                  <c:v>-8.5085235089100014E-3</c:v>
                </c:pt>
                <c:pt idx="261">
                  <c:v>-8.5669738742400227E-3</c:v>
                </c:pt>
                <c:pt idx="262">
                  <c:v>-8.6719206002699965E-3</c:v>
                </c:pt>
                <c:pt idx="263">
                  <c:v>-8.7463479596200048E-3</c:v>
                </c:pt>
                <c:pt idx="264">
                  <c:v>-8.8490023386900568E-3</c:v>
                </c:pt>
                <c:pt idx="265">
                  <c:v>-8.9203648766800567E-3</c:v>
                </c:pt>
                <c:pt idx="266">
                  <c:v>-9.0150323366801795E-3</c:v>
                </c:pt>
                <c:pt idx="267">
                  <c:v>-9.0578702823400047E-3</c:v>
                </c:pt>
                <c:pt idx="268">
                  <c:v>-9.1041690139800208E-3</c:v>
                </c:pt>
                <c:pt idx="269">
                  <c:v>-9.0708885338201383E-3</c:v>
                </c:pt>
                <c:pt idx="270">
                  <c:v>-9.0468873527200268E-3</c:v>
                </c:pt>
                <c:pt idx="271">
                  <c:v>-8.9674104538500048E-3</c:v>
                </c:pt>
                <c:pt idx="272">
                  <c:v>-8.8955139089900246E-3</c:v>
                </c:pt>
                <c:pt idx="273">
                  <c:v>-8.7879053087400027E-3</c:v>
                </c:pt>
                <c:pt idx="274">
                  <c:v>-8.6898949279201158E-3</c:v>
                </c:pt>
                <c:pt idx="275">
                  <c:v>-8.5472391216699986E-3</c:v>
                </c:pt>
                <c:pt idx="276">
                  <c:v>-8.4160035295100227E-3</c:v>
                </c:pt>
                <c:pt idx="277">
                  <c:v>-8.2513786811899987E-3</c:v>
                </c:pt>
                <c:pt idx="278">
                  <c:v>-8.0855552161301567E-3</c:v>
                </c:pt>
                <c:pt idx="279">
                  <c:v>-7.9285359551600001E-3</c:v>
                </c:pt>
                <c:pt idx="280">
                  <c:v>-7.7844690350900988E-3</c:v>
                </c:pt>
                <c:pt idx="281">
                  <c:v>-7.6463572477100004E-3</c:v>
                </c:pt>
                <c:pt idx="282">
                  <c:v>-7.5500596250600727E-3</c:v>
                </c:pt>
                <c:pt idx="283">
                  <c:v>-7.4654337289400434E-3</c:v>
                </c:pt>
                <c:pt idx="284">
                  <c:v>-7.4333578236600913E-3</c:v>
                </c:pt>
                <c:pt idx="285">
                  <c:v>-7.4107819882700534E-3</c:v>
                </c:pt>
                <c:pt idx="286">
                  <c:v>-7.4224687344000926E-3</c:v>
                </c:pt>
                <c:pt idx="287">
                  <c:v>-7.4357027954301599E-3</c:v>
                </c:pt>
                <c:pt idx="288">
                  <c:v>-7.4691118378100024E-3</c:v>
                </c:pt>
                <c:pt idx="289">
                  <c:v>-7.4756159456000788E-3</c:v>
                </c:pt>
                <c:pt idx="290">
                  <c:v>-7.4631682531300534E-3</c:v>
                </c:pt>
                <c:pt idx="291">
                  <c:v>-7.4143183007200535E-3</c:v>
                </c:pt>
                <c:pt idx="292">
                  <c:v>-7.3599758221000004E-3</c:v>
                </c:pt>
                <c:pt idx="293">
                  <c:v>-7.2841869040200114E-3</c:v>
                </c:pt>
                <c:pt idx="294">
                  <c:v>-7.1744144456800021E-3</c:v>
                </c:pt>
                <c:pt idx="295">
                  <c:v>-7.035351199740093E-3</c:v>
                </c:pt>
                <c:pt idx="296">
                  <c:v>-6.8830401314500826E-3</c:v>
                </c:pt>
                <c:pt idx="297">
                  <c:v>-6.7157724854401205E-3</c:v>
                </c:pt>
                <c:pt idx="298">
                  <c:v>-6.5553920883700753E-3</c:v>
                </c:pt>
                <c:pt idx="299">
                  <c:v>-6.4268658327899962E-3</c:v>
                </c:pt>
                <c:pt idx="300">
                  <c:v>-6.3375187327800123E-3</c:v>
                </c:pt>
                <c:pt idx="301">
                  <c:v>-6.3035136720500104E-3</c:v>
                </c:pt>
                <c:pt idx="302">
                  <c:v>-6.28868179351011E-3</c:v>
                </c:pt>
                <c:pt idx="303">
                  <c:v>-6.3480257417900124E-3</c:v>
                </c:pt>
                <c:pt idx="304">
                  <c:v>-6.4518011209500903E-3</c:v>
                </c:pt>
                <c:pt idx="305">
                  <c:v>-6.5920794434600723E-3</c:v>
                </c:pt>
                <c:pt idx="306">
                  <c:v>-6.7441118316000003E-3</c:v>
                </c:pt>
                <c:pt idx="307">
                  <c:v>-6.9409959287000033E-3</c:v>
                </c:pt>
                <c:pt idx="308">
                  <c:v>-7.1605007422599967E-3</c:v>
                </c:pt>
                <c:pt idx="309">
                  <c:v>-7.4027478557100795E-3</c:v>
                </c:pt>
                <c:pt idx="310">
                  <c:v>-7.6149636530400038E-3</c:v>
                </c:pt>
                <c:pt idx="311">
                  <c:v>-7.7769797251701312E-3</c:v>
                </c:pt>
                <c:pt idx="312">
                  <c:v>-7.8946812009500003E-3</c:v>
                </c:pt>
                <c:pt idx="313">
                  <c:v>-7.9613533614000861E-3</c:v>
                </c:pt>
                <c:pt idx="314">
                  <c:v>-7.9513802524000133E-3</c:v>
                </c:pt>
                <c:pt idx="315">
                  <c:v>-7.8972380583100018E-3</c:v>
                </c:pt>
                <c:pt idx="316">
                  <c:v>-7.7476206471200114E-3</c:v>
                </c:pt>
                <c:pt idx="317">
                  <c:v>-7.559031734210072E-3</c:v>
                </c:pt>
                <c:pt idx="318">
                  <c:v>-7.2885808325500083E-3</c:v>
                </c:pt>
                <c:pt idx="319">
                  <c:v>-7.0027958493699997E-3</c:v>
                </c:pt>
                <c:pt idx="320">
                  <c:v>-6.6910830976700114E-3</c:v>
                </c:pt>
                <c:pt idx="321">
                  <c:v>-6.4255098212200011E-3</c:v>
                </c:pt>
                <c:pt idx="322">
                  <c:v>-6.1074840821499958E-3</c:v>
                </c:pt>
                <c:pt idx="323">
                  <c:v>-5.8165886070100006E-3</c:v>
                </c:pt>
                <c:pt idx="324">
                  <c:v>-5.5368728775000032E-3</c:v>
                </c:pt>
                <c:pt idx="325">
                  <c:v>-5.3331226165200104E-3</c:v>
                </c:pt>
                <c:pt idx="326">
                  <c:v>-5.0926564691800014E-3</c:v>
                </c:pt>
                <c:pt idx="327">
                  <c:v>-4.9063654993001049E-3</c:v>
                </c:pt>
                <c:pt idx="328">
                  <c:v>-4.748885708080003E-3</c:v>
                </c:pt>
                <c:pt idx="329">
                  <c:v>-4.6942542395899765E-3</c:v>
                </c:pt>
                <c:pt idx="330">
                  <c:v>-4.6506114414299991E-3</c:v>
                </c:pt>
                <c:pt idx="331">
                  <c:v>-4.6584610106500104E-3</c:v>
                </c:pt>
                <c:pt idx="332">
                  <c:v>-4.6540188801399845E-3</c:v>
                </c:pt>
                <c:pt idx="333">
                  <c:v>-4.7052309610300033E-3</c:v>
                </c:pt>
                <c:pt idx="334">
                  <c:v>-4.7238965432499979E-3</c:v>
                </c:pt>
                <c:pt idx="335">
                  <c:v>-4.7388856930800534E-3</c:v>
                </c:pt>
                <c:pt idx="336">
                  <c:v>-4.7273154338400014E-3</c:v>
                </c:pt>
                <c:pt idx="337">
                  <c:v>-4.7206202955300718E-3</c:v>
                </c:pt>
                <c:pt idx="338">
                  <c:v>-4.6134561417399975E-3</c:v>
                </c:pt>
                <c:pt idx="339">
                  <c:v>-4.4565625041740895E-3</c:v>
                </c:pt>
                <c:pt idx="340">
                  <c:v>-4.2017746512100114E-3</c:v>
                </c:pt>
                <c:pt idx="341">
                  <c:v>-3.9434667932090016E-3</c:v>
                </c:pt>
                <c:pt idx="342">
                  <c:v>-3.5619921082140301E-3</c:v>
                </c:pt>
                <c:pt idx="343">
                  <c:v>-3.127432608443038E-3</c:v>
                </c:pt>
                <c:pt idx="344">
                  <c:v>-2.5167652105346997E-3</c:v>
                </c:pt>
                <c:pt idx="345">
                  <c:v>-1.8948483270230191E-3</c:v>
                </c:pt>
                <c:pt idx="346">
                  <c:v>-1.1049866445190001E-3</c:v>
                </c:pt>
                <c:pt idx="347">
                  <c:v>-1.5802505869000086E-4</c:v>
                </c:pt>
                <c:pt idx="348">
                  <c:v>1.0100901484300041E-3</c:v>
                </c:pt>
                <c:pt idx="349">
                  <c:v>2.2207596501100371E-3</c:v>
                </c:pt>
                <c:pt idx="350">
                  <c:v>3.5979649619900501E-3</c:v>
                </c:pt>
                <c:pt idx="351">
                  <c:v>5.0928333251199984E-3</c:v>
                </c:pt>
                <c:pt idx="352">
                  <c:v>6.7738518417800623E-3</c:v>
                </c:pt>
                <c:pt idx="353">
                  <c:v>8.5607779977900228E-3</c:v>
                </c:pt>
                <c:pt idx="354">
                  <c:v>1.0490636131360009E-2</c:v>
                </c:pt>
                <c:pt idx="355">
                  <c:v>1.2524563444850135E-2</c:v>
                </c:pt>
                <c:pt idx="356">
                  <c:v>1.4711215819490017E-2</c:v>
                </c:pt>
                <c:pt idx="357">
                  <c:v>1.6891136320119987E-2</c:v>
                </c:pt>
                <c:pt idx="358">
                  <c:v>1.914211866550029E-2</c:v>
                </c:pt>
                <c:pt idx="359">
                  <c:v>2.1433192321500406E-2</c:v>
                </c:pt>
                <c:pt idx="360">
                  <c:v>2.38228319674E-2</c:v>
                </c:pt>
                <c:pt idx="361">
                  <c:v>2.6128737014700001E-2</c:v>
                </c:pt>
                <c:pt idx="362">
                  <c:v>2.8390054606999997E-2</c:v>
                </c:pt>
                <c:pt idx="363">
                  <c:v>3.0510063906600007E-2</c:v>
                </c:pt>
                <c:pt idx="364">
                  <c:v>3.2574258001400042E-2</c:v>
                </c:pt>
                <c:pt idx="365">
                  <c:v>3.4459541054700005E-2</c:v>
                </c:pt>
                <c:pt idx="366">
                  <c:v>3.6076624037400008E-2</c:v>
                </c:pt>
                <c:pt idx="367">
                  <c:v>3.7428781286699984E-2</c:v>
                </c:pt>
                <c:pt idx="368">
                  <c:v>3.8627044466900011E-2</c:v>
                </c:pt>
                <c:pt idx="369">
                  <c:v>3.9496467219100016E-2</c:v>
                </c:pt>
                <c:pt idx="370">
                  <c:v>4.0075423721800042E-2</c:v>
                </c:pt>
                <c:pt idx="371">
                  <c:v>4.0274665921699995E-2</c:v>
                </c:pt>
                <c:pt idx="372">
                  <c:v>4.0256745814499985E-2</c:v>
                </c:pt>
                <c:pt idx="373">
                  <c:v>3.9907252415300444E-2</c:v>
                </c:pt>
                <c:pt idx="374">
                  <c:v>3.930239963500004E-2</c:v>
                </c:pt>
                <c:pt idx="375">
                  <c:v>3.8458850569799995E-2</c:v>
                </c:pt>
                <c:pt idx="376">
                  <c:v>3.7407172024400699E-2</c:v>
                </c:pt>
                <c:pt idx="377">
                  <c:v>3.6149235516500566E-2</c:v>
                </c:pt>
                <c:pt idx="378">
                  <c:v>3.4752333131299995E-2</c:v>
                </c:pt>
                <c:pt idx="379">
                  <c:v>3.3258606555600048E-2</c:v>
                </c:pt>
                <c:pt idx="380">
                  <c:v>3.1796445929100005E-2</c:v>
                </c:pt>
                <c:pt idx="381">
                  <c:v>3.031302264460008E-2</c:v>
                </c:pt>
                <c:pt idx="382">
                  <c:v>2.8892500958800013E-2</c:v>
                </c:pt>
                <c:pt idx="383">
                  <c:v>2.7460398924800337E-2</c:v>
                </c:pt>
                <c:pt idx="384">
                  <c:v>2.6128003058399976E-2</c:v>
                </c:pt>
                <c:pt idx="385">
                  <c:v>2.482516674220004E-2</c:v>
                </c:pt>
                <c:pt idx="386">
                  <c:v>2.3644375044600052E-2</c:v>
                </c:pt>
                <c:pt idx="387">
                  <c:v>2.2504213621200381E-2</c:v>
                </c:pt>
                <c:pt idx="388">
                  <c:v>2.1411800301000011E-2</c:v>
                </c:pt>
                <c:pt idx="389">
                  <c:v>2.0415745639500212E-2</c:v>
                </c:pt>
                <c:pt idx="390">
                  <c:v>1.9464551762500368E-2</c:v>
                </c:pt>
                <c:pt idx="391">
                  <c:v>1.8491500327100101E-2</c:v>
                </c:pt>
                <c:pt idx="392">
                  <c:v>1.7604694787600031E-2</c:v>
                </c:pt>
                <c:pt idx="393">
                  <c:v>1.6705515239100303E-2</c:v>
                </c:pt>
                <c:pt idx="394">
                  <c:v>1.5868071073500061E-2</c:v>
                </c:pt>
                <c:pt idx="395">
                  <c:v>1.5015670903300027E-2</c:v>
                </c:pt>
                <c:pt idx="396">
                  <c:v>1.421447197960002E-2</c:v>
                </c:pt>
                <c:pt idx="397">
                  <c:v>1.3438578166400202E-2</c:v>
                </c:pt>
                <c:pt idx="398">
                  <c:v>1.2661558801800145E-2</c:v>
                </c:pt>
                <c:pt idx="399">
                  <c:v>1.1891897718000172E-2</c:v>
                </c:pt>
                <c:pt idx="400">
                  <c:v>1.1215027946800045E-2</c:v>
                </c:pt>
                <c:pt idx="401">
                  <c:v>1.0591728076900021E-2</c:v>
                </c:pt>
                <c:pt idx="402">
                  <c:v>1.0005301702300021E-2</c:v>
                </c:pt>
                <c:pt idx="403">
                  <c:v>9.4351046075001038E-3</c:v>
                </c:pt>
                <c:pt idx="404">
                  <c:v>8.9486964339000226E-3</c:v>
                </c:pt>
                <c:pt idx="405">
                  <c:v>8.4823219529000238E-3</c:v>
                </c:pt>
                <c:pt idx="406">
                  <c:v>8.0582433851000071E-3</c:v>
                </c:pt>
                <c:pt idx="407">
                  <c:v>7.6797485576999974E-3</c:v>
                </c:pt>
                <c:pt idx="408">
                  <c:v>7.4043766030000334E-3</c:v>
                </c:pt>
                <c:pt idx="409">
                  <c:v>7.1683725231999904E-3</c:v>
                </c:pt>
                <c:pt idx="410">
                  <c:v>6.9715391625001129E-3</c:v>
                </c:pt>
                <c:pt idx="411">
                  <c:v>6.7548890508000101E-3</c:v>
                </c:pt>
                <c:pt idx="412">
                  <c:v>6.5780053437000134E-3</c:v>
                </c:pt>
                <c:pt idx="413">
                  <c:v>6.4163756328001025E-3</c:v>
                </c:pt>
                <c:pt idx="414">
                  <c:v>6.295313690100072E-3</c:v>
                </c:pt>
                <c:pt idx="415">
                  <c:v>6.1677498526999715E-3</c:v>
                </c:pt>
                <c:pt idx="416">
                  <c:v>6.0714561779999813E-3</c:v>
                </c:pt>
                <c:pt idx="417">
                  <c:v>5.9497324829001505E-3</c:v>
                </c:pt>
                <c:pt idx="418">
                  <c:v>5.7720460375000424E-3</c:v>
                </c:pt>
                <c:pt idx="419">
                  <c:v>5.5588852140999942E-3</c:v>
                </c:pt>
                <c:pt idx="420">
                  <c:v>5.2980040371999951E-3</c:v>
                </c:pt>
                <c:pt idx="421">
                  <c:v>5.0161755885000025E-3</c:v>
                </c:pt>
                <c:pt idx="422">
                  <c:v>4.732646746500071E-3</c:v>
                </c:pt>
                <c:pt idx="423">
                  <c:v>4.4171388003000217E-3</c:v>
                </c:pt>
                <c:pt idx="424">
                  <c:v>4.0952623403000534E-3</c:v>
                </c:pt>
                <c:pt idx="425">
                  <c:v>3.7797013901000407E-3</c:v>
                </c:pt>
                <c:pt idx="426">
                  <c:v>3.4475174553000492E-3</c:v>
                </c:pt>
                <c:pt idx="427">
                  <c:v>3.1046259422000512E-3</c:v>
                </c:pt>
                <c:pt idx="428">
                  <c:v>2.7458589629000092E-3</c:v>
                </c:pt>
                <c:pt idx="429">
                  <c:v>2.4336861243999951E-3</c:v>
                </c:pt>
                <c:pt idx="430">
                  <c:v>2.1241475971000437E-3</c:v>
                </c:pt>
                <c:pt idx="431">
                  <c:v>1.827106676999986E-3</c:v>
                </c:pt>
                <c:pt idx="432">
                  <c:v>1.5243310984000003E-3</c:v>
                </c:pt>
                <c:pt idx="433">
                  <c:v>1.2415755752999968E-3</c:v>
                </c:pt>
                <c:pt idx="434">
                  <c:v>9.5822079450001566E-4</c:v>
                </c:pt>
                <c:pt idx="435">
                  <c:v>7.0323024649999652E-4</c:v>
                </c:pt>
                <c:pt idx="436">
                  <c:v>4.4267793289998929E-4</c:v>
                </c:pt>
                <c:pt idx="437">
                  <c:v>1.9327427430001592E-4</c:v>
                </c:pt>
                <c:pt idx="438">
                  <c:v>-8.3137517699994527E-5</c:v>
                </c:pt>
                <c:pt idx="439">
                  <c:v>-3.5472753415998327E-4</c:v>
                </c:pt>
                <c:pt idx="440">
                  <c:v>-6.4200946616998014E-4</c:v>
                </c:pt>
                <c:pt idx="441">
                  <c:v>-8.5858390267999326E-4</c:v>
                </c:pt>
                <c:pt idx="442">
                  <c:v>-1.0537384443899851E-3</c:v>
                </c:pt>
                <c:pt idx="443">
                  <c:v>-1.1788893200099901E-3</c:v>
                </c:pt>
                <c:pt idx="444">
                  <c:v>-1.2764794669499861E-3</c:v>
                </c:pt>
                <c:pt idx="445">
                  <c:v>-1.3134462501200039E-3</c:v>
                </c:pt>
                <c:pt idx="446">
                  <c:v>-1.3568169337100156E-3</c:v>
                </c:pt>
                <c:pt idx="447">
                  <c:v>-1.3712143196799795E-3</c:v>
                </c:pt>
                <c:pt idx="448">
                  <c:v>-1.4333347606799718E-3</c:v>
                </c:pt>
                <c:pt idx="449">
                  <c:v>-1.4662243708800093E-3</c:v>
                </c:pt>
                <c:pt idx="450">
                  <c:v>-1.5362537288700065E-3</c:v>
                </c:pt>
                <c:pt idx="451">
                  <c:v>-1.5515464276499788E-3</c:v>
                </c:pt>
                <c:pt idx="452">
                  <c:v>-1.6226560444300301E-3</c:v>
                </c:pt>
                <c:pt idx="453">
                  <c:v>-1.6808829464600246E-3</c:v>
                </c:pt>
                <c:pt idx="454">
                  <c:v>-1.8031184088899981E-3</c:v>
                </c:pt>
                <c:pt idx="455">
                  <c:v>-1.9092560720700134E-3</c:v>
                </c:pt>
                <c:pt idx="456">
                  <c:v>-2.0653465509600307E-3</c:v>
                </c:pt>
                <c:pt idx="457">
                  <c:v>-2.1865260209500284E-3</c:v>
                </c:pt>
                <c:pt idx="458">
                  <c:v>-2.3690641335400026E-3</c:v>
                </c:pt>
                <c:pt idx="459">
                  <c:v>-2.5064328325399912E-3</c:v>
                </c:pt>
                <c:pt idx="460">
                  <c:v>-2.6716432912199835E-3</c:v>
                </c:pt>
                <c:pt idx="461">
                  <c:v>-2.7813222024300503E-3</c:v>
                </c:pt>
                <c:pt idx="462">
                  <c:v>-2.9145570594700052E-3</c:v>
                </c:pt>
                <c:pt idx="463">
                  <c:v>-2.9927495051099992E-3</c:v>
                </c:pt>
                <c:pt idx="464">
                  <c:v>-3.1140268439600236E-3</c:v>
                </c:pt>
                <c:pt idx="465">
                  <c:v>-3.2073289108000358E-3</c:v>
                </c:pt>
                <c:pt idx="466">
                  <c:v>-3.3579167436000343E-3</c:v>
                </c:pt>
                <c:pt idx="467">
                  <c:v>-3.4696388440500214E-3</c:v>
                </c:pt>
                <c:pt idx="468">
                  <c:v>-3.6325366754200246E-3</c:v>
                </c:pt>
                <c:pt idx="469">
                  <c:v>-3.7598728341099912E-3</c:v>
                </c:pt>
                <c:pt idx="470">
                  <c:v>-3.9409407343800086E-3</c:v>
                </c:pt>
                <c:pt idx="471">
                  <c:v>-4.0655087720799865E-3</c:v>
                </c:pt>
                <c:pt idx="472">
                  <c:v>-4.2174041440499795E-3</c:v>
                </c:pt>
                <c:pt idx="473">
                  <c:v>-4.2976414480699922E-3</c:v>
                </c:pt>
                <c:pt idx="474">
                  <c:v>-4.4252205222599997E-3</c:v>
                </c:pt>
                <c:pt idx="475">
                  <c:v>-4.4658068368599955E-3</c:v>
                </c:pt>
                <c:pt idx="476">
                  <c:v>-4.4922399130200687E-3</c:v>
                </c:pt>
                <c:pt idx="477">
                  <c:v>-4.4141102349199886E-3</c:v>
                </c:pt>
                <c:pt idx="478">
                  <c:v>-4.3195697308899914E-3</c:v>
                </c:pt>
                <c:pt idx="479">
                  <c:v>-4.1234670606900038E-3</c:v>
                </c:pt>
                <c:pt idx="480">
                  <c:v>-3.9428620061099946E-3</c:v>
                </c:pt>
                <c:pt idx="481">
                  <c:v>-3.6957498294799898E-3</c:v>
                </c:pt>
                <c:pt idx="482">
                  <c:v>-3.5037878265500367E-3</c:v>
                </c:pt>
                <c:pt idx="483">
                  <c:v>-3.2729809857500011E-3</c:v>
                </c:pt>
                <c:pt idx="484">
                  <c:v>-3.1022975244900052E-3</c:v>
                </c:pt>
                <c:pt idx="485">
                  <c:v>-2.9129657162500072E-3</c:v>
                </c:pt>
                <c:pt idx="486">
                  <c:v>-2.8135327522000385E-3</c:v>
                </c:pt>
                <c:pt idx="487">
                  <c:v>-2.7087928957400336E-3</c:v>
                </c:pt>
                <c:pt idx="488">
                  <c:v>-2.6988171619300207E-3</c:v>
                </c:pt>
                <c:pt idx="489">
                  <c:v>-2.6800116610000407E-3</c:v>
                </c:pt>
                <c:pt idx="490">
                  <c:v>-2.7668102860300367E-3</c:v>
                </c:pt>
                <c:pt idx="491">
                  <c:v>-2.86030728128003E-3</c:v>
                </c:pt>
                <c:pt idx="492">
                  <c:v>-3.0446373563200492E-3</c:v>
                </c:pt>
                <c:pt idx="493">
                  <c:v>-3.220227443030038E-3</c:v>
                </c:pt>
                <c:pt idx="494">
                  <c:v>-3.4688503018100092E-3</c:v>
                </c:pt>
                <c:pt idx="495">
                  <c:v>-3.6797321393300152E-3</c:v>
                </c:pt>
                <c:pt idx="496">
                  <c:v>-3.9334182386900002E-3</c:v>
                </c:pt>
                <c:pt idx="497">
                  <c:v>-4.1088847502099846E-3</c:v>
                </c:pt>
                <c:pt idx="498">
                  <c:v>-4.2768158459099894E-3</c:v>
                </c:pt>
                <c:pt idx="499">
                  <c:v>-4.3574982096499966E-3</c:v>
                </c:pt>
                <c:pt idx="500">
                  <c:v>-4.4323050913199933E-3</c:v>
                </c:pt>
                <c:pt idx="501">
                  <c:v>-4.4506170931100791E-3</c:v>
                </c:pt>
                <c:pt idx="502">
                  <c:v>-4.4732147059000941E-3</c:v>
                </c:pt>
                <c:pt idx="503">
                  <c:v>-4.4106773896200741E-3</c:v>
                </c:pt>
                <c:pt idx="504">
                  <c:v>-4.3328500889799962E-3</c:v>
                </c:pt>
                <c:pt idx="505">
                  <c:v>-4.1659039850900064E-3</c:v>
                </c:pt>
                <c:pt idx="506">
                  <c:v>-3.9962047526500488E-3</c:v>
                </c:pt>
                <c:pt idx="507">
                  <c:v>-3.7713504246499885E-3</c:v>
                </c:pt>
                <c:pt idx="508">
                  <c:v>-3.5952945284500409E-3</c:v>
                </c:pt>
                <c:pt idx="509">
                  <c:v>-3.3968082066199992E-3</c:v>
                </c:pt>
                <c:pt idx="510">
                  <c:v>-3.2527303144200092E-3</c:v>
                </c:pt>
                <c:pt idx="511">
                  <c:v>-3.0887482838200002E-3</c:v>
                </c:pt>
                <c:pt idx="512">
                  <c:v>-2.9810593069900001E-3</c:v>
                </c:pt>
                <c:pt idx="513">
                  <c:v>-2.8732924778100011E-3</c:v>
                </c:pt>
                <c:pt idx="514">
                  <c:v>-2.8438873201300052E-3</c:v>
                </c:pt>
                <c:pt idx="515">
                  <c:v>-2.8233056870300092E-3</c:v>
                </c:pt>
                <c:pt idx="516">
                  <c:v>-2.8852695682100092E-3</c:v>
                </c:pt>
                <c:pt idx="517">
                  <c:v>-2.9531137719700493E-3</c:v>
                </c:pt>
                <c:pt idx="518">
                  <c:v>-3.0960400612300002E-3</c:v>
                </c:pt>
                <c:pt idx="519">
                  <c:v>-3.2041993578500686E-3</c:v>
                </c:pt>
                <c:pt idx="520">
                  <c:v>-3.30416134859005E-3</c:v>
                </c:pt>
                <c:pt idx="521">
                  <c:v>-3.392741620089991E-3</c:v>
                </c:pt>
                <c:pt idx="522">
                  <c:v>-3.5298042658700418E-3</c:v>
                </c:pt>
                <c:pt idx="523">
                  <c:v>-3.6162381848400048E-3</c:v>
                </c:pt>
                <c:pt idx="524">
                  <c:v>-3.6504069098200012E-3</c:v>
                </c:pt>
                <c:pt idx="525">
                  <c:v>-3.6159715202600277E-3</c:v>
                </c:pt>
                <c:pt idx="526">
                  <c:v>-3.5816928223500293E-3</c:v>
                </c:pt>
                <c:pt idx="527">
                  <c:v>-3.5164951601999936E-3</c:v>
                </c:pt>
                <c:pt idx="528">
                  <c:v>-3.4707204517400356E-3</c:v>
                </c:pt>
                <c:pt idx="529">
                  <c:v>-3.4372247070900419E-3</c:v>
                </c:pt>
                <c:pt idx="530">
                  <c:v>-3.4494865630900011E-3</c:v>
                </c:pt>
                <c:pt idx="531">
                  <c:v>-3.4477419644300326E-3</c:v>
                </c:pt>
                <c:pt idx="532">
                  <c:v>-3.4540816605700248E-3</c:v>
                </c:pt>
                <c:pt idx="533">
                  <c:v>-3.4677316834500326E-3</c:v>
                </c:pt>
                <c:pt idx="534">
                  <c:v>-3.5088528881200092E-3</c:v>
                </c:pt>
                <c:pt idx="535">
                  <c:v>-3.5754006109400011E-3</c:v>
                </c:pt>
                <c:pt idx="536">
                  <c:v>-3.6806887300100287E-3</c:v>
                </c:pt>
                <c:pt idx="537">
                  <c:v>-3.8248913748000161E-3</c:v>
                </c:pt>
                <c:pt idx="538">
                  <c:v>-4.0331678733999989E-3</c:v>
                </c:pt>
                <c:pt idx="539">
                  <c:v>-4.2535198880500023E-3</c:v>
                </c:pt>
                <c:pt idx="540">
                  <c:v>-4.4819609778399914E-3</c:v>
                </c:pt>
                <c:pt idx="541">
                  <c:v>-4.6747788662700046E-3</c:v>
                </c:pt>
                <c:pt idx="542">
                  <c:v>-4.8629624054199981E-3</c:v>
                </c:pt>
                <c:pt idx="543">
                  <c:v>-5.0747578020199982E-3</c:v>
                </c:pt>
                <c:pt idx="544">
                  <c:v>-5.2552023081399984E-3</c:v>
                </c:pt>
                <c:pt idx="545">
                  <c:v>-5.3821334631599937E-3</c:v>
                </c:pt>
                <c:pt idx="546">
                  <c:v>-5.4832894787099924E-3</c:v>
                </c:pt>
                <c:pt idx="547">
                  <c:v>-5.5916991070800882E-3</c:v>
                </c:pt>
                <c:pt idx="548">
                  <c:v>-5.703162121070097E-3</c:v>
                </c:pt>
                <c:pt idx="549">
                  <c:v>-5.8432093472499912E-3</c:v>
                </c:pt>
                <c:pt idx="550">
                  <c:v>-5.9978982593099986E-3</c:v>
                </c:pt>
                <c:pt idx="551">
                  <c:v>-6.1619488975300073E-3</c:v>
                </c:pt>
                <c:pt idx="552">
                  <c:v>-6.285965183810094E-3</c:v>
                </c:pt>
                <c:pt idx="553">
                  <c:v>-6.3914404293799994E-3</c:v>
                </c:pt>
                <c:pt idx="554">
                  <c:v>-6.4707583301900741E-3</c:v>
                </c:pt>
                <c:pt idx="555">
                  <c:v>-6.551010598110002E-3</c:v>
                </c:pt>
                <c:pt idx="556">
                  <c:v>-6.5824908236199993E-3</c:v>
                </c:pt>
                <c:pt idx="557">
                  <c:v>-6.5921718723899875E-3</c:v>
                </c:pt>
                <c:pt idx="558">
                  <c:v>-6.5671841513699845E-3</c:v>
                </c:pt>
                <c:pt idx="559">
                  <c:v>-6.5635776406199955E-3</c:v>
                </c:pt>
                <c:pt idx="560">
                  <c:v>-6.500489494740083E-3</c:v>
                </c:pt>
                <c:pt idx="561">
                  <c:v>-6.4033658900600919E-3</c:v>
                </c:pt>
                <c:pt idx="562">
                  <c:v>-6.252858468699999E-3</c:v>
                </c:pt>
                <c:pt idx="563">
                  <c:v>-6.0858503807699992E-3</c:v>
                </c:pt>
                <c:pt idx="564">
                  <c:v>-5.8851392368799845E-3</c:v>
                </c:pt>
                <c:pt idx="565">
                  <c:v>-5.7000946979699971E-3</c:v>
                </c:pt>
                <c:pt idx="566">
                  <c:v>-5.5103292014200434E-3</c:v>
                </c:pt>
                <c:pt idx="567">
                  <c:v>-5.3650035229699895E-3</c:v>
                </c:pt>
                <c:pt idx="568">
                  <c:v>-5.2258030471899891E-3</c:v>
                </c:pt>
                <c:pt idx="569">
                  <c:v>-5.1601399568599665E-3</c:v>
                </c:pt>
                <c:pt idx="570">
                  <c:v>-5.1240663973399977E-3</c:v>
                </c:pt>
                <c:pt idx="571">
                  <c:v>-5.1749048650199855E-3</c:v>
                </c:pt>
                <c:pt idx="572">
                  <c:v>-5.1958614207500134E-3</c:v>
                </c:pt>
                <c:pt idx="573">
                  <c:v>-5.2623016024300334E-3</c:v>
                </c:pt>
                <c:pt idx="574">
                  <c:v>-5.3113314706599996E-3</c:v>
                </c:pt>
                <c:pt idx="575">
                  <c:v>-5.4286933997200878E-3</c:v>
                </c:pt>
                <c:pt idx="576">
                  <c:v>-5.5066648403900124E-3</c:v>
                </c:pt>
                <c:pt idx="577">
                  <c:v>-5.6007221674299916E-3</c:v>
                </c:pt>
                <c:pt idx="578">
                  <c:v>-5.6483776071299986E-3</c:v>
                </c:pt>
                <c:pt idx="579">
                  <c:v>-5.6792751400300536E-3</c:v>
                </c:pt>
                <c:pt idx="580">
                  <c:v>-5.6394022562699965E-3</c:v>
                </c:pt>
                <c:pt idx="581">
                  <c:v>-5.6046458273999846E-3</c:v>
                </c:pt>
                <c:pt idx="582">
                  <c:v>-5.4638643129900424E-3</c:v>
                </c:pt>
                <c:pt idx="583">
                  <c:v>-5.3235083821799971E-3</c:v>
                </c:pt>
                <c:pt idx="584">
                  <c:v>-5.1196365111799954E-3</c:v>
                </c:pt>
                <c:pt idx="585">
                  <c:v>-4.9251666674199925E-3</c:v>
                </c:pt>
                <c:pt idx="586">
                  <c:v>-4.7087093231200673E-3</c:v>
                </c:pt>
                <c:pt idx="587">
                  <c:v>-4.5635962170799856E-3</c:v>
                </c:pt>
                <c:pt idx="588">
                  <c:v>-4.4040614164300024E-3</c:v>
                </c:pt>
                <c:pt idx="589">
                  <c:v>-4.3045828973899865E-3</c:v>
                </c:pt>
                <c:pt idx="590">
                  <c:v>-4.1932849113999965E-3</c:v>
                </c:pt>
                <c:pt idx="591">
                  <c:v>-4.1800503686299775E-3</c:v>
                </c:pt>
                <c:pt idx="592">
                  <c:v>-4.1615882796799675E-3</c:v>
                </c:pt>
                <c:pt idx="593">
                  <c:v>-4.1967395218199975E-3</c:v>
                </c:pt>
                <c:pt idx="594">
                  <c:v>-4.223662079729993E-3</c:v>
                </c:pt>
                <c:pt idx="595">
                  <c:v>-4.3624267892000031E-3</c:v>
                </c:pt>
                <c:pt idx="596">
                  <c:v>-4.4869261281100499E-3</c:v>
                </c:pt>
                <c:pt idx="597">
                  <c:v>-4.6862755604200022E-3</c:v>
                </c:pt>
                <c:pt idx="598">
                  <c:v>-4.8334225564299962E-3</c:v>
                </c:pt>
                <c:pt idx="599">
                  <c:v>-5.0275298504999875E-3</c:v>
                </c:pt>
                <c:pt idx="600">
                  <c:v>-5.1515753917399905E-3</c:v>
                </c:pt>
                <c:pt idx="601">
                  <c:v>-5.2438970785200134E-3</c:v>
                </c:pt>
                <c:pt idx="602">
                  <c:v>-5.2584289481300023E-3</c:v>
                </c:pt>
                <c:pt idx="603">
                  <c:v>-5.2815734006200861E-3</c:v>
                </c:pt>
                <c:pt idx="604">
                  <c:v>-5.1794026230599921E-3</c:v>
                </c:pt>
                <c:pt idx="605">
                  <c:v>-5.0646105745099845E-3</c:v>
                </c:pt>
                <c:pt idx="606">
                  <c:v>-4.8588112572699755E-3</c:v>
                </c:pt>
                <c:pt idx="607">
                  <c:v>-4.6497316938100587E-3</c:v>
                </c:pt>
                <c:pt idx="608">
                  <c:v>-4.3821826889700009E-3</c:v>
                </c:pt>
                <c:pt idx="609">
                  <c:v>-4.1335187236200104E-3</c:v>
                </c:pt>
                <c:pt idx="610">
                  <c:v>-3.8066521582400016E-3</c:v>
                </c:pt>
                <c:pt idx="611">
                  <c:v>-3.5319092379500283E-3</c:v>
                </c:pt>
                <c:pt idx="612">
                  <c:v>-3.2086902888800559E-3</c:v>
                </c:pt>
                <c:pt idx="613">
                  <c:v>-2.9766116853999981E-3</c:v>
                </c:pt>
                <c:pt idx="614">
                  <c:v>-2.7337565452500417E-3</c:v>
                </c:pt>
                <c:pt idx="615">
                  <c:v>-2.5925406919099954E-3</c:v>
                </c:pt>
                <c:pt idx="616">
                  <c:v>-2.4966010523000052E-3</c:v>
                </c:pt>
                <c:pt idx="617">
                  <c:v>-2.5061843181300395E-3</c:v>
                </c:pt>
                <c:pt idx="618">
                  <c:v>-2.5283733013400315E-3</c:v>
                </c:pt>
                <c:pt idx="619">
                  <c:v>-2.6485252848900374E-3</c:v>
                </c:pt>
                <c:pt idx="620">
                  <c:v>-2.7582697890800052E-3</c:v>
                </c:pt>
                <c:pt idx="621">
                  <c:v>-2.9356827113500052E-3</c:v>
                </c:pt>
                <c:pt idx="622">
                  <c:v>-3.0808898325100052E-3</c:v>
                </c:pt>
                <c:pt idx="623">
                  <c:v>-3.2605021306600212E-3</c:v>
                </c:pt>
                <c:pt idx="624">
                  <c:v>-3.4097710998300052E-3</c:v>
                </c:pt>
                <c:pt idx="625">
                  <c:v>-3.5515753482400362E-3</c:v>
                </c:pt>
                <c:pt idx="626">
                  <c:v>-3.5917152599500212E-3</c:v>
                </c:pt>
                <c:pt idx="627">
                  <c:v>-3.6187236539200283E-3</c:v>
                </c:pt>
                <c:pt idx="628">
                  <c:v>-3.5785480434999952E-3</c:v>
                </c:pt>
                <c:pt idx="629">
                  <c:v>-3.5235898980000516E-3</c:v>
                </c:pt>
                <c:pt idx="630">
                  <c:v>-3.4128734701499922E-3</c:v>
                </c:pt>
                <c:pt idx="631">
                  <c:v>-3.2778298156200276E-3</c:v>
                </c:pt>
                <c:pt idx="632">
                  <c:v>-3.0871362959400501E-3</c:v>
                </c:pt>
                <c:pt idx="633">
                  <c:v>-2.915477529829999E-3</c:v>
                </c:pt>
                <c:pt idx="634">
                  <c:v>-2.6992860180900012E-3</c:v>
                </c:pt>
                <c:pt idx="635">
                  <c:v>-2.5280775978300325E-3</c:v>
                </c:pt>
                <c:pt idx="636">
                  <c:v>-2.3254478843299981E-3</c:v>
                </c:pt>
                <c:pt idx="637">
                  <c:v>-2.1802541832399991E-3</c:v>
                </c:pt>
                <c:pt idx="638">
                  <c:v>-2.014146724119991E-3</c:v>
                </c:pt>
                <c:pt idx="639">
                  <c:v>-1.8966240912999979E-3</c:v>
                </c:pt>
                <c:pt idx="640">
                  <c:v>-1.7688094014499944E-3</c:v>
                </c:pt>
                <c:pt idx="641">
                  <c:v>-1.674133595870023E-3</c:v>
                </c:pt>
                <c:pt idx="642">
                  <c:v>-1.5667821754400148E-3</c:v>
                </c:pt>
                <c:pt idx="643">
                  <c:v>-1.5061006797399967E-3</c:v>
                </c:pt>
                <c:pt idx="644">
                  <c:v>-1.4316649868499958E-3</c:v>
                </c:pt>
                <c:pt idx="645">
                  <c:v>-1.3766028027500173E-3</c:v>
                </c:pt>
                <c:pt idx="646">
                  <c:v>-1.3212572781299981E-3</c:v>
                </c:pt>
                <c:pt idx="647">
                  <c:v>-1.2750769863599971E-3</c:v>
                </c:pt>
                <c:pt idx="648">
                  <c:v>-1.2210318492200021E-3</c:v>
                </c:pt>
                <c:pt idx="649">
                  <c:v>-1.2161127161099961E-3</c:v>
                </c:pt>
                <c:pt idx="650">
                  <c:v>-1.2537607574600006E-3</c:v>
                </c:pt>
                <c:pt idx="651">
                  <c:v>-1.3457070139299906E-3</c:v>
                </c:pt>
                <c:pt idx="652">
                  <c:v>-1.4539653726199978E-3</c:v>
                </c:pt>
                <c:pt idx="653">
                  <c:v>-1.5735729476199986E-3</c:v>
                </c:pt>
                <c:pt idx="654">
                  <c:v>-1.7291096171499877E-3</c:v>
                </c:pt>
                <c:pt idx="655">
                  <c:v>-1.9350254621599981E-3</c:v>
                </c:pt>
                <c:pt idx="656">
                  <c:v>-2.1435829540400212E-3</c:v>
                </c:pt>
                <c:pt idx="657">
                  <c:v>-2.3654714136299958E-3</c:v>
                </c:pt>
                <c:pt idx="658">
                  <c:v>-2.5678577261400311E-3</c:v>
                </c:pt>
                <c:pt idx="659">
                  <c:v>-2.7669974451600418E-3</c:v>
                </c:pt>
                <c:pt idx="660">
                  <c:v>-2.9229203477800373E-3</c:v>
                </c:pt>
                <c:pt idx="661">
                  <c:v>-3.0584363303199952E-3</c:v>
                </c:pt>
                <c:pt idx="662">
                  <c:v>-3.1518536536699992E-3</c:v>
                </c:pt>
                <c:pt idx="663">
                  <c:v>-3.1956637502700324E-3</c:v>
                </c:pt>
                <c:pt idx="664">
                  <c:v>-3.1799184950000001E-3</c:v>
                </c:pt>
                <c:pt idx="665">
                  <c:v>-3.1183187074600356E-3</c:v>
                </c:pt>
                <c:pt idx="666">
                  <c:v>-3.0235113709900525E-3</c:v>
                </c:pt>
                <c:pt idx="667">
                  <c:v>-2.9233944962100415E-3</c:v>
                </c:pt>
                <c:pt idx="668">
                  <c:v>-2.8197407043799982E-3</c:v>
                </c:pt>
                <c:pt idx="669">
                  <c:v>-2.7123193199200001E-3</c:v>
                </c:pt>
                <c:pt idx="670">
                  <c:v>-2.6398867272000052E-3</c:v>
                </c:pt>
                <c:pt idx="671">
                  <c:v>-2.6117931621600357E-3</c:v>
                </c:pt>
                <c:pt idx="672">
                  <c:v>-2.6432263395600245E-3</c:v>
                </c:pt>
                <c:pt idx="673">
                  <c:v>-2.7021236499000321E-3</c:v>
                </c:pt>
                <c:pt idx="674">
                  <c:v>-2.7907700511200428E-3</c:v>
                </c:pt>
                <c:pt idx="675">
                  <c:v>-2.9265505907500001E-3</c:v>
                </c:pt>
                <c:pt idx="676">
                  <c:v>-3.1429087719300397E-3</c:v>
                </c:pt>
                <c:pt idx="677">
                  <c:v>-3.3773351214800092E-3</c:v>
                </c:pt>
                <c:pt idx="678">
                  <c:v>-3.6030031825900377E-3</c:v>
                </c:pt>
                <c:pt idx="679">
                  <c:v>-3.7911116365800411E-3</c:v>
                </c:pt>
                <c:pt idx="680">
                  <c:v>-3.9539489023700039E-3</c:v>
                </c:pt>
                <c:pt idx="681">
                  <c:v>-4.0535099869399883E-3</c:v>
                </c:pt>
                <c:pt idx="682">
                  <c:v>-4.1331024929400747E-3</c:v>
                </c:pt>
                <c:pt idx="683">
                  <c:v>-4.1761175551800062E-3</c:v>
                </c:pt>
                <c:pt idx="684">
                  <c:v>-4.2052412211199992E-3</c:v>
                </c:pt>
                <c:pt idx="685">
                  <c:v>-4.1279280687899645E-3</c:v>
                </c:pt>
                <c:pt idx="686">
                  <c:v>-4.0199983645499964E-3</c:v>
                </c:pt>
                <c:pt idx="687">
                  <c:v>-3.8807203192500256E-3</c:v>
                </c:pt>
                <c:pt idx="688">
                  <c:v>-3.7592891255899992E-3</c:v>
                </c:pt>
                <c:pt idx="689">
                  <c:v>-3.5697555294600001E-3</c:v>
                </c:pt>
                <c:pt idx="690">
                  <c:v>-3.3565848359700052E-3</c:v>
                </c:pt>
                <c:pt idx="691">
                  <c:v>-3.1403782425400597E-3</c:v>
                </c:pt>
                <c:pt idx="692">
                  <c:v>-2.986225120819995E-3</c:v>
                </c:pt>
                <c:pt idx="693">
                  <c:v>-2.7922594086799992E-3</c:v>
                </c:pt>
                <c:pt idx="694">
                  <c:v>-2.6163507402800212E-3</c:v>
                </c:pt>
                <c:pt idx="695">
                  <c:v>-2.4248421930399967E-3</c:v>
                </c:pt>
                <c:pt idx="696">
                  <c:v>-2.2860630198400012E-3</c:v>
                </c:pt>
                <c:pt idx="697">
                  <c:v>-2.1415632989500383E-3</c:v>
                </c:pt>
                <c:pt idx="698">
                  <c:v>-2.0214028789300002E-3</c:v>
                </c:pt>
                <c:pt idx="699">
                  <c:v>-1.8682417156199941E-3</c:v>
                </c:pt>
                <c:pt idx="700">
                  <c:v>-1.7119550394400175E-3</c:v>
                </c:pt>
                <c:pt idx="701">
                  <c:v>-1.4914802439299976E-3</c:v>
                </c:pt>
                <c:pt idx="702">
                  <c:v>-1.256456230289988E-3</c:v>
                </c:pt>
                <c:pt idx="703">
                  <c:v>-9.8987065502002098E-4</c:v>
                </c:pt>
                <c:pt idx="704">
                  <c:v>-7.9488537032000844E-4</c:v>
                </c:pt>
                <c:pt idx="705">
                  <c:v>-6.3392401212000976E-4</c:v>
                </c:pt>
                <c:pt idx="706">
                  <c:v>-5.1254511663999247E-4</c:v>
                </c:pt>
                <c:pt idx="707">
                  <c:v>-4.0067753563000091E-4</c:v>
                </c:pt>
                <c:pt idx="708">
                  <c:v>-4.7462630768001603E-4</c:v>
                </c:pt>
                <c:pt idx="709">
                  <c:v>-7.0664949184999493E-4</c:v>
                </c:pt>
                <c:pt idx="710">
                  <c:v>-1.2116458494899895E-3</c:v>
                </c:pt>
                <c:pt idx="711">
                  <c:v>-2.0151514185000152E-3</c:v>
                </c:pt>
                <c:pt idx="712">
                  <c:v>-3.2817239840000406E-3</c:v>
                </c:pt>
                <c:pt idx="713">
                  <c:v>-5.1348210789999875E-3</c:v>
                </c:pt>
                <c:pt idx="714">
                  <c:v>-7.576154507199985E-3</c:v>
                </c:pt>
                <c:pt idx="715">
                  <c:v>-1.0450560115600025E-2</c:v>
                </c:pt>
                <c:pt idx="716">
                  <c:v>-1.3914055612700205E-2</c:v>
                </c:pt>
                <c:pt idx="717">
                  <c:v>-1.7848802495899985E-2</c:v>
                </c:pt>
                <c:pt idx="718">
                  <c:v>-2.2220211655500012E-2</c:v>
                </c:pt>
                <c:pt idx="719">
                  <c:v>-2.6862937360100012E-2</c:v>
                </c:pt>
                <c:pt idx="720">
                  <c:v>-3.1652409006799991E-2</c:v>
                </c:pt>
                <c:pt idx="721">
                  <c:v>-3.626276536059999E-2</c:v>
                </c:pt>
                <c:pt idx="722">
                  <c:v>-4.0551281105199968E-2</c:v>
                </c:pt>
                <c:pt idx="723">
                  <c:v>-4.4340656670700015E-2</c:v>
                </c:pt>
                <c:pt idx="724">
                  <c:v>-4.747403116179999E-2</c:v>
                </c:pt>
                <c:pt idx="725">
                  <c:v>-4.9817998597500524E-2</c:v>
                </c:pt>
                <c:pt idx="726">
                  <c:v>-5.1350886292899946E-2</c:v>
                </c:pt>
                <c:pt idx="727">
                  <c:v>-5.1961204332700094E-2</c:v>
                </c:pt>
                <c:pt idx="728">
                  <c:v>-5.1690675559100022E-2</c:v>
                </c:pt>
                <c:pt idx="729">
                  <c:v>-5.0599325139499926E-2</c:v>
                </c:pt>
                <c:pt idx="730">
                  <c:v>-4.8951679142999999E-2</c:v>
                </c:pt>
                <c:pt idx="731">
                  <c:v>-4.6941051866999865E-2</c:v>
                </c:pt>
                <c:pt idx="732">
                  <c:v>-4.4953663769800027E-2</c:v>
                </c:pt>
                <c:pt idx="733">
                  <c:v>-4.3223903949699972E-2</c:v>
                </c:pt>
                <c:pt idx="734">
                  <c:v>-4.2074061815300434E-2</c:v>
                </c:pt>
                <c:pt idx="735">
                  <c:v>-4.1728047059299972E-2</c:v>
                </c:pt>
                <c:pt idx="736">
                  <c:v>-4.2285044336700016E-2</c:v>
                </c:pt>
                <c:pt idx="737">
                  <c:v>-4.3739629226899973E-2</c:v>
                </c:pt>
                <c:pt idx="738">
                  <c:v>-4.6232180569099855E-2</c:v>
                </c:pt>
                <c:pt idx="739">
                  <c:v>-4.9511045308699958E-2</c:v>
                </c:pt>
                <c:pt idx="740">
                  <c:v>-5.3427662047700122E-2</c:v>
                </c:pt>
                <c:pt idx="741">
                  <c:v>-5.7598664008799934E-2</c:v>
                </c:pt>
                <c:pt idx="742">
                  <c:v>-6.1599386354299977E-2</c:v>
                </c:pt>
                <c:pt idx="743">
                  <c:v>-6.4966582513300022E-2</c:v>
                </c:pt>
                <c:pt idx="744">
                  <c:v>-6.7427063820500024E-2</c:v>
                </c:pt>
                <c:pt idx="745">
                  <c:v>-6.8566367164499986E-2</c:v>
                </c:pt>
                <c:pt idx="746">
                  <c:v>-6.8045438127899954E-2</c:v>
                </c:pt>
                <c:pt idx="747">
                  <c:v>-6.5697196866300073E-2</c:v>
                </c:pt>
                <c:pt idx="748">
                  <c:v>-6.1478301040799987E-2</c:v>
                </c:pt>
                <c:pt idx="749">
                  <c:v>-5.5309130568700016E-2</c:v>
                </c:pt>
                <c:pt idx="750">
                  <c:v>-4.7330035923800744E-2</c:v>
                </c:pt>
                <c:pt idx="751">
                  <c:v>-3.7769633612800002E-2</c:v>
                </c:pt>
                <c:pt idx="752">
                  <c:v>-2.7166627073499951E-2</c:v>
                </c:pt>
                <c:pt idx="753">
                  <c:v>-1.5915555842700185E-2</c:v>
                </c:pt>
                <c:pt idx="754">
                  <c:v>-4.513167079199909E-3</c:v>
                </c:pt>
                <c:pt idx="755">
                  <c:v>6.5973131818001587E-3</c:v>
                </c:pt>
                <c:pt idx="756">
                  <c:v>1.6851145758530205E-2</c:v>
                </c:pt>
                <c:pt idx="757">
                  <c:v>2.5893029156689982E-2</c:v>
                </c:pt>
                <c:pt idx="758">
                  <c:v>3.3376255176720056E-2</c:v>
                </c:pt>
                <c:pt idx="759">
                  <c:v>3.9190603318529998E-2</c:v>
                </c:pt>
                <c:pt idx="760">
                  <c:v>4.3132692660290052E-2</c:v>
                </c:pt>
                <c:pt idx="761">
                  <c:v>4.5271957970999956E-2</c:v>
                </c:pt>
                <c:pt idx="762">
                  <c:v>4.5669330882970011E-2</c:v>
                </c:pt>
                <c:pt idx="763">
                  <c:v>4.4576841478870005E-2</c:v>
                </c:pt>
                <c:pt idx="764">
                  <c:v>4.2222223282470023E-2</c:v>
                </c:pt>
                <c:pt idx="765">
                  <c:v>3.8890596344440004E-2</c:v>
                </c:pt>
                <c:pt idx="766">
                  <c:v>3.4876276466380383E-2</c:v>
                </c:pt>
                <c:pt idx="767">
                  <c:v>3.0510377804710317E-2</c:v>
                </c:pt>
                <c:pt idx="768">
                  <c:v>2.5983654629880032E-2</c:v>
                </c:pt>
                <c:pt idx="769">
                  <c:v>2.1562805891649994E-2</c:v>
                </c:pt>
                <c:pt idx="770">
                  <c:v>1.7406537730090033E-2</c:v>
                </c:pt>
                <c:pt idx="771">
                  <c:v>1.3711255294770189E-2</c:v>
                </c:pt>
                <c:pt idx="772">
                  <c:v>1.0521553570270001E-2</c:v>
                </c:pt>
                <c:pt idx="773">
                  <c:v>7.8284238403800027E-3</c:v>
                </c:pt>
                <c:pt idx="774">
                  <c:v>5.5722580189500534E-3</c:v>
                </c:pt>
                <c:pt idx="775">
                  <c:v>3.8109878509500557E-3</c:v>
                </c:pt>
                <c:pt idx="776">
                  <c:v>2.4376947719500414E-3</c:v>
                </c:pt>
                <c:pt idx="777">
                  <c:v>1.3561336249199901E-3</c:v>
                </c:pt>
                <c:pt idx="778">
                  <c:v>4.9693059162000323E-4</c:v>
                </c:pt>
                <c:pt idx="779">
                  <c:v>-1.2927853095000486E-4</c:v>
                </c:pt>
                <c:pt idx="780">
                  <c:v>-5.8976845665999775E-4</c:v>
                </c:pt>
                <c:pt idx="781">
                  <c:v>-8.7926248863000268E-4</c:v>
                </c:pt>
                <c:pt idx="782">
                  <c:v>-1.0844369774600101E-3</c:v>
                </c:pt>
                <c:pt idx="783">
                  <c:v>-1.2231887050199938E-3</c:v>
                </c:pt>
                <c:pt idx="784">
                  <c:v>-1.3035382802499818E-3</c:v>
                </c:pt>
                <c:pt idx="785">
                  <c:v>-1.3619480065799883E-3</c:v>
                </c:pt>
                <c:pt idx="786">
                  <c:v>-1.39105789456003E-3</c:v>
                </c:pt>
                <c:pt idx="787">
                  <c:v>-1.3957995962600041E-3</c:v>
                </c:pt>
                <c:pt idx="788">
                  <c:v>-1.3730390204900193E-3</c:v>
                </c:pt>
                <c:pt idx="789">
                  <c:v>-1.3575952383199988E-3</c:v>
                </c:pt>
                <c:pt idx="790">
                  <c:v>-1.3224441205299921E-3</c:v>
                </c:pt>
                <c:pt idx="791">
                  <c:v>-1.2720068360300193E-3</c:v>
                </c:pt>
                <c:pt idx="792">
                  <c:v>-1.2354253786999918E-3</c:v>
                </c:pt>
                <c:pt idx="793">
                  <c:v>-1.2464422031999961E-3</c:v>
                </c:pt>
                <c:pt idx="794">
                  <c:v>-1.2923438750499961E-3</c:v>
                </c:pt>
                <c:pt idx="795">
                  <c:v>-1.4133199477799918E-3</c:v>
                </c:pt>
                <c:pt idx="796">
                  <c:v>-1.5747047399099975E-3</c:v>
                </c:pt>
                <c:pt idx="797">
                  <c:v>-1.7959200760799959E-3</c:v>
                </c:pt>
                <c:pt idx="798">
                  <c:v>-2.0743797402200336E-3</c:v>
                </c:pt>
                <c:pt idx="799">
                  <c:v>-2.4225162325900245E-3</c:v>
                </c:pt>
                <c:pt idx="800">
                  <c:v>-2.7867896029700355E-3</c:v>
                </c:pt>
                <c:pt idx="801">
                  <c:v>-3.1665738600200333E-3</c:v>
                </c:pt>
                <c:pt idx="802">
                  <c:v>-3.5318194671100011E-3</c:v>
                </c:pt>
                <c:pt idx="803">
                  <c:v>-3.8922927506900092E-3</c:v>
                </c:pt>
                <c:pt idx="804">
                  <c:v>-4.2464578763399957E-3</c:v>
                </c:pt>
                <c:pt idx="805">
                  <c:v>-4.6309824613900014E-3</c:v>
                </c:pt>
                <c:pt idx="806">
                  <c:v>-4.9774143005000028E-3</c:v>
                </c:pt>
                <c:pt idx="807">
                  <c:v>-5.3278960151300001E-3</c:v>
                </c:pt>
                <c:pt idx="808">
                  <c:v>-5.6088988164799906E-3</c:v>
                </c:pt>
                <c:pt idx="809">
                  <c:v>-5.8614837963500499E-3</c:v>
                </c:pt>
                <c:pt idx="810">
                  <c:v>-6.0356151879099934E-3</c:v>
                </c:pt>
                <c:pt idx="811">
                  <c:v>-6.1660509555399937E-3</c:v>
                </c:pt>
                <c:pt idx="812">
                  <c:v>-6.1940672501299976E-3</c:v>
                </c:pt>
                <c:pt idx="813">
                  <c:v>-6.2286730222300673E-3</c:v>
                </c:pt>
                <c:pt idx="814">
                  <c:v>-6.1988025463999945E-3</c:v>
                </c:pt>
                <c:pt idx="815">
                  <c:v>-6.1899031591899963E-3</c:v>
                </c:pt>
                <c:pt idx="816">
                  <c:v>-6.1382694473000859E-3</c:v>
                </c:pt>
                <c:pt idx="817">
                  <c:v>-6.1212633323100632E-3</c:v>
                </c:pt>
                <c:pt idx="818">
                  <c:v>-6.0874049240299925E-3</c:v>
                </c:pt>
                <c:pt idx="819">
                  <c:v>-6.1282311644899915E-3</c:v>
                </c:pt>
                <c:pt idx="820">
                  <c:v>-6.19005169416005E-3</c:v>
                </c:pt>
                <c:pt idx="821">
                  <c:v>-6.3293282946200779E-3</c:v>
                </c:pt>
                <c:pt idx="822">
                  <c:v>-6.4732928606800917E-3</c:v>
                </c:pt>
                <c:pt idx="823">
                  <c:v>-6.6663853064799885E-3</c:v>
                </c:pt>
                <c:pt idx="824">
                  <c:v>-6.8445543071500026E-3</c:v>
                </c:pt>
                <c:pt idx="825">
                  <c:v>-7.0603425701599998E-3</c:v>
                </c:pt>
                <c:pt idx="826">
                  <c:v>-7.2330243002800589E-3</c:v>
                </c:pt>
                <c:pt idx="827">
                  <c:v>-7.4064703943201131E-3</c:v>
                </c:pt>
                <c:pt idx="828">
                  <c:v>-7.4709558136999994E-3</c:v>
                </c:pt>
                <c:pt idx="829">
                  <c:v>-7.4905642346300124E-3</c:v>
                </c:pt>
                <c:pt idx="830">
                  <c:v>-7.3910191347100838E-3</c:v>
                </c:pt>
                <c:pt idx="831">
                  <c:v>-7.2406931492601011E-3</c:v>
                </c:pt>
                <c:pt idx="832">
                  <c:v>-6.9730032585400724E-3</c:v>
                </c:pt>
                <c:pt idx="833">
                  <c:v>-6.6489648177899775E-3</c:v>
                </c:pt>
                <c:pt idx="834">
                  <c:v>-6.0785512237699936E-3</c:v>
                </c:pt>
                <c:pt idx="835">
                  <c:v>-5.83603733797999E-3</c:v>
                </c:pt>
                <c:pt idx="836">
                  <c:v>-5.1512991332100921E-3</c:v>
                </c:pt>
                <c:pt idx="837">
                  <c:v>-4.8323157892199986E-3</c:v>
                </c:pt>
                <c:pt idx="838">
                  <c:v>-4.0969261424099943E-3</c:v>
                </c:pt>
                <c:pt idx="839">
                  <c:v>-3.8089454913499982E-3</c:v>
                </c:pt>
                <c:pt idx="840">
                  <c:v>-3.2195227563700476E-3</c:v>
                </c:pt>
                <c:pt idx="841">
                  <c:v>-3.080118725590044E-3</c:v>
                </c:pt>
                <c:pt idx="842">
                  <c:v>-2.6629382203100212E-3</c:v>
                </c:pt>
                <c:pt idx="843">
                  <c:v>-2.6107009326500012E-3</c:v>
                </c:pt>
                <c:pt idx="844">
                  <c:v>-2.3471311183600485E-3</c:v>
                </c:pt>
                <c:pt idx="845">
                  <c:v>-4.7739757999700552E-3</c:v>
                </c:pt>
                <c:pt idx="846">
                  <c:v>7.3167893357001517E-4</c:v>
                </c:pt>
                <c:pt idx="847">
                  <c:v>-5.2066034375700841E-3</c:v>
                </c:pt>
                <c:pt idx="848">
                  <c:v>1.5298376310000941E-4</c:v>
                </c:pt>
                <c:pt idx="849">
                  <c:v>-6.1960690128700924E-3</c:v>
                </c:pt>
                <c:pt idx="850">
                  <c:v>-4.2423472242999924E-4</c:v>
                </c:pt>
                <c:pt idx="851">
                  <c:v>-5.6477311517799979E-3</c:v>
                </c:pt>
                <c:pt idx="852">
                  <c:v>-3.0050748781000782E-4</c:v>
                </c:pt>
                <c:pt idx="853">
                  <c:v>-5.1833437906800995E-3</c:v>
                </c:pt>
                <c:pt idx="854">
                  <c:v>-1.1011832820699958E-3</c:v>
                </c:pt>
                <c:pt idx="855">
                  <c:v>-5.3352042118199987E-3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C6A7-4457-8616-E264F45AA779}"/>
            </c:ext>
          </c:extLst>
        </c:ser>
        <c:ser>
          <c:idx val="5"/>
          <c:order val="2"/>
          <c:tx>
            <c:strRef>
              <c:f>'GAA do -1.7'!$S$2</c:f>
              <c:strCache>
                <c:ptCount val="1"/>
                <c:pt idx="0">
                  <c:v>E6</c:v>
                </c:pt>
              </c:strCache>
            </c:strRef>
          </c:tx>
          <c:spPr>
            <a:ln w="25400">
              <a:solidFill>
                <a:srgbClr val="0000FF"/>
              </a:solidFill>
              <a:prstDash val="solid"/>
            </a:ln>
          </c:spPr>
          <c:marker>
            <c:symbol val="diamond"/>
            <c:size val="5"/>
            <c:spPr>
              <a:solidFill>
                <a:srgbClr val="0000FF"/>
              </a:solidFill>
              <a:ln>
                <a:solidFill>
                  <a:srgbClr val="0000FF"/>
                </a:solidFill>
              </a:ln>
            </c:spPr>
          </c:marker>
          <c:xVal>
            <c:numRef>
              <c:f>'GAA do -1.7'!$M$861:$M$1716</c:f>
              <c:numCache>
                <c:formatCode>General</c:formatCode>
                <c:ptCount val="856"/>
                <c:pt idx="0">
                  <c:v>-1697.998</c:v>
                </c:pt>
                <c:pt idx="1">
                  <c:v>-1696.0139999999999</c:v>
                </c:pt>
                <c:pt idx="2">
                  <c:v>-1694.0310000000002</c:v>
                </c:pt>
                <c:pt idx="3">
                  <c:v>-1692.047</c:v>
                </c:pt>
                <c:pt idx="4">
                  <c:v>-1690.0629999999999</c:v>
                </c:pt>
                <c:pt idx="5">
                  <c:v>-1688.08</c:v>
                </c:pt>
                <c:pt idx="6">
                  <c:v>-1686.096</c:v>
                </c:pt>
                <c:pt idx="7">
                  <c:v>-1684.1129999999998</c:v>
                </c:pt>
                <c:pt idx="8">
                  <c:v>-1682.1289999999999</c:v>
                </c:pt>
                <c:pt idx="9">
                  <c:v>-1680.145</c:v>
                </c:pt>
                <c:pt idx="10">
                  <c:v>-1678.1619999999998</c:v>
                </c:pt>
                <c:pt idx="11">
                  <c:v>-1676.1779999999999</c:v>
                </c:pt>
                <c:pt idx="12">
                  <c:v>-1674.1939999999875</c:v>
                </c:pt>
                <c:pt idx="13">
                  <c:v>-1672.211</c:v>
                </c:pt>
                <c:pt idx="14">
                  <c:v>-1670.2270000000001</c:v>
                </c:pt>
                <c:pt idx="15">
                  <c:v>-1668.2429999999999</c:v>
                </c:pt>
                <c:pt idx="16">
                  <c:v>-1666.26</c:v>
                </c:pt>
                <c:pt idx="17">
                  <c:v>-1664.2760000000001</c:v>
                </c:pt>
                <c:pt idx="18">
                  <c:v>-1662.2919999999999</c:v>
                </c:pt>
                <c:pt idx="19">
                  <c:v>-1660.309</c:v>
                </c:pt>
                <c:pt idx="20">
                  <c:v>-1658.325</c:v>
                </c:pt>
                <c:pt idx="21">
                  <c:v>-1656.3419999999999</c:v>
                </c:pt>
                <c:pt idx="22">
                  <c:v>-1654.3579999999999</c:v>
                </c:pt>
                <c:pt idx="23">
                  <c:v>-1652.3739999999998</c:v>
                </c:pt>
                <c:pt idx="24">
                  <c:v>-1650.3909999999998</c:v>
                </c:pt>
                <c:pt idx="25">
                  <c:v>-1648.4070000000011</c:v>
                </c:pt>
                <c:pt idx="26">
                  <c:v>-1646.423</c:v>
                </c:pt>
                <c:pt idx="27">
                  <c:v>-1644.44</c:v>
                </c:pt>
                <c:pt idx="28">
                  <c:v>-1642.4560000000001</c:v>
                </c:pt>
                <c:pt idx="29">
                  <c:v>-1640.472</c:v>
                </c:pt>
                <c:pt idx="30">
                  <c:v>-1638.489</c:v>
                </c:pt>
                <c:pt idx="31">
                  <c:v>-1636.5050000000001</c:v>
                </c:pt>
                <c:pt idx="32">
                  <c:v>-1634.521</c:v>
                </c:pt>
                <c:pt idx="33">
                  <c:v>-1632.538</c:v>
                </c:pt>
                <c:pt idx="34">
                  <c:v>-1630.5539999999999</c:v>
                </c:pt>
                <c:pt idx="35">
                  <c:v>-1628.5709999999999</c:v>
                </c:pt>
                <c:pt idx="36">
                  <c:v>-1626.587</c:v>
                </c:pt>
                <c:pt idx="37">
                  <c:v>-1624.6029999999998</c:v>
                </c:pt>
                <c:pt idx="38">
                  <c:v>-1622.62</c:v>
                </c:pt>
                <c:pt idx="39">
                  <c:v>-1620.636</c:v>
                </c:pt>
                <c:pt idx="40">
                  <c:v>-1618.6519999999998</c:v>
                </c:pt>
                <c:pt idx="41">
                  <c:v>-1616.6689999999999</c:v>
                </c:pt>
                <c:pt idx="42">
                  <c:v>-1614.6849999999874</c:v>
                </c:pt>
                <c:pt idx="43">
                  <c:v>-1612.701</c:v>
                </c:pt>
                <c:pt idx="44">
                  <c:v>-1610.7180000000001</c:v>
                </c:pt>
                <c:pt idx="45">
                  <c:v>-1608.7340000000002</c:v>
                </c:pt>
                <c:pt idx="46">
                  <c:v>-1606.75</c:v>
                </c:pt>
                <c:pt idx="47">
                  <c:v>-1604.7670000000001</c:v>
                </c:pt>
                <c:pt idx="48">
                  <c:v>-1602.7829999999999</c:v>
                </c:pt>
                <c:pt idx="49">
                  <c:v>-1600.8</c:v>
                </c:pt>
                <c:pt idx="50">
                  <c:v>-1598.816</c:v>
                </c:pt>
                <c:pt idx="51">
                  <c:v>-1596.8319999999999</c:v>
                </c:pt>
                <c:pt idx="52">
                  <c:v>-1594.8489999999999</c:v>
                </c:pt>
                <c:pt idx="53">
                  <c:v>-1592.865</c:v>
                </c:pt>
                <c:pt idx="54">
                  <c:v>-1590.8809999999999</c:v>
                </c:pt>
                <c:pt idx="55">
                  <c:v>-1588.8979999999999</c:v>
                </c:pt>
                <c:pt idx="56">
                  <c:v>-1586.914</c:v>
                </c:pt>
                <c:pt idx="57">
                  <c:v>-1584.93</c:v>
                </c:pt>
                <c:pt idx="58">
                  <c:v>-1582.9470000000001</c:v>
                </c:pt>
                <c:pt idx="59">
                  <c:v>-1580.963</c:v>
                </c:pt>
                <c:pt idx="60">
                  <c:v>-1578.979</c:v>
                </c:pt>
                <c:pt idx="61">
                  <c:v>-1576.9960000000001</c:v>
                </c:pt>
                <c:pt idx="62">
                  <c:v>-1575.0120000000002</c:v>
                </c:pt>
                <c:pt idx="63">
                  <c:v>-1573.029</c:v>
                </c:pt>
                <c:pt idx="64">
                  <c:v>-1571.0450000000001</c:v>
                </c:pt>
                <c:pt idx="65">
                  <c:v>-1569.0609999999999</c:v>
                </c:pt>
                <c:pt idx="66">
                  <c:v>-1567.078</c:v>
                </c:pt>
                <c:pt idx="67">
                  <c:v>-1565.0939999999998</c:v>
                </c:pt>
                <c:pt idx="68">
                  <c:v>-1563.11</c:v>
                </c:pt>
                <c:pt idx="69">
                  <c:v>-1561.127</c:v>
                </c:pt>
                <c:pt idx="70">
                  <c:v>-1559.1429999999998</c:v>
                </c:pt>
                <c:pt idx="71">
                  <c:v>-1557.1589999999999</c:v>
                </c:pt>
                <c:pt idx="72">
                  <c:v>-1555.1759999999999</c:v>
                </c:pt>
                <c:pt idx="73">
                  <c:v>-1553.1919999999998</c:v>
                </c:pt>
                <c:pt idx="74">
                  <c:v>-1551.2080000000001</c:v>
                </c:pt>
                <c:pt idx="75">
                  <c:v>-1549.2249999999999</c:v>
                </c:pt>
                <c:pt idx="76">
                  <c:v>-1547.241</c:v>
                </c:pt>
                <c:pt idx="77">
                  <c:v>-1545.258</c:v>
                </c:pt>
                <c:pt idx="78">
                  <c:v>-1543.2739999999999</c:v>
                </c:pt>
                <c:pt idx="79">
                  <c:v>-1541.29</c:v>
                </c:pt>
                <c:pt idx="80">
                  <c:v>-1539.307</c:v>
                </c:pt>
                <c:pt idx="81">
                  <c:v>-1537.3229999999999</c:v>
                </c:pt>
                <c:pt idx="82">
                  <c:v>-1535.3389999999999</c:v>
                </c:pt>
                <c:pt idx="83">
                  <c:v>-1533.356</c:v>
                </c:pt>
                <c:pt idx="84">
                  <c:v>-1531.3719999999998</c:v>
                </c:pt>
                <c:pt idx="85">
                  <c:v>-1529.3879999999999</c:v>
                </c:pt>
                <c:pt idx="86">
                  <c:v>-1527.4050000000011</c:v>
                </c:pt>
                <c:pt idx="87">
                  <c:v>-1525.421</c:v>
                </c:pt>
                <c:pt idx="88">
                  <c:v>-1523.4380000000001</c:v>
                </c:pt>
                <c:pt idx="89">
                  <c:v>-1521.4540000000002</c:v>
                </c:pt>
                <c:pt idx="90">
                  <c:v>-1519.47</c:v>
                </c:pt>
                <c:pt idx="91">
                  <c:v>-1517.4870000000001</c:v>
                </c:pt>
                <c:pt idx="92">
                  <c:v>-1515.5030000000002</c:v>
                </c:pt>
                <c:pt idx="93">
                  <c:v>-1513.519</c:v>
                </c:pt>
                <c:pt idx="94">
                  <c:v>-1511.5360000000001</c:v>
                </c:pt>
                <c:pt idx="95">
                  <c:v>-1509.5519999999999</c:v>
                </c:pt>
                <c:pt idx="96">
                  <c:v>-1507.568</c:v>
                </c:pt>
                <c:pt idx="97">
                  <c:v>-1505.585</c:v>
                </c:pt>
                <c:pt idx="98">
                  <c:v>-1503.6009999999999</c:v>
                </c:pt>
                <c:pt idx="99">
                  <c:v>-1501.617</c:v>
                </c:pt>
                <c:pt idx="100">
                  <c:v>-1499.6339999999998</c:v>
                </c:pt>
                <c:pt idx="101">
                  <c:v>-1497.6499999999999</c:v>
                </c:pt>
                <c:pt idx="102">
                  <c:v>-1495.6669999999999</c:v>
                </c:pt>
                <c:pt idx="103">
                  <c:v>-1493.6829999999998</c:v>
                </c:pt>
                <c:pt idx="104">
                  <c:v>-1491.6989999999998</c:v>
                </c:pt>
                <c:pt idx="105">
                  <c:v>-1489.7160000000001</c:v>
                </c:pt>
                <c:pt idx="106">
                  <c:v>-1487.732</c:v>
                </c:pt>
                <c:pt idx="107">
                  <c:v>-1485.748</c:v>
                </c:pt>
                <c:pt idx="108">
                  <c:v>-1483.7650000000001</c:v>
                </c:pt>
                <c:pt idx="109">
                  <c:v>-1481.7809999999999</c:v>
                </c:pt>
                <c:pt idx="110">
                  <c:v>-1479.797</c:v>
                </c:pt>
                <c:pt idx="111">
                  <c:v>-1477.8139999999999</c:v>
                </c:pt>
                <c:pt idx="112">
                  <c:v>-1475.83</c:v>
                </c:pt>
                <c:pt idx="113">
                  <c:v>-1473.846</c:v>
                </c:pt>
                <c:pt idx="114">
                  <c:v>-1471.8629999999998</c:v>
                </c:pt>
                <c:pt idx="115">
                  <c:v>-1469.8789999999999</c:v>
                </c:pt>
                <c:pt idx="116">
                  <c:v>-1467.8960000000002</c:v>
                </c:pt>
                <c:pt idx="117">
                  <c:v>-1465.912</c:v>
                </c:pt>
                <c:pt idx="118">
                  <c:v>-1463.9280000000001</c:v>
                </c:pt>
                <c:pt idx="119">
                  <c:v>-1461.9449999999999</c:v>
                </c:pt>
                <c:pt idx="120">
                  <c:v>-1459.961</c:v>
                </c:pt>
                <c:pt idx="121">
                  <c:v>-1457.9770000000001</c:v>
                </c:pt>
                <c:pt idx="122">
                  <c:v>-1455.9939999999999</c:v>
                </c:pt>
                <c:pt idx="123">
                  <c:v>-1454.01</c:v>
                </c:pt>
                <c:pt idx="124">
                  <c:v>-1452.0260000000001</c:v>
                </c:pt>
                <c:pt idx="125">
                  <c:v>-1450.0429999999999</c:v>
                </c:pt>
                <c:pt idx="126">
                  <c:v>-1448.059</c:v>
                </c:pt>
                <c:pt idx="127">
                  <c:v>-1446.075</c:v>
                </c:pt>
                <c:pt idx="128">
                  <c:v>-1444.0919999999999</c:v>
                </c:pt>
                <c:pt idx="129">
                  <c:v>-1442.1079999999999</c:v>
                </c:pt>
                <c:pt idx="130">
                  <c:v>-1440.125</c:v>
                </c:pt>
                <c:pt idx="131">
                  <c:v>-1438.1409999999998</c:v>
                </c:pt>
                <c:pt idx="132">
                  <c:v>-1436.1569999999999</c:v>
                </c:pt>
                <c:pt idx="133">
                  <c:v>-1434.1739999999998</c:v>
                </c:pt>
                <c:pt idx="134">
                  <c:v>-1432.1899999999998</c:v>
                </c:pt>
                <c:pt idx="135">
                  <c:v>-1430.2060000000001</c:v>
                </c:pt>
                <c:pt idx="136">
                  <c:v>-1428.223</c:v>
                </c:pt>
                <c:pt idx="137">
                  <c:v>-1426.239</c:v>
                </c:pt>
                <c:pt idx="138">
                  <c:v>-1424.2550000000001</c:v>
                </c:pt>
                <c:pt idx="139">
                  <c:v>-1422.2719999999999</c:v>
                </c:pt>
                <c:pt idx="140">
                  <c:v>-1420.288</c:v>
                </c:pt>
                <c:pt idx="141">
                  <c:v>-1418.3039999999999</c:v>
                </c:pt>
                <c:pt idx="142">
                  <c:v>-1416.3209999999999</c:v>
                </c:pt>
                <c:pt idx="143">
                  <c:v>-1414.337</c:v>
                </c:pt>
                <c:pt idx="144">
                  <c:v>-1412.3539999999998</c:v>
                </c:pt>
                <c:pt idx="145">
                  <c:v>-1410.37</c:v>
                </c:pt>
                <c:pt idx="146">
                  <c:v>-1408.386</c:v>
                </c:pt>
                <c:pt idx="147">
                  <c:v>-1406.403</c:v>
                </c:pt>
                <c:pt idx="148">
                  <c:v>-1404.4190000000001</c:v>
                </c:pt>
                <c:pt idx="149">
                  <c:v>-1402.4349999999999</c:v>
                </c:pt>
                <c:pt idx="150">
                  <c:v>-1400.452</c:v>
                </c:pt>
                <c:pt idx="151">
                  <c:v>-1398.4680000000001</c:v>
                </c:pt>
                <c:pt idx="152">
                  <c:v>-1396.4840000000002</c:v>
                </c:pt>
                <c:pt idx="153">
                  <c:v>-1394.501</c:v>
                </c:pt>
                <c:pt idx="154">
                  <c:v>-1392.5170000000001</c:v>
                </c:pt>
                <c:pt idx="155">
                  <c:v>-1390.5329999999999</c:v>
                </c:pt>
                <c:pt idx="156">
                  <c:v>-1388.55</c:v>
                </c:pt>
                <c:pt idx="157">
                  <c:v>-1386.566</c:v>
                </c:pt>
                <c:pt idx="158">
                  <c:v>-1384.5829999999999</c:v>
                </c:pt>
                <c:pt idx="159">
                  <c:v>-1382.5989999999999</c:v>
                </c:pt>
                <c:pt idx="160">
                  <c:v>-1380.615</c:v>
                </c:pt>
                <c:pt idx="161">
                  <c:v>-1378.6319999999998</c:v>
                </c:pt>
                <c:pt idx="162">
                  <c:v>-1376.6479999999999</c:v>
                </c:pt>
                <c:pt idx="163">
                  <c:v>-1374.6639999999998</c:v>
                </c:pt>
                <c:pt idx="164">
                  <c:v>-1372.6809999999998</c:v>
                </c:pt>
                <c:pt idx="165">
                  <c:v>-1370.6969999999999</c:v>
                </c:pt>
                <c:pt idx="166">
                  <c:v>-1368.713</c:v>
                </c:pt>
                <c:pt idx="167">
                  <c:v>-1366.73</c:v>
                </c:pt>
                <c:pt idx="168">
                  <c:v>-1364.7460000000001</c:v>
                </c:pt>
                <c:pt idx="169">
                  <c:v>-1362.7619999999999</c:v>
                </c:pt>
                <c:pt idx="170">
                  <c:v>-1360.779</c:v>
                </c:pt>
                <c:pt idx="171">
                  <c:v>-1358.7950000000001</c:v>
                </c:pt>
                <c:pt idx="172">
                  <c:v>-1356.8119999999999</c:v>
                </c:pt>
                <c:pt idx="173">
                  <c:v>-1354.828</c:v>
                </c:pt>
                <c:pt idx="174">
                  <c:v>-1352.8439999999998</c:v>
                </c:pt>
                <c:pt idx="175">
                  <c:v>-1350.8609999999999</c:v>
                </c:pt>
                <c:pt idx="176">
                  <c:v>-1348.8770000000002</c:v>
                </c:pt>
                <c:pt idx="177">
                  <c:v>-1346.8929999999998</c:v>
                </c:pt>
                <c:pt idx="178">
                  <c:v>-1344.91</c:v>
                </c:pt>
                <c:pt idx="179">
                  <c:v>-1342.9260000000011</c:v>
                </c:pt>
                <c:pt idx="180">
                  <c:v>-1340.942</c:v>
                </c:pt>
                <c:pt idx="181">
                  <c:v>-1338.9590000000001</c:v>
                </c:pt>
                <c:pt idx="182">
                  <c:v>-1336.9749999999999</c:v>
                </c:pt>
                <c:pt idx="183">
                  <c:v>-1334.991</c:v>
                </c:pt>
                <c:pt idx="184">
                  <c:v>-1333.008</c:v>
                </c:pt>
                <c:pt idx="185">
                  <c:v>-1331.0239999999999</c:v>
                </c:pt>
                <c:pt idx="186">
                  <c:v>-1329.0409999999999</c:v>
                </c:pt>
                <c:pt idx="187">
                  <c:v>-1327.057</c:v>
                </c:pt>
                <c:pt idx="188">
                  <c:v>-1325.0729999999999</c:v>
                </c:pt>
                <c:pt idx="189">
                  <c:v>-1323.09</c:v>
                </c:pt>
                <c:pt idx="190">
                  <c:v>-1321.106</c:v>
                </c:pt>
                <c:pt idx="191">
                  <c:v>-1319.1219999999998</c:v>
                </c:pt>
                <c:pt idx="192">
                  <c:v>-1317.1389999999999</c:v>
                </c:pt>
                <c:pt idx="193">
                  <c:v>-1315.155</c:v>
                </c:pt>
                <c:pt idx="194">
                  <c:v>-1313.1709999999998</c:v>
                </c:pt>
                <c:pt idx="195">
                  <c:v>-1311.1879999999999</c:v>
                </c:pt>
                <c:pt idx="196">
                  <c:v>-1309.204</c:v>
                </c:pt>
                <c:pt idx="197">
                  <c:v>-1307.22</c:v>
                </c:pt>
                <c:pt idx="198">
                  <c:v>-1305.2370000000001</c:v>
                </c:pt>
                <c:pt idx="199">
                  <c:v>-1303.2529999999999</c:v>
                </c:pt>
                <c:pt idx="200">
                  <c:v>-1301.27</c:v>
                </c:pt>
                <c:pt idx="201">
                  <c:v>-1299.2860000000001</c:v>
                </c:pt>
                <c:pt idx="202">
                  <c:v>-1297.3019999999999</c:v>
                </c:pt>
                <c:pt idx="203">
                  <c:v>-1295.3190000000002</c:v>
                </c:pt>
                <c:pt idx="204">
                  <c:v>-1293.335</c:v>
                </c:pt>
                <c:pt idx="205">
                  <c:v>-1291.3509999999999</c:v>
                </c:pt>
                <c:pt idx="206">
                  <c:v>-1289.3680000000002</c:v>
                </c:pt>
                <c:pt idx="207">
                  <c:v>-1287.3839999999998</c:v>
                </c:pt>
                <c:pt idx="208">
                  <c:v>-1285.4000000000001</c:v>
                </c:pt>
                <c:pt idx="209">
                  <c:v>-1283.4170000000001</c:v>
                </c:pt>
                <c:pt idx="210">
                  <c:v>-1281.433</c:v>
                </c:pt>
                <c:pt idx="211">
                  <c:v>-1279.4490000000001</c:v>
                </c:pt>
                <c:pt idx="212">
                  <c:v>-1277.4660000000001</c:v>
                </c:pt>
                <c:pt idx="213">
                  <c:v>-1275.482</c:v>
                </c:pt>
                <c:pt idx="214">
                  <c:v>-1273.499</c:v>
                </c:pt>
                <c:pt idx="215">
                  <c:v>-1271.5150000000001</c:v>
                </c:pt>
                <c:pt idx="216">
                  <c:v>-1269.5309999999999</c:v>
                </c:pt>
                <c:pt idx="217">
                  <c:v>-1267.548</c:v>
                </c:pt>
                <c:pt idx="218">
                  <c:v>-1265.5639999999999</c:v>
                </c:pt>
                <c:pt idx="219">
                  <c:v>-1263.58</c:v>
                </c:pt>
                <c:pt idx="220">
                  <c:v>-1261.597</c:v>
                </c:pt>
                <c:pt idx="221">
                  <c:v>-1259.6129999999998</c:v>
                </c:pt>
                <c:pt idx="222">
                  <c:v>-1257.6289999999999</c:v>
                </c:pt>
                <c:pt idx="223">
                  <c:v>-1255.646</c:v>
                </c:pt>
                <c:pt idx="224">
                  <c:v>-1253.6619999999998</c:v>
                </c:pt>
                <c:pt idx="225">
                  <c:v>-1251.6779999999999</c:v>
                </c:pt>
                <c:pt idx="226">
                  <c:v>-1249.6949999999874</c:v>
                </c:pt>
                <c:pt idx="227">
                  <c:v>-1247.711</c:v>
                </c:pt>
                <c:pt idx="228">
                  <c:v>-1245.7280000000001</c:v>
                </c:pt>
                <c:pt idx="229">
                  <c:v>-1243.7439999999999</c:v>
                </c:pt>
                <c:pt idx="230">
                  <c:v>-1241.76</c:v>
                </c:pt>
                <c:pt idx="231">
                  <c:v>-1239.777</c:v>
                </c:pt>
                <c:pt idx="232">
                  <c:v>-1237.7929999999999</c:v>
                </c:pt>
                <c:pt idx="233">
                  <c:v>-1235.809</c:v>
                </c:pt>
                <c:pt idx="234">
                  <c:v>-1233.826</c:v>
                </c:pt>
                <c:pt idx="235">
                  <c:v>-1231.8419999999999</c:v>
                </c:pt>
                <c:pt idx="236">
                  <c:v>-1229.8579999999999</c:v>
                </c:pt>
                <c:pt idx="237">
                  <c:v>-1227.875</c:v>
                </c:pt>
                <c:pt idx="238">
                  <c:v>-1225.8909999999998</c:v>
                </c:pt>
                <c:pt idx="239">
                  <c:v>-1223.9070000000011</c:v>
                </c:pt>
                <c:pt idx="240">
                  <c:v>-1221.924</c:v>
                </c:pt>
                <c:pt idx="241">
                  <c:v>-1219.94</c:v>
                </c:pt>
                <c:pt idx="242">
                  <c:v>-1217.9570000000001</c:v>
                </c:pt>
                <c:pt idx="243">
                  <c:v>-1215.973</c:v>
                </c:pt>
                <c:pt idx="244">
                  <c:v>-1213.989</c:v>
                </c:pt>
                <c:pt idx="245">
                  <c:v>-1212.0060000000001</c:v>
                </c:pt>
                <c:pt idx="246">
                  <c:v>-1210.0219999999999</c:v>
                </c:pt>
                <c:pt idx="247">
                  <c:v>-1208.038</c:v>
                </c:pt>
                <c:pt idx="248">
                  <c:v>-1206.0550000000001</c:v>
                </c:pt>
                <c:pt idx="249">
                  <c:v>-1204.0709999999999</c:v>
                </c:pt>
                <c:pt idx="250">
                  <c:v>-1202.087</c:v>
                </c:pt>
                <c:pt idx="251">
                  <c:v>-1200.1039999999998</c:v>
                </c:pt>
                <c:pt idx="252">
                  <c:v>-1198.1199999999999</c:v>
                </c:pt>
                <c:pt idx="253">
                  <c:v>-1196.1360000000002</c:v>
                </c:pt>
                <c:pt idx="254">
                  <c:v>-1194.1529999999998</c:v>
                </c:pt>
                <c:pt idx="255">
                  <c:v>-1192.1689999999999</c:v>
                </c:pt>
                <c:pt idx="256">
                  <c:v>-1190.1859999999999</c:v>
                </c:pt>
                <c:pt idx="257">
                  <c:v>-1188.202</c:v>
                </c:pt>
                <c:pt idx="258">
                  <c:v>-1186.2180000000001</c:v>
                </c:pt>
                <c:pt idx="259">
                  <c:v>-1184.2349999999999</c:v>
                </c:pt>
                <c:pt idx="260">
                  <c:v>-1182.251</c:v>
                </c:pt>
                <c:pt idx="261">
                  <c:v>-1180.2670000000001</c:v>
                </c:pt>
                <c:pt idx="262">
                  <c:v>-1178.2839999999999</c:v>
                </c:pt>
                <c:pt idx="263">
                  <c:v>-1176.3</c:v>
                </c:pt>
                <c:pt idx="264">
                  <c:v>-1174.316</c:v>
                </c:pt>
                <c:pt idx="265">
                  <c:v>-1172.3329999999999</c:v>
                </c:pt>
                <c:pt idx="266">
                  <c:v>-1170.3490000000002</c:v>
                </c:pt>
                <c:pt idx="267">
                  <c:v>-1168.365</c:v>
                </c:pt>
                <c:pt idx="268">
                  <c:v>-1166.3819999999998</c:v>
                </c:pt>
                <c:pt idx="269">
                  <c:v>-1164.3979999999999</c:v>
                </c:pt>
                <c:pt idx="270">
                  <c:v>-1162.4150000000011</c:v>
                </c:pt>
                <c:pt idx="271">
                  <c:v>-1160.431</c:v>
                </c:pt>
                <c:pt idx="272">
                  <c:v>-1158.4470000000001</c:v>
                </c:pt>
                <c:pt idx="273">
                  <c:v>-1156.4639999999999</c:v>
                </c:pt>
                <c:pt idx="274">
                  <c:v>-1154.48</c:v>
                </c:pt>
                <c:pt idx="275">
                  <c:v>-1152.4960000000001</c:v>
                </c:pt>
                <c:pt idx="276">
                  <c:v>-1150.5129999999999</c:v>
                </c:pt>
                <c:pt idx="277">
                  <c:v>-1148.529</c:v>
                </c:pt>
                <c:pt idx="278">
                  <c:v>-1146.5450000000001</c:v>
                </c:pt>
                <c:pt idx="279">
                  <c:v>-1144.5619999999999</c:v>
                </c:pt>
                <c:pt idx="280">
                  <c:v>-1142.5780000000002</c:v>
                </c:pt>
                <c:pt idx="281">
                  <c:v>-1140.5939999999998</c:v>
                </c:pt>
                <c:pt idx="282">
                  <c:v>-1138.6109999999999</c:v>
                </c:pt>
                <c:pt idx="283">
                  <c:v>-1136.627</c:v>
                </c:pt>
                <c:pt idx="284">
                  <c:v>-1134.6439999999998</c:v>
                </c:pt>
                <c:pt idx="285">
                  <c:v>-1132.6599999999999</c:v>
                </c:pt>
                <c:pt idx="286">
                  <c:v>-1130.6759999999999</c:v>
                </c:pt>
                <c:pt idx="287">
                  <c:v>-1128.6929999999998</c:v>
                </c:pt>
                <c:pt idx="288">
                  <c:v>-1126.7090000000001</c:v>
                </c:pt>
                <c:pt idx="289">
                  <c:v>-1124.7249999999999</c:v>
                </c:pt>
                <c:pt idx="290">
                  <c:v>-1122.742</c:v>
                </c:pt>
                <c:pt idx="291">
                  <c:v>-1120.758</c:v>
                </c:pt>
                <c:pt idx="292">
                  <c:v>-1118.7739999999999</c:v>
                </c:pt>
                <c:pt idx="293">
                  <c:v>-1116.7910000000002</c:v>
                </c:pt>
                <c:pt idx="294">
                  <c:v>-1114.807</c:v>
                </c:pt>
                <c:pt idx="295">
                  <c:v>-1112.8229999999999</c:v>
                </c:pt>
                <c:pt idx="296">
                  <c:v>-1110.8399999999999</c:v>
                </c:pt>
                <c:pt idx="297">
                  <c:v>-1108.856</c:v>
                </c:pt>
                <c:pt idx="298">
                  <c:v>-1106.8729999999998</c:v>
                </c:pt>
                <c:pt idx="299">
                  <c:v>-1104.8889999999999</c:v>
                </c:pt>
                <c:pt idx="300">
                  <c:v>-1102.9050000000011</c:v>
                </c:pt>
                <c:pt idx="301">
                  <c:v>-1100.922</c:v>
                </c:pt>
                <c:pt idx="302">
                  <c:v>-1098.9380000000001</c:v>
                </c:pt>
                <c:pt idx="303">
                  <c:v>-1096.954</c:v>
                </c:pt>
                <c:pt idx="304">
                  <c:v>-1094.971</c:v>
                </c:pt>
                <c:pt idx="305">
                  <c:v>-1092.9870000000001</c:v>
                </c:pt>
                <c:pt idx="306">
                  <c:v>-1091.0029999999999</c:v>
                </c:pt>
                <c:pt idx="307">
                  <c:v>-1089.02</c:v>
                </c:pt>
                <c:pt idx="308">
                  <c:v>-1087.0360000000001</c:v>
                </c:pt>
                <c:pt idx="309">
                  <c:v>-1085.0519999999999</c:v>
                </c:pt>
                <c:pt idx="310">
                  <c:v>-1083.069</c:v>
                </c:pt>
                <c:pt idx="311">
                  <c:v>-1081.085</c:v>
                </c:pt>
                <c:pt idx="312">
                  <c:v>-1079.1019999999999</c:v>
                </c:pt>
                <c:pt idx="313">
                  <c:v>-1077.1179999999999</c:v>
                </c:pt>
                <c:pt idx="314">
                  <c:v>-1075.1339999999998</c:v>
                </c:pt>
                <c:pt idx="315">
                  <c:v>-1073.1509999999998</c:v>
                </c:pt>
                <c:pt idx="316">
                  <c:v>-1071.1669999999999</c:v>
                </c:pt>
                <c:pt idx="317">
                  <c:v>-1069.1829999999998</c:v>
                </c:pt>
                <c:pt idx="318">
                  <c:v>-1067.2</c:v>
                </c:pt>
                <c:pt idx="319">
                  <c:v>-1065.2160000000001</c:v>
                </c:pt>
                <c:pt idx="320">
                  <c:v>-1063.232</c:v>
                </c:pt>
                <c:pt idx="321">
                  <c:v>-1061.249</c:v>
                </c:pt>
                <c:pt idx="322">
                  <c:v>-1059.2650000000001</c:v>
                </c:pt>
                <c:pt idx="323">
                  <c:v>-1057.2809999999999</c:v>
                </c:pt>
                <c:pt idx="324">
                  <c:v>-1055.298</c:v>
                </c:pt>
                <c:pt idx="325">
                  <c:v>-1053.3139999999999</c:v>
                </c:pt>
                <c:pt idx="326">
                  <c:v>-1051.3309999999999</c:v>
                </c:pt>
                <c:pt idx="327">
                  <c:v>-1049.347</c:v>
                </c:pt>
                <c:pt idx="328">
                  <c:v>-1047.3629999999998</c:v>
                </c:pt>
                <c:pt idx="329">
                  <c:v>-1045.3799999999999</c:v>
                </c:pt>
                <c:pt idx="330">
                  <c:v>-1043.396</c:v>
                </c:pt>
                <c:pt idx="331">
                  <c:v>-1041.412</c:v>
                </c:pt>
                <c:pt idx="332">
                  <c:v>-1039.4290000000001</c:v>
                </c:pt>
                <c:pt idx="333">
                  <c:v>-1037.4449999999999</c:v>
                </c:pt>
                <c:pt idx="334">
                  <c:v>-1035.461</c:v>
                </c:pt>
                <c:pt idx="335">
                  <c:v>-1033.4780000000001</c:v>
                </c:pt>
                <c:pt idx="336">
                  <c:v>-1031.4939999999999</c:v>
                </c:pt>
                <c:pt idx="337">
                  <c:v>-1029.51</c:v>
                </c:pt>
                <c:pt idx="338">
                  <c:v>-1027.527</c:v>
                </c:pt>
                <c:pt idx="339">
                  <c:v>-1025.5429999999999</c:v>
                </c:pt>
                <c:pt idx="340">
                  <c:v>-1023.56</c:v>
                </c:pt>
                <c:pt idx="341">
                  <c:v>-1021.576</c:v>
                </c:pt>
                <c:pt idx="342">
                  <c:v>-1019.5920000000001</c:v>
                </c:pt>
                <c:pt idx="343">
                  <c:v>-1017.609</c:v>
                </c:pt>
                <c:pt idx="344">
                  <c:v>-1015.625</c:v>
                </c:pt>
                <c:pt idx="345">
                  <c:v>-1013.641</c:v>
                </c:pt>
                <c:pt idx="346">
                  <c:v>-1011.6579999999979</c:v>
                </c:pt>
                <c:pt idx="347">
                  <c:v>-1009.6740000000005</c:v>
                </c:pt>
                <c:pt idx="348">
                  <c:v>-1007.69</c:v>
                </c:pt>
                <c:pt idx="349">
                  <c:v>-1005.7069999999999</c:v>
                </c:pt>
                <c:pt idx="350">
                  <c:v>-1003.7230000000005</c:v>
                </c:pt>
                <c:pt idx="351">
                  <c:v>-1001.74</c:v>
                </c:pt>
                <c:pt idx="352">
                  <c:v>-999.7559</c:v>
                </c:pt>
                <c:pt idx="353">
                  <c:v>-997.7722</c:v>
                </c:pt>
                <c:pt idx="354">
                  <c:v>-995.78860000000054</c:v>
                </c:pt>
                <c:pt idx="355">
                  <c:v>-993.80489999999998</c:v>
                </c:pt>
                <c:pt idx="356">
                  <c:v>-991.82130000000006</c:v>
                </c:pt>
                <c:pt idx="357">
                  <c:v>-989.83759999999234</c:v>
                </c:pt>
                <c:pt idx="358">
                  <c:v>-987.85399999999947</c:v>
                </c:pt>
                <c:pt idx="359">
                  <c:v>-985.87040000000002</c:v>
                </c:pt>
                <c:pt idx="360">
                  <c:v>-983.88670000000002</c:v>
                </c:pt>
                <c:pt idx="361">
                  <c:v>-981.90309999999999</c:v>
                </c:pt>
                <c:pt idx="362">
                  <c:v>-979.9194</c:v>
                </c:pt>
                <c:pt idx="363">
                  <c:v>-977.93579999999997</c:v>
                </c:pt>
                <c:pt idx="364">
                  <c:v>-975.95209999999747</c:v>
                </c:pt>
                <c:pt idx="365">
                  <c:v>-973.96850000000006</c:v>
                </c:pt>
                <c:pt idx="366">
                  <c:v>-971.98490000000004</c:v>
                </c:pt>
                <c:pt idx="367">
                  <c:v>-970.00119999999947</c:v>
                </c:pt>
                <c:pt idx="368">
                  <c:v>-968.01759999999797</c:v>
                </c:pt>
                <c:pt idx="369">
                  <c:v>-966.03390000000002</c:v>
                </c:pt>
                <c:pt idx="370">
                  <c:v>-964.05029999999749</c:v>
                </c:pt>
                <c:pt idx="371">
                  <c:v>-962.06670000000008</c:v>
                </c:pt>
                <c:pt idx="372">
                  <c:v>-960.08299999999997</c:v>
                </c:pt>
                <c:pt idx="373">
                  <c:v>-958.09940000000051</c:v>
                </c:pt>
                <c:pt idx="374">
                  <c:v>-956.11570000000052</c:v>
                </c:pt>
                <c:pt idx="375">
                  <c:v>-954.13209999999947</c:v>
                </c:pt>
                <c:pt idx="376">
                  <c:v>-952.14840000000004</c:v>
                </c:pt>
                <c:pt idx="377">
                  <c:v>-950.16480000000001</c:v>
                </c:pt>
                <c:pt idx="378">
                  <c:v>-948.18119999999999</c:v>
                </c:pt>
                <c:pt idx="379">
                  <c:v>-946.19749999999999</c:v>
                </c:pt>
                <c:pt idx="380">
                  <c:v>-944.21390000000054</c:v>
                </c:pt>
                <c:pt idx="381">
                  <c:v>-942.23019999999997</c:v>
                </c:pt>
                <c:pt idx="382">
                  <c:v>-940.24660000000006</c:v>
                </c:pt>
                <c:pt idx="383">
                  <c:v>-938.26290000000006</c:v>
                </c:pt>
                <c:pt idx="384">
                  <c:v>-936.27930000000731</c:v>
                </c:pt>
                <c:pt idx="385">
                  <c:v>-934.2956999999999</c:v>
                </c:pt>
                <c:pt idx="386">
                  <c:v>-932.31199999999797</c:v>
                </c:pt>
                <c:pt idx="387">
                  <c:v>-930.3284000000001</c:v>
                </c:pt>
                <c:pt idx="388">
                  <c:v>-928.34469999999749</c:v>
                </c:pt>
                <c:pt idx="389">
                  <c:v>-926.36109999999746</c:v>
                </c:pt>
                <c:pt idx="390">
                  <c:v>-924.37739999999997</c:v>
                </c:pt>
                <c:pt idx="391">
                  <c:v>-922.39380000000051</c:v>
                </c:pt>
                <c:pt idx="392">
                  <c:v>-920.41019999999946</c:v>
                </c:pt>
                <c:pt idx="393">
                  <c:v>-918.42649999999946</c:v>
                </c:pt>
                <c:pt idx="394">
                  <c:v>-916.44289999999796</c:v>
                </c:pt>
                <c:pt idx="395">
                  <c:v>-914.45919999999796</c:v>
                </c:pt>
                <c:pt idx="396">
                  <c:v>-912.4756000000001</c:v>
                </c:pt>
                <c:pt idx="397">
                  <c:v>-910.49189999999999</c:v>
                </c:pt>
                <c:pt idx="398">
                  <c:v>-908.50830000000053</c:v>
                </c:pt>
                <c:pt idx="399">
                  <c:v>-906.52469999999948</c:v>
                </c:pt>
                <c:pt idx="400">
                  <c:v>-904.54099999999949</c:v>
                </c:pt>
                <c:pt idx="401">
                  <c:v>-902.55739999999946</c:v>
                </c:pt>
                <c:pt idx="402">
                  <c:v>-900.57370000000719</c:v>
                </c:pt>
                <c:pt idx="403">
                  <c:v>-898.59009999999989</c:v>
                </c:pt>
                <c:pt idx="404">
                  <c:v>-896.60640000000001</c:v>
                </c:pt>
                <c:pt idx="405">
                  <c:v>-894.6228000000001</c:v>
                </c:pt>
                <c:pt idx="406">
                  <c:v>-892.63919999999996</c:v>
                </c:pt>
                <c:pt idx="407">
                  <c:v>-890.65550000000007</c:v>
                </c:pt>
                <c:pt idx="408">
                  <c:v>-888.67189999999994</c:v>
                </c:pt>
                <c:pt idx="409">
                  <c:v>-886.68820000000005</c:v>
                </c:pt>
                <c:pt idx="410">
                  <c:v>-884.70459999999991</c:v>
                </c:pt>
                <c:pt idx="411">
                  <c:v>-882.72090000000003</c:v>
                </c:pt>
                <c:pt idx="412">
                  <c:v>-880.73729999999796</c:v>
                </c:pt>
                <c:pt idx="413">
                  <c:v>-878.75369999999998</c:v>
                </c:pt>
                <c:pt idx="414">
                  <c:v>-876.77000000000055</c:v>
                </c:pt>
                <c:pt idx="415">
                  <c:v>-874.78640000000053</c:v>
                </c:pt>
                <c:pt idx="416">
                  <c:v>-872.80270000000007</c:v>
                </c:pt>
                <c:pt idx="417">
                  <c:v>-870.81909999999948</c:v>
                </c:pt>
                <c:pt idx="418">
                  <c:v>-868.83539999999948</c:v>
                </c:pt>
                <c:pt idx="419">
                  <c:v>-866.85179999999946</c:v>
                </c:pt>
                <c:pt idx="420">
                  <c:v>-864.86819999999796</c:v>
                </c:pt>
                <c:pt idx="421">
                  <c:v>-862.8845</c:v>
                </c:pt>
                <c:pt idx="422">
                  <c:v>-860.90089999999998</c:v>
                </c:pt>
                <c:pt idx="423">
                  <c:v>-858.91719999999748</c:v>
                </c:pt>
                <c:pt idx="424">
                  <c:v>-856.93359999999996</c:v>
                </c:pt>
                <c:pt idx="425">
                  <c:v>-854.94999999999948</c:v>
                </c:pt>
                <c:pt idx="426">
                  <c:v>-852.96629999999175</c:v>
                </c:pt>
                <c:pt idx="427">
                  <c:v>-850.98270000000002</c:v>
                </c:pt>
                <c:pt idx="428">
                  <c:v>-848.99899999999991</c:v>
                </c:pt>
                <c:pt idx="429">
                  <c:v>-847.0154</c:v>
                </c:pt>
                <c:pt idx="430">
                  <c:v>-845.0317</c:v>
                </c:pt>
                <c:pt idx="431">
                  <c:v>-843.04809999999998</c:v>
                </c:pt>
                <c:pt idx="432">
                  <c:v>-841.06449999999938</c:v>
                </c:pt>
                <c:pt idx="433">
                  <c:v>-839.08079999999995</c:v>
                </c:pt>
                <c:pt idx="434">
                  <c:v>-837.09719999999948</c:v>
                </c:pt>
                <c:pt idx="435">
                  <c:v>-835.11349999999993</c:v>
                </c:pt>
                <c:pt idx="436">
                  <c:v>-833.12990000000002</c:v>
                </c:pt>
                <c:pt idx="437">
                  <c:v>-831.14619999999798</c:v>
                </c:pt>
                <c:pt idx="438">
                  <c:v>-829.16259999999738</c:v>
                </c:pt>
                <c:pt idx="439">
                  <c:v>-827.17900000000054</c:v>
                </c:pt>
                <c:pt idx="440">
                  <c:v>-825.19529999999997</c:v>
                </c:pt>
                <c:pt idx="441">
                  <c:v>-823.21169999999938</c:v>
                </c:pt>
                <c:pt idx="442">
                  <c:v>-821.22799999999938</c:v>
                </c:pt>
                <c:pt idx="443">
                  <c:v>-819.24439999999993</c:v>
                </c:pt>
                <c:pt idx="444">
                  <c:v>-817.26069999999947</c:v>
                </c:pt>
                <c:pt idx="445">
                  <c:v>-815.27710000000002</c:v>
                </c:pt>
                <c:pt idx="446">
                  <c:v>-813.29350000000352</c:v>
                </c:pt>
                <c:pt idx="447">
                  <c:v>-811.3098</c:v>
                </c:pt>
                <c:pt idx="448">
                  <c:v>-809.32619999999747</c:v>
                </c:pt>
                <c:pt idx="449">
                  <c:v>-807.34249999999747</c:v>
                </c:pt>
                <c:pt idx="450">
                  <c:v>-805.35889999999949</c:v>
                </c:pt>
                <c:pt idx="451">
                  <c:v>-803.37519999999938</c:v>
                </c:pt>
                <c:pt idx="452">
                  <c:v>-801.39159999999947</c:v>
                </c:pt>
                <c:pt idx="453">
                  <c:v>-799.40800000000002</c:v>
                </c:pt>
                <c:pt idx="454">
                  <c:v>-797.42430000000002</c:v>
                </c:pt>
                <c:pt idx="455">
                  <c:v>-795.44069999999749</c:v>
                </c:pt>
                <c:pt idx="456">
                  <c:v>-793.45699999999749</c:v>
                </c:pt>
                <c:pt idx="457">
                  <c:v>-791.47340000000054</c:v>
                </c:pt>
                <c:pt idx="458">
                  <c:v>-789.48969999999997</c:v>
                </c:pt>
                <c:pt idx="459">
                  <c:v>-787.50609999999949</c:v>
                </c:pt>
                <c:pt idx="460">
                  <c:v>-785.52249999999947</c:v>
                </c:pt>
                <c:pt idx="461">
                  <c:v>-783.53879999999992</c:v>
                </c:pt>
                <c:pt idx="462">
                  <c:v>-781.55519999999797</c:v>
                </c:pt>
                <c:pt idx="463">
                  <c:v>-779.57150000000001</c:v>
                </c:pt>
                <c:pt idx="464">
                  <c:v>-777.58789999999999</c:v>
                </c:pt>
                <c:pt idx="465">
                  <c:v>-775.60419999999999</c:v>
                </c:pt>
                <c:pt idx="466">
                  <c:v>-773.62059999999997</c:v>
                </c:pt>
                <c:pt idx="467">
                  <c:v>-771.63700000000006</c:v>
                </c:pt>
                <c:pt idx="468">
                  <c:v>-769.65329999999949</c:v>
                </c:pt>
                <c:pt idx="469">
                  <c:v>-767.66970000000003</c:v>
                </c:pt>
                <c:pt idx="470">
                  <c:v>-765.68599999999992</c:v>
                </c:pt>
                <c:pt idx="471">
                  <c:v>-763.70240000000001</c:v>
                </c:pt>
                <c:pt idx="472">
                  <c:v>-761.71880000000351</c:v>
                </c:pt>
                <c:pt idx="473">
                  <c:v>-759.73509999999999</c:v>
                </c:pt>
                <c:pt idx="474">
                  <c:v>-757.75150000000008</c:v>
                </c:pt>
                <c:pt idx="475">
                  <c:v>-755.76779999999997</c:v>
                </c:pt>
                <c:pt idx="476">
                  <c:v>-753.78420000000051</c:v>
                </c:pt>
                <c:pt idx="477">
                  <c:v>-751.80049999999949</c:v>
                </c:pt>
                <c:pt idx="478">
                  <c:v>-749.81689999999946</c:v>
                </c:pt>
                <c:pt idx="479">
                  <c:v>-747.83330000000001</c:v>
                </c:pt>
                <c:pt idx="480">
                  <c:v>-745.84959999999796</c:v>
                </c:pt>
                <c:pt idx="481">
                  <c:v>-743.86599999999748</c:v>
                </c:pt>
                <c:pt idx="482">
                  <c:v>-741.88229999999749</c:v>
                </c:pt>
                <c:pt idx="483">
                  <c:v>-739.89870000000053</c:v>
                </c:pt>
                <c:pt idx="484">
                  <c:v>-737.91499999999996</c:v>
                </c:pt>
                <c:pt idx="485">
                  <c:v>-735.93139999999948</c:v>
                </c:pt>
                <c:pt idx="486">
                  <c:v>-733.94779999999946</c:v>
                </c:pt>
                <c:pt idx="487">
                  <c:v>-731.96409999999946</c:v>
                </c:pt>
                <c:pt idx="488">
                  <c:v>-729.98050000000001</c:v>
                </c:pt>
                <c:pt idx="489">
                  <c:v>-727.99680000000001</c:v>
                </c:pt>
                <c:pt idx="490">
                  <c:v>-726.01319999999998</c:v>
                </c:pt>
                <c:pt idx="491">
                  <c:v>-724.02949999999998</c:v>
                </c:pt>
                <c:pt idx="492">
                  <c:v>-722.04590000000007</c:v>
                </c:pt>
                <c:pt idx="493">
                  <c:v>-720.06229999999198</c:v>
                </c:pt>
                <c:pt idx="494">
                  <c:v>-718.07860000000005</c:v>
                </c:pt>
                <c:pt idx="495">
                  <c:v>-716.09500000000003</c:v>
                </c:pt>
                <c:pt idx="496">
                  <c:v>-714.11130000000003</c:v>
                </c:pt>
                <c:pt idx="497">
                  <c:v>-712.1277</c:v>
                </c:pt>
                <c:pt idx="498">
                  <c:v>-710.14400000000001</c:v>
                </c:pt>
                <c:pt idx="499">
                  <c:v>-708.16039999999998</c:v>
                </c:pt>
                <c:pt idx="500">
                  <c:v>-706.17680000000053</c:v>
                </c:pt>
                <c:pt idx="501">
                  <c:v>-704.19310000000053</c:v>
                </c:pt>
                <c:pt idx="502">
                  <c:v>-702.20950000000005</c:v>
                </c:pt>
                <c:pt idx="503">
                  <c:v>-700.22580000000005</c:v>
                </c:pt>
                <c:pt idx="504">
                  <c:v>-698.24219999999946</c:v>
                </c:pt>
                <c:pt idx="505">
                  <c:v>-696.25850000000003</c:v>
                </c:pt>
                <c:pt idx="506">
                  <c:v>-694.27490000000353</c:v>
                </c:pt>
                <c:pt idx="507">
                  <c:v>-692.29130000000055</c:v>
                </c:pt>
                <c:pt idx="508">
                  <c:v>-690.30759999999748</c:v>
                </c:pt>
                <c:pt idx="509">
                  <c:v>-688.32400000000007</c:v>
                </c:pt>
                <c:pt idx="510">
                  <c:v>-686.34030000000007</c:v>
                </c:pt>
                <c:pt idx="511">
                  <c:v>-684.35669999999186</c:v>
                </c:pt>
                <c:pt idx="512">
                  <c:v>-682.37300000000005</c:v>
                </c:pt>
                <c:pt idx="513">
                  <c:v>-680.38940000000002</c:v>
                </c:pt>
                <c:pt idx="514">
                  <c:v>-678.4058</c:v>
                </c:pt>
                <c:pt idx="515">
                  <c:v>-676.42209999999739</c:v>
                </c:pt>
                <c:pt idx="516">
                  <c:v>-674.43850000000009</c:v>
                </c:pt>
                <c:pt idx="517">
                  <c:v>-672.45479999999998</c:v>
                </c:pt>
                <c:pt idx="518">
                  <c:v>-670.47120000000007</c:v>
                </c:pt>
                <c:pt idx="519">
                  <c:v>-668.48749999999939</c:v>
                </c:pt>
                <c:pt idx="520">
                  <c:v>-666.50390000000004</c:v>
                </c:pt>
                <c:pt idx="521">
                  <c:v>-664.52029999999797</c:v>
                </c:pt>
                <c:pt idx="522">
                  <c:v>-662.53659999999797</c:v>
                </c:pt>
                <c:pt idx="523">
                  <c:v>-660.553</c:v>
                </c:pt>
                <c:pt idx="524">
                  <c:v>-658.5693</c:v>
                </c:pt>
                <c:pt idx="525">
                  <c:v>-656.58570000000054</c:v>
                </c:pt>
                <c:pt idx="526">
                  <c:v>-654.60209999999938</c:v>
                </c:pt>
                <c:pt idx="527">
                  <c:v>-652.61840000000052</c:v>
                </c:pt>
                <c:pt idx="528">
                  <c:v>-650.63479999999993</c:v>
                </c:pt>
                <c:pt idx="529">
                  <c:v>-648.65109999999947</c:v>
                </c:pt>
                <c:pt idx="530">
                  <c:v>-646.66749999999797</c:v>
                </c:pt>
                <c:pt idx="531">
                  <c:v>-644.68380000000354</c:v>
                </c:pt>
                <c:pt idx="532">
                  <c:v>-642.70020000000011</c:v>
                </c:pt>
                <c:pt idx="533">
                  <c:v>-640.71659999999997</c:v>
                </c:pt>
                <c:pt idx="534">
                  <c:v>-638.73290000000009</c:v>
                </c:pt>
                <c:pt idx="535">
                  <c:v>-636.74929999999949</c:v>
                </c:pt>
                <c:pt idx="536">
                  <c:v>-634.76560000000006</c:v>
                </c:pt>
                <c:pt idx="537">
                  <c:v>-632.78199999999993</c:v>
                </c:pt>
                <c:pt idx="538">
                  <c:v>-630.79830000000709</c:v>
                </c:pt>
                <c:pt idx="539">
                  <c:v>-628.81469999999797</c:v>
                </c:pt>
                <c:pt idx="540">
                  <c:v>-626.83109999999749</c:v>
                </c:pt>
                <c:pt idx="541">
                  <c:v>-624.84739999999749</c:v>
                </c:pt>
                <c:pt idx="542">
                  <c:v>-622.86379999999997</c:v>
                </c:pt>
                <c:pt idx="543">
                  <c:v>-620.88010000000008</c:v>
                </c:pt>
                <c:pt idx="544">
                  <c:v>-618.89649999999949</c:v>
                </c:pt>
                <c:pt idx="545">
                  <c:v>-616.91280000000006</c:v>
                </c:pt>
                <c:pt idx="546">
                  <c:v>-614.92919999999947</c:v>
                </c:pt>
                <c:pt idx="547">
                  <c:v>-612.94559999999797</c:v>
                </c:pt>
                <c:pt idx="548">
                  <c:v>-610.96189999999797</c:v>
                </c:pt>
                <c:pt idx="549">
                  <c:v>-608.97829999999999</c:v>
                </c:pt>
                <c:pt idx="550">
                  <c:v>-606.9946000000001</c:v>
                </c:pt>
                <c:pt idx="551">
                  <c:v>-605.01099999999997</c:v>
                </c:pt>
                <c:pt idx="552">
                  <c:v>-603.02730000000008</c:v>
                </c:pt>
                <c:pt idx="553">
                  <c:v>-601.04369999999949</c:v>
                </c:pt>
                <c:pt idx="554">
                  <c:v>-599.06009999999947</c:v>
                </c:pt>
                <c:pt idx="555">
                  <c:v>-597.07639999999992</c:v>
                </c:pt>
                <c:pt idx="556">
                  <c:v>-595.09280000000001</c:v>
                </c:pt>
                <c:pt idx="557">
                  <c:v>-593.1090999999999</c:v>
                </c:pt>
                <c:pt idx="558">
                  <c:v>-591.12549999999999</c:v>
                </c:pt>
                <c:pt idx="559">
                  <c:v>-589.1418000000001</c:v>
                </c:pt>
                <c:pt idx="560">
                  <c:v>-587.15819999999997</c:v>
                </c:pt>
                <c:pt idx="561">
                  <c:v>-585.17459999999994</c:v>
                </c:pt>
                <c:pt idx="562">
                  <c:v>-583.19089999999994</c:v>
                </c:pt>
                <c:pt idx="563">
                  <c:v>-581.20730000000003</c:v>
                </c:pt>
                <c:pt idx="564">
                  <c:v>-579.22359999999992</c:v>
                </c:pt>
                <c:pt idx="565">
                  <c:v>-577.24</c:v>
                </c:pt>
                <c:pt idx="566">
                  <c:v>-575.25630000000001</c:v>
                </c:pt>
                <c:pt idx="567">
                  <c:v>-573.27269999999999</c:v>
                </c:pt>
                <c:pt idx="568">
                  <c:v>-571.28910000000053</c:v>
                </c:pt>
                <c:pt idx="569">
                  <c:v>-569.30539999999996</c:v>
                </c:pt>
                <c:pt idx="570">
                  <c:v>-567.32179999999948</c:v>
                </c:pt>
                <c:pt idx="571">
                  <c:v>-565.33809999999949</c:v>
                </c:pt>
                <c:pt idx="572">
                  <c:v>-563.35449999999946</c:v>
                </c:pt>
                <c:pt idx="573">
                  <c:v>-561.37079999999992</c:v>
                </c:pt>
                <c:pt idx="574">
                  <c:v>-559.38719999999796</c:v>
                </c:pt>
                <c:pt idx="575">
                  <c:v>-557.40359999999998</c:v>
                </c:pt>
                <c:pt idx="576">
                  <c:v>-555.41989999999998</c:v>
                </c:pt>
                <c:pt idx="577">
                  <c:v>-553.43629999999746</c:v>
                </c:pt>
                <c:pt idx="578">
                  <c:v>-551.45259999999746</c:v>
                </c:pt>
                <c:pt idx="579">
                  <c:v>-549.46899999999948</c:v>
                </c:pt>
                <c:pt idx="580">
                  <c:v>-547.48540000000003</c:v>
                </c:pt>
                <c:pt idx="581">
                  <c:v>-545.50170000000003</c:v>
                </c:pt>
                <c:pt idx="582">
                  <c:v>-543.5181</c:v>
                </c:pt>
                <c:pt idx="583">
                  <c:v>-541.53440000000001</c:v>
                </c:pt>
                <c:pt idx="584">
                  <c:v>-539.55079999999998</c:v>
                </c:pt>
                <c:pt idx="585">
                  <c:v>-537.56709999999748</c:v>
                </c:pt>
                <c:pt idx="586">
                  <c:v>-535.58350000000053</c:v>
                </c:pt>
                <c:pt idx="587">
                  <c:v>-533.59990000000005</c:v>
                </c:pt>
                <c:pt idx="588">
                  <c:v>-531.61619999999948</c:v>
                </c:pt>
                <c:pt idx="589">
                  <c:v>-529.63259999999946</c:v>
                </c:pt>
                <c:pt idx="590">
                  <c:v>-527.64890000000003</c:v>
                </c:pt>
                <c:pt idx="591">
                  <c:v>-525.6653</c:v>
                </c:pt>
                <c:pt idx="592">
                  <c:v>-523.6816</c:v>
                </c:pt>
                <c:pt idx="593">
                  <c:v>-521.69799999999998</c:v>
                </c:pt>
                <c:pt idx="594">
                  <c:v>-519.71440000000052</c:v>
                </c:pt>
                <c:pt idx="595">
                  <c:v>-517.73069999999996</c:v>
                </c:pt>
                <c:pt idx="596">
                  <c:v>-515.74709999999948</c:v>
                </c:pt>
                <c:pt idx="597">
                  <c:v>-513.76339999999993</c:v>
                </c:pt>
                <c:pt idx="598">
                  <c:v>-511.77980000000002</c:v>
                </c:pt>
                <c:pt idx="599">
                  <c:v>-509.79609999999616</c:v>
                </c:pt>
                <c:pt idx="600">
                  <c:v>-507.8125</c:v>
                </c:pt>
                <c:pt idx="601">
                  <c:v>-505.82890000000003</c:v>
                </c:pt>
                <c:pt idx="602">
                  <c:v>-503.84519999999969</c:v>
                </c:pt>
                <c:pt idx="603">
                  <c:v>-501.86160000000001</c:v>
                </c:pt>
                <c:pt idx="604">
                  <c:v>-499.87790000000001</c:v>
                </c:pt>
                <c:pt idx="605">
                  <c:v>-497.89429999999999</c:v>
                </c:pt>
                <c:pt idx="606">
                  <c:v>-495.91059999999823</c:v>
                </c:pt>
                <c:pt idx="607">
                  <c:v>-493.92699999999604</c:v>
                </c:pt>
                <c:pt idx="608">
                  <c:v>-491.9434</c:v>
                </c:pt>
                <c:pt idx="609">
                  <c:v>-489.9597</c:v>
                </c:pt>
                <c:pt idx="610">
                  <c:v>-487.97609999999639</c:v>
                </c:pt>
                <c:pt idx="611">
                  <c:v>-485.99239999999639</c:v>
                </c:pt>
                <c:pt idx="612">
                  <c:v>-484.00880000000001</c:v>
                </c:pt>
                <c:pt idx="613">
                  <c:v>-482.02509999999899</c:v>
                </c:pt>
                <c:pt idx="614">
                  <c:v>-480.04149999999993</c:v>
                </c:pt>
                <c:pt idx="615">
                  <c:v>-478.05789999999996</c:v>
                </c:pt>
                <c:pt idx="616">
                  <c:v>-476.07420000000002</c:v>
                </c:pt>
                <c:pt idx="617">
                  <c:v>-474.09059999999869</c:v>
                </c:pt>
                <c:pt idx="618">
                  <c:v>-472.1069</c:v>
                </c:pt>
                <c:pt idx="619">
                  <c:v>-470.12330000000003</c:v>
                </c:pt>
                <c:pt idx="620">
                  <c:v>-468.13959999999969</c:v>
                </c:pt>
                <c:pt idx="621">
                  <c:v>-466.15600000000001</c:v>
                </c:pt>
                <c:pt idx="622">
                  <c:v>-464.17239999999993</c:v>
                </c:pt>
                <c:pt idx="623">
                  <c:v>-462.18869999999993</c:v>
                </c:pt>
                <c:pt idx="624">
                  <c:v>-460.20509999999899</c:v>
                </c:pt>
                <c:pt idx="625">
                  <c:v>-458.22139999999587</c:v>
                </c:pt>
                <c:pt idx="626">
                  <c:v>-456.23780000000005</c:v>
                </c:pt>
                <c:pt idx="627">
                  <c:v>-454.25419999999963</c:v>
                </c:pt>
                <c:pt idx="628">
                  <c:v>-452.27050000000003</c:v>
                </c:pt>
                <c:pt idx="629">
                  <c:v>-450.28689999999864</c:v>
                </c:pt>
                <c:pt idx="630">
                  <c:v>-448.3032</c:v>
                </c:pt>
                <c:pt idx="631">
                  <c:v>-446.31959999999964</c:v>
                </c:pt>
                <c:pt idx="632">
                  <c:v>-444.33589999999964</c:v>
                </c:pt>
                <c:pt idx="633">
                  <c:v>-442.35229999999996</c:v>
                </c:pt>
                <c:pt idx="634">
                  <c:v>-440.36869999999999</c:v>
                </c:pt>
                <c:pt idx="635">
                  <c:v>-438.38499999999999</c:v>
                </c:pt>
                <c:pt idx="636">
                  <c:v>-436.40139999999616</c:v>
                </c:pt>
                <c:pt idx="637">
                  <c:v>-434.41769999999963</c:v>
                </c:pt>
                <c:pt idx="638">
                  <c:v>-432.43409999999869</c:v>
                </c:pt>
                <c:pt idx="639">
                  <c:v>-430.4504</c:v>
                </c:pt>
                <c:pt idx="640">
                  <c:v>-428.46679999999645</c:v>
                </c:pt>
                <c:pt idx="641">
                  <c:v>-426.48319999999563</c:v>
                </c:pt>
                <c:pt idx="642">
                  <c:v>-424.49949999999899</c:v>
                </c:pt>
                <c:pt idx="643">
                  <c:v>-422.51589999999999</c:v>
                </c:pt>
                <c:pt idx="644">
                  <c:v>-420.53220000000005</c:v>
                </c:pt>
                <c:pt idx="645">
                  <c:v>-418.54859999999923</c:v>
                </c:pt>
                <c:pt idx="646">
                  <c:v>-416.56490000000002</c:v>
                </c:pt>
                <c:pt idx="647">
                  <c:v>-414.58129999999869</c:v>
                </c:pt>
                <c:pt idx="648">
                  <c:v>-412.59770000000003</c:v>
                </c:pt>
                <c:pt idx="649">
                  <c:v>-410.61399999999969</c:v>
                </c:pt>
                <c:pt idx="650">
                  <c:v>-408.63040000000001</c:v>
                </c:pt>
                <c:pt idx="651">
                  <c:v>-406.64670000000001</c:v>
                </c:pt>
                <c:pt idx="652">
                  <c:v>-404.66309999999999</c:v>
                </c:pt>
                <c:pt idx="653">
                  <c:v>-402.67940000000038</c:v>
                </c:pt>
                <c:pt idx="654">
                  <c:v>-400.69579999999894</c:v>
                </c:pt>
                <c:pt idx="655">
                  <c:v>-398.7122</c:v>
                </c:pt>
                <c:pt idx="656">
                  <c:v>-396.72849999999869</c:v>
                </c:pt>
                <c:pt idx="657">
                  <c:v>-394.74490000000031</c:v>
                </c:pt>
                <c:pt idx="658">
                  <c:v>-392.76119999999634</c:v>
                </c:pt>
                <c:pt idx="659">
                  <c:v>-390.77760000000001</c:v>
                </c:pt>
                <c:pt idx="660">
                  <c:v>-388.79389999999893</c:v>
                </c:pt>
                <c:pt idx="661">
                  <c:v>-386.81029999999993</c:v>
                </c:pt>
                <c:pt idx="662">
                  <c:v>-384.82669999999899</c:v>
                </c:pt>
                <c:pt idx="663">
                  <c:v>-382.84299999999996</c:v>
                </c:pt>
                <c:pt idx="664">
                  <c:v>-380.85939999999999</c:v>
                </c:pt>
                <c:pt idx="665">
                  <c:v>-378.87569999999999</c:v>
                </c:pt>
                <c:pt idx="666">
                  <c:v>-376.89210000000003</c:v>
                </c:pt>
                <c:pt idx="667">
                  <c:v>-374.90839999999628</c:v>
                </c:pt>
                <c:pt idx="668">
                  <c:v>-372.9248</c:v>
                </c:pt>
                <c:pt idx="669">
                  <c:v>-370.94120000000004</c:v>
                </c:pt>
                <c:pt idx="670">
                  <c:v>-368.95749999999964</c:v>
                </c:pt>
                <c:pt idx="671">
                  <c:v>-366.97389999999899</c:v>
                </c:pt>
                <c:pt idx="672">
                  <c:v>-364.99019999999575</c:v>
                </c:pt>
                <c:pt idx="673">
                  <c:v>-363.00659999999863</c:v>
                </c:pt>
                <c:pt idx="674">
                  <c:v>-361.02289999999999</c:v>
                </c:pt>
                <c:pt idx="675">
                  <c:v>-359.03930000000003</c:v>
                </c:pt>
                <c:pt idx="676">
                  <c:v>-357.0557</c:v>
                </c:pt>
                <c:pt idx="677">
                  <c:v>-355.072</c:v>
                </c:pt>
                <c:pt idx="678">
                  <c:v>-353.08840000000004</c:v>
                </c:pt>
                <c:pt idx="679">
                  <c:v>-351.10469999999998</c:v>
                </c:pt>
                <c:pt idx="680">
                  <c:v>-349.12109999999899</c:v>
                </c:pt>
                <c:pt idx="681">
                  <c:v>-347.13749999999999</c:v>
                </c:pt>
                <c:pt idx="682">
                  <c:v>-345.15379999999999</c:v>
                </c:pt>
                <c:pt idx="683">
                  <c:v>-343.17019999999923</c:v>
                </c:pt>
                <c:pt idx="684">
                  <c:v>-341.18649999999963</c:v>
                </c:pt>
                <c:pt idx="685">
                  <c:v>-339.2029</c:v>
                </c:pt>
                <c:pt idx="686">
                  <c:v>-337.2192</c:v>
                </c:pt>
                <c:pt idx="687">
                  <c:v>-335.23560000000003</c:v>
                </c:pt>
                <c:pt idx="688">
                  <c:v>-333.25200000000001</c:v>
                </c:pt>
                <c:pt idx="689">
                  <c:v>-331.26829999999899</c:v>
                </c:pt>
                <c:pt idx="690">
                  <c:v>-329.28469999999999</c:v>
                </c:pt>
                <c:pt idx="691">
                  <c:v>-327.30099999999999</c:v>
                </c:pt>
                <c:pt idx="692">
                  <c:v>-325.31739999999894</c:v>
                </c:pt>
                <c:pt idx="693">
                  <c:v>-323.33369999999923</c:v>
                </c:pt>
                <c:pt idx="694">
                  <c:v>-321.35010000000005</c:v>
                </c:pt>
                <c:pt idx="695">
                  <c:v>-319.36649999999969</c:v>
                </c:pt>
                <c:pt idx="696">
                  <c:v>-317.38280000000032</c:v>
                </c:pt>
                <c:pt idx="697">
                  <c:v>-315.39920000000001</c:v>
                </c:pt>
                <c:pt idx="698">
                  <c:v>-313.41549999999899</c:v>
                </c:pt>
                <c:pt idx="699">
                  <c:v>-311.43189999999669</c:v>
                </c:pt>
                <c:pt idx="700">
                  <c:v>-309.44819999999675</c:v>
                </c:pt>
                <c:pt idx="701">
                  <c:v>-307.46459999999894</c:v>
                </c:pt>
                <c:pt idx="702">
                  <c:v>-305.48099999999869</c:v>
                </c:pt>
                <c:pt idx="703">
                  <c:v>-303.49729999999869</c:v>
                </c:pt>
                <c:pt idx="704">
                  <c:v>-301.51369999999969</c:v>
                </c:pt>
                <c:pt idx="705">
                  <c:v>-299.52999999999969</c:v>
                </c:pt>
                <c:pt idx="706">
                  <c:v>-297.54640000000001</c:v>
                </c:pt>
                <c:pt idx="707">
                  <c:v>-295.56270000000001</c:v>
                </c:pt>
                <c:pt idx="708">
                  <c:v>-293.57909999999993</c:v>
                </c:pt>
                <c:pt idx="709">
                  <c:v>-291.59549999999899</c:v>
                </c:pt>
                <c:pt idx="710">
                  <c:v>-289.61179999999899</c:v>
                </c:pt>
                <c:pt idx="711">
                  <c:v>-287.62819999999869</c:v>
                </c:pt>
                <c:pt idx="712">
                  <c:v>-285.64450000000232</c:v>
                </c:pt>
                <c:pt idx="713">
                  <c:v>-283.66089999999997</c:v>
                </c:pt>
                <c:pt idx="714">
                  <c:v>-281.67720000000008</c:v>
                </c:pt>
                <c:pt idx="715">
                  <c:v>-279.6936</c:v>
                </c:pt>
                <c:pt idx="716">
                  <c:v>-277.70999999999964</c:v>
                </c:pt>
                <c:pt idx="717">
                  <c:v>-275.72629999999663</c:v>
                </c:pt>
                <c:pt idx="718">
                  <c:v>-273.74270000000001</c:v>
                </c:pt>
                <c:pt idx="719">
                  <c:v>-271.75899999999899</c:v>
                </c:pt>
                <c:pt idx="720">
                  <c:v>-269.77539999999863</c:v>
                </c:pt>
                <c:pt idx="721">
                  <c:v>-267.79169999999863</c:v>
                </c:pt>
                <c:pt idx="722">
                  <c:v>-265.80809999999963</c:v>
                </c:pt>
                <c:pt idx="723">
                  <c:v>-263.8245</c:v>
                </c:pt>
                <c:pt idx="724">
                  <c:v>-261.84080000000313</c:v>
                </c:pt>
                <c:pt idx="725">
                  <c:v>-259.85720000000032</c:v>
                </c:pt>
                <c:pt idx="726">
                  <c:v>-257.87349999999969</c:v>
                </c:pt>
                <c:pt idx="727">
                  <c:v>-255.88990000000001</c:v>
                </c:pt>
                <c:pt idx="728">
                  <c:v>-253.90630000000004</c:v>
                </c:pt>
                <c:pt idx="729">
                  <c:v>-251.92260000000007</c:v>
                </c:pt>
                <c:pt idx="730">
                  <c:v>-249.93900000000002</c:v>
                </c:pt>
                <c:pt idx="731">
                  <c:v>-247.95530000000107</c:v>
                </c:pt>
                <c:pt idx="732">
                  <c:v>-245.9717</c:v>
                </c:pt>
                <c:pt idx="733">
                  <c:v>-243.98800000000136</c:v>
                </c:pt>
                <c:pt idx="734">
                  <c:v>-242.0044</c:v>
                </c:pt>
                <c:pt idx="735">
                  <c:v>-240.02080000000001</c:v>
                </c:pt>
                <c:pt idx="736">
                  <c:v>-238.03710000000001</c:v>
                </c:pt>
                <c:pt idx="737">
                  <c:v>-236.05349999999999</c:v>
                </c:pt>
                <c:pt idx="738">
                  <c:v>-234.06979999999999</c:v>
                </c:pt>
                <c:pt idx="739">
                  <c:v>-232.08620000000047</c:v>
                </c:pt>
                <c:pt idx="740">
                  <c:v>-230.10250000000002</c:v>
                </c:pt>
                <c:pt idx="741">
                  <c:v>-228.11890000000002</c:v>
                </c:pt>
                <c:pt idx="742">
                  <c:v>-226.1353</c:v>
                </c:pt>
                <c:pt idx="743">
                  <c:v>-224.1516</c:v>
                </c:pt>
                <c:pt idx="744">
                  <c:v>-222.16800000000001</c:v>
                </c:pt>
                <c:pt idx="745">
                  <c:v>-220.18430000000001</c:v>
                </c:pt>
                <c:pt idx="746">
                  <c:v>-218.20069999999998</c:v>
                </c:pt>
                <c:pt idx="747">
                  <c:v>-216.21699999999998</c:v>
                </c:pt>
                <c:pt idx="748">
                  <c:v>-214.23339999999999</c:v>
                </c:pt>
                <c:pt idx="749">
                  <c:v>-212.24979999999832</c:v>
                </c:pt>
                <c:pt idx="750">
                  <c:v>-210.26610000000002</c:v>
                </c:pt>
                <c:pt idx="751">
                  <c:v>-208.2825</c:v>
                </c:pt>
                <c:pt idx="752">
                  <c:v>-206.2988</c:v>
                </c:pt>
                <c:pt idx="753">
                  <c:v>-204.3152</c:v>
                </c:pt>
                <c:pt idx="754">
                  <c:v>-202.33150000000001</c:v>
                </c:pt>
                <c:pt idx="755">
                  <c:v>-200.34790000000001</c:v>
                </c:pt>
                <c:pt idx="756">
                  <c:v>-198.36430000000001</c:v>
                </c:pt>
                <c:pt idx="757">
                  <c:v>-196.38060000000004</c:v>
                </c:pt>
                <c:pt idx="758">
                  <c:v>-194.39700000000047</c:v>
                </c:pt>
                <c:pt idx="759">
                  <c:v>-192.41330000000002</c:v>
                </c:pt>
                <c:pt idx="760">
                  <c:v>-190.4297</c:v>
                </c:pt>
                <c:pt idx="761">
                  <c:v>-188.446</c:v>
                </c:pt>
                <c:pt idx="762">
                  <c:v>-186.46240000000142</c:v>
                </c:pt>
                <c:pt idx="763">
                  <c:v>-184.47880000000001</c:v>
                </c:pt>
                <c:pt idx="764">
                  <c:v>-182.49510000000001</c:v>
                </c:pt>
                <c:pt idx="765">
                  <c:v>-180.51149999999998</c:v>
                </c:pt>
                <c:pt idx="766">
                  <c:v>-178.52780000000001</c:v>
                </c:pt>
                <c:pt idx="767">
                  <c:v>-176.54420000000002</c:v>
                </c:pt>
                <c:pt idx="768">
                  <c:v>-174.56050000000002</c:v>
                </c:pt>
                <c:pt idx="769">
                  <c:v>-172.57689999999999</c:v>
                </c:pt>
                <c:pt idx="770">
                  <c:v>-170.5933</c:v>
                </c:pt>
                <c:pt idx="771">
                  <c:v>-168.60959999999992</c:v>
                </c:pt>
                <c:pt idx="772">
                  <c:v>-166.626</c:v>
                </c:pt>
                <c:pt idx="773">
                  <c:v>-164.64230000000001</c:v>
                </c:pt>
                <c:pt idx="774">
                  <c:v>-162.65870000000001</c:v>
                </c:pt>
                <c:pt idx="775">
                  <c:v>-160.67499999999998</c:v>
                </c:pt>
                <c:pt idx="776">
                  <c:v>-158.69140000000004</c:v>
                </c:pt>
                <c:pt idx="777">
                  <c:v>-156.70780000000002</c:v>
                </c:pt>
                <c:pt idx="778">
                  <c:v>-154.72409999999999</c:v>
                </c:pt>
                <c:pt idx="779">
                  <c:v>-152.74049999999997</c:v>
                </c:pt>
                <c:pt idx="780">
                  <c:v>-150.7568</c:v>
                </c:pt>
                <c:pt idx="781">
                  <c:v>-148.77319999999995</c:v>
                </c:pt>
                <c:pt idx="782">
                  <c:v>-146.78959999999998</c:v>
                </c:pt>
                <c:pt idx="783">
                  <c:v>-144.80590000000001</c:v>
                </c:pt>
                <c:pt idx="784">
                  <c:v>-142.82230000000186</c:v>
                </c:pt>
                <c:pt idx="785">
                  <c:v>-140.83860000000001</c:v>
                </c:pt>
                <c:pt idx="786">
                  <c:v>-138.85500000000027</c:v>
                </c:pt>
                <c:pt idx="787">
                  <c:v>-136.87130000000047</c:v>
                </c:pt>
                <c:pt idx="788">
                  <c:v>-134.88770000000127</c:v>
                </c:pt>
                <c:pt idx="789">
                  <c:v>-132.9041</c:v>
                </c:pt>
                <c:pt idx="790">
                  <c:v>-130.92040000000137</c:v>
                </c:pt>
                <c:pt idx="791">
                  <c:v>-128.93680000000001</c:v>
                </c:pt>
                <c:pt idx="792">
                  <c:v>-126.95310000000002</c:v>
                </c:pt>
                <c:pt idx="793">
                  <c:v>-124.96950000000002</c:v>
                </c:pt>
                <c:pt idx="794">
                  <c:v>-122.98580000000001</c:v>
                </c:pt>
                <c:pt idx="795">
                  <c:v>-121.0022</c:v>
                </c:pt>
                <c:pt idx="796">
                  <c:v>-119.01860000000002</c:v>
                </c:pt>
                <c:pt idx="797">
                  <c:v>-117.03489999999999</c:v>
                </c:pt>
                <c:pt idx="798">
                  <c:v>-115.0513</c:v>
                </c:pt>
                <c:pt idx="799">
                  <c:v>-113.06760000000052</c:v>
                </c:pt>
                <c:pt idx="800">
                  <c:v>-111.084</c:v>
                </c:pt>
                <c:pt idx="801">
                  <c:v>-109.10029999999999</c:v>
                </c:pt>
                <c:pt idx="802">
                  <c:v>-107.11669999999999</c:v>
                </c:pt>
                <c:pt idx="803">
                  <c:v>-105.1331</c:v>
                </c:pt>
                <c:pt idx="804">
                  <c:v>-103.1494</c:v>
                </c:pt>
                <c:pt idx="805">
                  <c:v>-101.16579999999998</c:v>
                </c:pt>
                <c:pt idx="806">
                  <c:v>-99.182129999999987</c:v>
                </c:pt>
                <c:pt idx="807">
                  <c:v>-97.198489999999978</c:v>
                </c:pt>
                <c:pt idx="808">
                  <c:v>-95.214839999999995</c:v>
                </c:pt>
                <c:pt idx="809">
                  <c:v>-93.231200000000527</c:v>
                </c:pt>
                <c:pt idx="810">
                  <c:v>-91.247560000000874</c:v>
                </c:pt>
                <c:pt idx="811">
                  <c:v>-89.263920000000027</c:v>
                </c:pt>
                <c:pt idx="812">
                  <c:v>-87.280270000000002</c:v>
                </c:pt>
                <c:pt idx="813">
                  <c:v>-85.296630000000007</c:v>
                </c:pt>
                <c:pt idx="814">
                  <c:v>-83.312989999999999</c:v>
                </c:pt>
                <c:pt idx="815">
                  <c:v>-81.329349999999948</c:v>
                </c:pt>
                <c:pt idx="816">
                  <c:v>-79.345700000000008</c:v>
                </c:pt>
                <c:pt idx="817">
                  <c:v>-77.36206</c:v>
                </c:pt>
                <c:pt idx="818">
                  <c:v>-75.378419999999949</c:v>
                </c:pt>
                <c:pt idx="819">
                  <c:v>-73.394780000000011</c:v>
                </c:pt>
                <c:pt idx="820">
                  <c:v>-71.411130000000227</c:v>
                </c:pt>
                <c:pt idx="821">
                  <c:v>-69.427489999999992</c:v>
                </c:pt>
                <c:pt idx="822">
                  <c:v>-67.443850000000026</c:v>
                </c:pt>
                <c:pt idx="823">
                  <c:v>-65.460210000000799</c:v>
                </c:pt>
                <c:pt idx="824">
                  <c:v>-63.476560000000006</c:v>
                </c:pt>
                <c:pt idx="825">
                  <c:v>-61.492920000000012</c:v>
                </c:pt>
                <c:pt idx="826">
                  <c:v>-59.509280000000004</c:v>
                </c:pt>
                <c:pt idx="827">
                  <c:v>-57.525630000000113</c:v>
                </c:pt>
                <c:pt idx="828">
                  <c:v>-55.541989999999998</c:v>
                </c:pt>
                <c:pt idx="829">
                  <c:v>-53.558350000000011</c:v>
                </c:pt>
                <c:pt idx="830">
                  <c:v>-51.574710000000003</c:v>
                </c:pt>
                <c:pt idx="831">
                  <c:v>-49.591060000000006</c:v>
                </c:pt>
                <c:pt idx="832">
                  <c:v>-47.607420000000005</c:v>
                </c:pt>
                <c:pt idx="833">
                  <c:v>-45.623780000000011</c:v>
                </c:pt>
                <c:pt idx="834">
                  <c:v>-43.640140000000002</c:v>
                </c:pt>
                <c:pt idx="835">
                  <c:v>-41.656489999999998</c:v>
                </c:pt>
                <c:pt idx="836">
                  <c:v>-39.672850000000011</c:v>
                </c:pt>
                <c:pt idx="837">
                  <c:v>-37.689210000000003</c:v>
                </c:pt>
                <c:pt idx="838">
                  <c:v>-35.705570000000364</c:v>
                </c:pt>
                <c:pt idx="839">
                  <c:v>-33.721920000000011</c:v>
                </c:pt>
                <c:pt idx="840">
                  <c:v>-31.73828</c:v>
                </c:pt>
                <c:pt idx="841">
                  <c:v>-29.754639999999803</c:v>
                </c:pt>
                <c:pt idx="842">
                  <c:v>-27.771000000000001</c:v>
                </c:pt>
                <c:pt idx="843">
                  <c:v>-25.78735</c:v>
                </c:pt>
                <c:pt idx="844">
                  <c:v>-23.803709999999889</c:v>
                </c:pt>
                <c:pt idx="845">
                  <c:v>-21.820070000000001</c:v>
                </c:pt>
                <c:pt idx="846">
                  <c:v>-19.83643</c:v>
                </c:pt>
                <c:pt idx="847">
                  <c:v>-17.852779999999989</c:v>
                </c:pt>
                <c:pt idx="848">
                  <c:v>-15.869140000000026</c:v>
                </c:pt>
                <c:pt idx="849">
                  <c:v>-13.885500000000111</c:v>
                </c:pt>
                <c:pt idx="850">
                  <c:v>-11.901860000000001</c:v>
                </c:pt>
                <c:pt idx="851">
                  <c:v>-9.9182129999999997</c:v>
                </c:pt>
                <c:pt idx="852">
                  <c:v>-7.9345699999999999</c:v>
                </c:pt>
                <c:pt idx="853">
                  <c:v>-5.9509280000000002</c:v>
                </c:pt>
                <c:pt idx="854">
                  <c:v>-3.967285</c:v>
                </c:pt>
                <c:pt idx="855">
                  <c:v>-1.9836430000000003</c:v>
                </c:pt>
              </c:numCache>
            </c:numRef>
          </c:xVal>
          <c:yVal>
            <c:numRef>
              <c:f>'GAA do -1.7'!$S$861:$S$1716</c:f>
              <c:numCache>
                <c:formatCode>General</c:formatCode>
                <c:ptCount val="856"/>
                <c:pt idx="0">
                  <c:v>-2.5621057718000002</c:v>
                </c:pt>
                <c:pt idx="1">
                  <c:v>-2.4912803287000074</c:v>
                </c:pt>
                <c:pt idx="2">
                  <c:v>-2.4046125953100197</c:v>
                </c:pt>
                <c:pt idx="3">
                  <c:v>-2.3055258029199952</c:v>
                </c:pt>
                <c:pt idx="4">
                  <c:v>-2.1976163871500072</c:v>
                </c:pt>
                <c:pt idx="5">
                  <c:v>-2.0841014465300423</c:v>
                </c:pt>
                <c:pt idx="6">
                  <c:v>-1.9672514731100121</c:v>
                </c:pt>
                <c:pt idx="7">
                  <c:v>-1.8499697678100018</c:v>
                </c:pt>
                <c:pt idx="8">
                  <c:v>-1.7341374186100005</c:v>
                </c:pt>
                <c:pt idx="9">
                  <c:v>-1.6213100924100026</c:v>
                </c:pt>
                <c:pt idx="10">
                  <c:v>-1.51283247796</c:v>
                </c:pt>
                <c:pt idx="11">
                  <c:v>-1.4097669305400158</c:v>
                </c:pt>
                <c:pt idx="12">
                  <c:v>-1.3119954091500077</c:v>
                </c:pt>
                <c:pt idx="13">
                  <c:v>-1.219753896190003</c:v>
                </c:pt>
                <c:pt idx="14">
                  <c:v>-1.1326495066199911</c:v>
                </c:pt>
                <c:pt idx="15">
                  <c:v>-1.0492754017900061</c:v>
                </c:pt>
                <c:pt idx="16">
                  <c:v>-0.9692134915900148</c:v>
                </c:pt>
                <c:pt idx="17">
                  <c:v>-0.89087528958000961</c:v>
                </c:pt>
                <c:pt idx="18">
                  <c:v>-0.81330290889999857</c:v>
                </c:pt>
                <c:pt idx="19">
                  <c:v>-0.73494906783000125</c:v>
                </c:pt>
                <c:pt idx="20">
                  <c:v>-0.65482706789001277</c:v>
                </c:pt>
                <c:pt idx="21">
                  <c:v>-0.57287690090000609</c:v>
                </c:pt>
                <c:pt idx="22">
                  <c:v>-0.48908537020999654</c:v>
                </c:pt>
                <c:pt idx="23">
                  <c:v>-0.40618143370999982</c:v>
                </c:pt>
                <c:pt idx="24">
                  <c:v>-0.323907460950009</c:v>
                </c:pt>
                <c:pt idx="25">
                  <c:v>-0.24232842233000795</c:v>
                </c:pt>
                <c:pt idx="26">
                  <c:v>-0.16176378082000101</c:v>
                </c:pt>
                <c:pt idx="27">
                  <c:v>-8.2346832880002566E-2</c:v>
                </c:pt>
                <c:pt idx="28">
                  <c:v>-3.9156964200053332E-3</c:v>
                </c:pt>
                <c:pt idx="29">
                  <c:v>7.2317617389992525E-2</c:v>
                </c:pt>
                <c:pt idx="30">
                  <c:v>0.14659804467000528</c:v>
                </c:pt>
                <c:pt idx="31">
                  <c:v>0.21849024012999055</c:v>
                </c:pt>
                <c:pt idx="32">
                  <c:v>0.28778092439999314</c:v>
                </c:pt>
                <c:pt idx="33">
                  <c:v>0.35437859999000043</c:v>
                </c:pt>
                <c:pt idx="34">
                  <c:v>0.41843183523999988</c:v>
                </c:pt>
                <c:pt idx="35">
                  <c:v>0.47929301806999525</c:v>
                </c:pt>
                <c:pt idx="36">
                  <c:v>0.53670307015998764</c:v>
                </c:pt>
                <c:pt idx="37">
                  <c:v>0.59096731228000354</c:v>
                </c:pt>
                <c:pt idx="38">
                  <c:v>0.64142239179999549</c:v>
                </c:pt>
                <c:pt idx="39">
                  <c:v>0.68825833293999861</c:v>
                </c:pt>
                <c:pt idx="40">
                  <c:v>0.73148899335999962</c:v>
                </c:pt>
                <c:pt idx="41">
                  <c:v>0.77091776309999815</c:v>
                </c:pt>
                <c:pt idx="42">
                  <c:v>0.8065059728599917</c:v>
                </c:pt>
                <c:pt idx="43">
                  <c:v>0.8380665272699872</c:v>
                </c:pt>
                <c:pt idx="44">
                  <c:v>0.86590747513000288</c:v>
                </c:pt>
                <c:pt idx="45">
                  <c:v>0.88996424768000182</c:v>
                </c:pt>
                <c:pt idx="46">
                  <c:v>0.91002249442000505</c:v>
                </c:pt>
                <c:pt idx="47">
                  <c:v>0.9266148154200049</c:v>
                </c:pt>
                <c:pt idx="48">
                  <c:v>0.9396884410400016</c:v>
                </c:pt>
                <c:pt idx="49">
                  <c:v>0.94948850821999642</c:v>
                </c:pt>
                <c:pt idx="50">
                  <c:v>0.9560065316399966</c:v>
                </c:pt>
                <c:pt idx="51">
                  <c:v>0.95907990116999664</c:v>
                </c:pt>
                <c:pt idx="52">
                  <c:v>0.95920751827998563</c:v>
                </c:pt>
                <c:pt idx="53">
                  <c:v>0.95644342455999265</c:v>
                </c:pt>
                <c:pt idx="54">
                  <c:v>0.95101724239000163</c:v>
                </c:pt>
                <c:pt idx="55">
                  <c:v>0.9432557485200026</c:v>
                </c:pt>
                <c:pt idx="56">
                  <c:v>0.93336383741000084</c:v>
                </c:pt>
                <c:pt idx="57">
                  <c:v>0.92122752632000271</c:v>
                </c:pt>
                <c:pt idx="58">
                  <c:v>0.90719676342999733</c:v>
                </c:pt>
                <c:pt idx="59">
                  <c:v>0.8915103426199984</c:v>
                </c:pt>
                <c:pt idx="60">
                  <c:v>0.8742626902299957</c:v>
                </c:pt>
                <c:pt idx="61">
                  <c:v>0.8557097130500082</c:v>
                </c:pt>
                <c:pt idx="62">
                  <c:v>0.83595349428999965</c:v>
                </c:pt>
                <c:pt idx="63">
                  <c:v>0.81508591639000216</c:v>
                </c:pt>
                <c:pt idx="64">
                  <c:v>0.79340312861999951</c:v>
                </c:pt>
                <c:pt idx="65">
                  <c:v>0.77107354025999975</c:v>
                </c:pt>
                <c:pt idx="66">
                  <c:v>0.74827038901999643</c:v>
                </c:pt>
                <c:pt idx="67">
                  <c:v>0.72506044446999962</c:v>
                </c:pt>
                <c:pt idx="68">
                  <c:v>0.70159963059000785</c:v>
                </c:pt>
                <c:pt idx="69">
                  <c:v>0.67839503294000592</c:v>
                </c:pt>
                <c:pt idx="70">
                  <c:v>0.65531456845999969</c:v>
                </c:pt>
                <c:pt idx="71">
                  <c:v>0.63275426881999763</c:v>
                </c:pt>
                <c:pt idx="72">
                  <c:v>0.61082298709999561</c:v>
                </c:pt>
                <c:pt idx="73">
                  <c:v>0.58987612754000196</c:v>
                </c:pt>
                <c:pt idx="74">
                  <c:v>0.57004302848000243</c:v>
                </c:pt>
                <c:pt idx="75">
                  <c:v>0.55160739575000051</c:v>
                </c:pt>
                <c:pt idx="76">
                  <c:v>0.53490219019999652</c:v>
                </c:pt>
                <c:pt idx="77">
                  <c:v>0.52014951961000322</c:v>
                </c:pt>
                <c:pt idx="78">
                  <c:v>0.50757529091999487</c:v>
                </c:pt>
                <c:pt idx="79">
                  <c:v>0.49734108499000285</c:v>
                </c:pt>
                <c:pt idx="80">
                  <c:v>0.48967256608000392</c:v>
                </c:pt>
                <c:pt idx="81">
                  <c:v>0.48471624399000202</c:v>
                </c:pt>
                <c:pt idx="82">
                  <c:v>0.48255458698000497</c:v>
                </c:pt>
                <c:pt idx="83">
                  <c:v>0.48311686736000653</c:v>
                </c:pt>
                <c:pt idx="84">
                  <c:v>0.48633962936000175</c:v>
                </c:pt>
                <c:pt idx="85">
                  <c:v>0.49231461315000119</c:v>
                </c:pt>
                <c:pt idx="86">
                  <c:v>0.50090359343000124</c:v>
                </c:pt>
                <c:pt idx="87">
                  <c:v>0.5118815335700031</c:v>
                </c:pt>
                <c:pt idx="88">
                  <c:v>0.5250634385999996</c:v>
                </c:pt>
                <c:pt idx="89">
                  <c:v>0.54002703429999865</c:v>
                </c:pt>
                <c:pt idx="90">
                  <c:v>0.5564815855999985</c:v>
                </c:pt>
                <c:pt idx="91">
                  <c:v>0.57404423231001234</c:v>
                </c:pt>
                <c:pt idx="92">
                  <c:v>0.59217847479000052</c:v>
                </c:pt>
                <c:pt idx="93">
                  <c:v>0.61064689152000895</c:v>
                </c:pt>
                <c:pt idx="94">
                  <c:v>0.62895829645001056</c:v>
                </c:pt>
                <c:pt idx="95">
                  <c:v>0.64664116034000774</c:v>
                </c:pt>
                <c:pt idx="96">
                  <c:v>0.66329403732000936</c:v>
                </c:pt>
                <c:pt idx="97">
                  <c:v>0.67863604999999882</c:v>
                </c:pt>
                <c:pt idx="98">
                  <c:v>0.69248971801000092</c:v>
                </c:pt>
                <c:pt idx="99">
                  <c:v>0.7043053283699976</c:v>
                </c:pt>
                <c:pt idx="100">
                  <c:v>0.71404001098000491</c:v>
                </c:pt>
                <c:pt idx="101">
                  <c:v>0.72144951589999984</c:v>
                </c:pt>
                <c:pt idx="102">
                  <c:v>0.7264554167100068</c:v>
                </c:pt>
                <c:pt idx="103">
                  <c:v>0.72896914476999886</c:v>
                </c:pt>
                <c:pt idx="104">
                  <c:v>0.72902470746100412</c:v>
                </c:pt>
                <c:pt idx="105">
                  <c:v>0.7265837175059997</c:v>
                </c:pt>
                <c:pt idx="106">
                  <c:v>0.72191204230199979</c:v>
                </c:pt>
                <c:pt idx="107">
                  <c:v>0.71507721125100165</c:v>
                </c:pt>
                <c:pt idx="108">
                  <c:v>0.70626628793099488</c:v>
                </c:pt>
                <c:pt idx="109">
                  <c:v>0.69551079437300034</c:v>
                </c:pt>
                <c:pt idx="110">
                  <c:v>0.68307580719799865</c:v>
                </c:pt>
                <c:pt idx="111">
                  <c:v>0.66895298335599962</c:v>
                </c:pt>
                <c:pt idx="112">
                  <c:v>0.65355920880399965</c:v>
                </c:pt>
                <c:pt idx="113">
                  <c:v>0.63699679520499963</c:v>
                </c:pt>
                <c:pt idx="114">
                  <c:v>0.6194551935940058</c:v>
                </c:pt>
                <c:pt idx="115">
                  <c:v>0.60104144950900684</c:v>
                </c:pt>
                <c:pt idx="116">
                  <c:v>0.58199026229500062</c:v>
                </c:pt>
                <c:pt idx="117">
                  <c:v>0.56242171006499975</c:v>
                </c:pt>
                <c:pt idx="118">
                  <c:v>0.54254940942399965</c:v>
                </c:pt>
                <c:pt idx="119">
                  <c:v>0.52244980521499995</c:v>
                </c:pt>
                <c:pt idx="120">
                  <c:v>0.50230247820799956</c:v>
                </c:pt>
                <c:pt idx="121">
                  <c:v>0.48209384269799876</c:v>
                </c:pt>
                <c:pt idx="122">
                  <c:v>0.46212463455300012</c:v>
                </c:pt>
                <c:pt idx="123">
                  <c:v>0.44234838787700453</c:v>
                </c:pt>
                <c:pt idx="124">
                  <c:v>0.42293057639699982</c:v>
                </c:pt>
                <c:pt idx="125">
                  <c:v>0.40385118765500261</c:v>
                </c:pt>
                <c:pt idx="126">
                  <c:v>0.38533312272399955</c:v>
                </c:pt>
                <c:pt idx="127">
                  <c:v>0.36728352261599984</c:v>
                </c:pt>
                <c:pt idx="128">
                  <c:v>0.34979040617899976</c:v>
                </c:pt>
                <c:pt idx="129">
                  <c:v>0.33278098379100629</c:v>
                </c:pt>
                <c:pt idx="130">
                  <c:v>0.31648690961400716</c:v>
                </c:pt>
                <c:pt idx="131">
                  <c:v>0.30067667090800476</c:v>
                </c:pt>
                <c:pt idx="132">
                  <c:v>0.28557190013400346</c:v>
                </c:pt>
                <c:pt idx="133">
                  <c:v>0.27107689145100267</c:v>
                </c:pt>
                <c:pt idx="134">
                  <c:v>0.25733796803900238</c:v>
                </c:pt>
                <c:pt idx="135">
                  <c:v>0.24419034990200136</c:v>
                </c:pt>
                <c:pt idx="136">
                  <c:v>0.23165779175000001</c:v>
                </c:pt>
                <c:pt idx="137">
                  <c:v>0.21968553818000044</c:v>
                </c:pt>
                <c:pt idx="138">
                  <c:v>0.20836602809999993</c:v>
                </c:pt>
                <c:pt idx="139">
                  <c:v>0.19756027804699991</c:v>
                </c:pt>
                <c:pt idx="140">
                  <c:v>0.18725643954400295</c:v>
                </c:pt>
                <c:pt idx="141">
                  <c:v>0.17745883557900227</c:v>
                </c:pt>
                <c:pt idx="142">
                  <c:v>0.16821260485900041</c:v>
                </c:pt>
                <c:pt idx="143">
                  <c:v>0.15940160900500044</c:v>
                </c:pt>
                <c:pt idx="144">
                  <c:v>0.15105765289200207</c:v>
                </c:pt>
                <c:pt idx="145">
                  <c:v>0.14310067161299997</c:v>
                </c:pt>
                <c:pt idx="146">
                  <c:v>0.13555108014100142</c:v>
                </c:pt>
                <c:pt idx="147">
                  <c:v>0.12829535598000041</c:v>
                </c:pt>
                <c:pt idx="148">
                  <c:v>0.12140364441500125</c:v>
                </c:pt>
                <c:pt idx="149">
                  <c:v>0.11474617030900019</c:v>
                </c:pt>
                <c:pt idx="150">
                  <c:v>0.10839897180400004</c:v>
                </c:pt>
                <c:pt idx="151">
                  <c:v>0.102382515747</c:v>
                </c:pt>
                <c:pt idx="152">
                  <c:v>9.6742805273000068E-2</c:v>
                </c:pt>
                <c:pt idx="153">
                  <c:v>9.1333574110000079E-2</c:v>
                </c:pt>
                <c:pt idx="154">
                  <c:v>8.6283290288000081E-2</c:v>
                </c:pt>
                <c:pt idx="155">
                  <c:v>8.1457897514999766E-2</c:v>
                </c:pt>
                <c:pt idx="156">
                  <c:v>7.6899527147800184E-2</c:v>
                </c:pt>
                <c:pt idx="157">
                  <c:v>7.257287942880003E-2</c:v>
                </c:pt>
                <c:pt idx="158">
                  <c:v>6.8507259245499885E-2</c:v>
                </c:pt>
                <c:pt idx="159">
                  <c:v>6.4662134981400651E-2</c:v>
                </c:pt>
                <c:pt idx="160">
                  <c:v>6.1044925515899857E-2</c:v>
                </c:pt>
                <c:pt idx="161">
                  <c:v>5.7610716157300533E-2</c:v>
                </c:pt>
                <c:pt idx="162">
                  <c:v>5.4393381310600869E-2</c:v>
                </c:pt>
                <c:pt idx="163">
                  <c:v>5.1377301379599949E-2</c:v>
                </c:pt>
                <c:pt idx="164">
                  <c:v>4.8504310775799746E-2</c:v>
                </c:pt>
                <c:pt idx="165">
                  <c:v>4.5776026894699923E-2</c:v>
                </c:pt>
                <c:pt idx="166">
                  <c:v>4.3209600618999956E-2</c:v>
                </c:pt>
                <c:pt idx="167">
                  <c:v>4.0750516883699961E-2</c:v>
                </c:pt>
                <c:pt idx="168">
                  <c:v>3.8346412749799941E-2</c:v>
                </c:pt>
                <c:pt idx="169">
                  <c:v>3.6022237723100391E-2</c:v>
                </c:pt>
                <c:pt idx="170">
                  <c:v>3.3842820710299946E-2</c:v>
                </c:pt>
                <c:pt idx="171">
                  <c:v>3.1762054973699883E-2</c:v>
                </c:pt>
                <c:pt idx="172">
                  <c:v>2.9778989888799956E-2</c:v>
                </c:pt>
                <c:pt idx="173">
                  <c:v>2.7897120921000291E-2</c:v>
                </c:pt>
                <c:pt idx="174">
                  <c:v>2.6130069515100052E-2</c:v>
                </c:pt>
                <c:pt idx="175">
                  <c:v>2.4395672785500092E-2</c:v>
                </c:pt>
                <c:pt idx="176">
                  <c:v>2.2722653693799971E-2</c:v>
                </c:pt>
                <c:pt idx="177">
                  <c:v>2.1141675613200343E-2</c:v>
                </c:pt>
                <c:pt idx="178">
                  <c:v>1.966211431620014E-2</c:v>
                </c:pt>
                <c:pt idx="179">
                  <c:v>1.8279143296200041E-2</c:v>
                </c:pt>
                <c:pt idx="180">
                  <c:v>1.6980665453700201E-2</c:v>
                </c:pt>
                <c:pt idx="181">
                  <c:v>1.5807801269600318E-2</c:v>
                </c:pt>
                <c:pt idx="182">
                  <c:v>1.4761366471699851E-2</c:v>
                </c:pt>
                <c:pt idx="183">
                  <c:v>1.379503708939997E-2</c:v>
                </c:pt>
                <c:pt idx="184">
                  <c:v>1.2848034154700066E-2</c:v>
                </c:pt>
                <c:pt idx="185">
                  <c:v>1.1958013645999939E-2</c:v>
                </c:pt>
                <c:pt idx="186">
                  <c:v>1.1117035348600163E-2</c:v>
                </c:pt>
                <c:pt idx="187">
                  <c:v>1.0314553118299982E-2</c:v>
                </c:pt>
                <c:pt idx="188">
                  <c:v>9.4924060479002412E-3</c:v>
                </c:pt>
                <c:pt idx="189">
                  <c:v>8.7139002911000227E-3</c:v>
                </c:pt>
                <c:pt idx="190">
                  <c:v>7.9745619742999894E-3</c:v>
                </c:pt>
                <c:pt idx="191">
                  <c:v>7.3065783973999933E-3</c:v>
                </c:pt>
                <c:pt idx="192">
                  <c:v>6.6283573805999904E-3</c:v>
                </c:pt>
                <c:pt idx="193">
                  <c:v>5.9443132985000533E-3</c:v>
                </c:pt>
                <c:pt idx="194">
                  <c:v>5.2489584768000142E-3</c:v>
                </c:pt>
                <c:pt idx="195">
                  <c:v>4.6057679383999925E-3</c:v>
                </c:pt>
                <c:pt idx="196">
                  <c:v>3.9744863007000015E-3</c:v>
                </c:pt>
                <c:pt idx="197">
                  <c:v>3.3513991882999812E-3</c:v>
                </c:pt>
                <c:pt idx="198">
                  <c:v>2.8045405945000012E-3</c:v>
                </c:pt>
                <c:pt idx="199">
                  <c:v>2.3643099648999752E-3</c:v>
                </c:pt>
                <c:pt idx="200">
                  <c:v>1.9147920137999761E-3</c:v>
                </c:pt>
                <c:pt idx="201">
                  <c:v>1.5489066508999755E-3</c:v>
                </c:pt>
                <c:pt idx="202">
                  <c:v>1.2481132904999938E-3</c:v>
                </c:pt>
                <c:pt idx="203">
                  <c:v>1.0303690081999717E-3</c:v>
                </c:pt>
                <c:pt idx="204">
                  <c:v>8.1011101479999703E-4</c:v>
                </c:pt>
                <c:pt idx="205">
                  <c:v>5.8243038270000547E-4</c:v>
                </c:pt>
                <c:pt idx="206">
                  <c:v>3.4184947859998492E-4</c:v>
                </c:pt>
                <c:pt idx="207">
                  <c:v>1.7020064799997011E-4</c:v>
                </c:pt>
                <c:pt idx="208">
                  <c:v>-1.8666008900020349E-5</c:v>
                </c:pt>
                <c:pt idx="209">
                  <c:v>-2.0685693190000012E-4</c:v>
                </c:pt>
                <c:pt idx="210">
                  <c:v>-3.7560526550002582E-4</c:v>
                </c:pt>
                <c:pt idx="211">
                  <c:v>-4.6796616210001879E-4</c:v>
                </c:pt>
                <c:pt idx="212">
                  <c:v>-6.0046076480000537E-4</c:v>
                </c:pt>
                <c:pt idx="213">
                  <c:v>-7.44125352700025E-4</c:v>
                </c:pt>
                <c:pt idx="214">
                  <c:v>-9.5192646500000765E-4</c:v>
                </c:pt>
                <c:pt idx="215">
                  <c:v>-1.1052751877999867E-3</c:v>
                </c:pt>
                <c:pt idx="216">
                  <c:v>-1.2793998832000136E-3</c:v>
                </c:pt>
                <c:pt idx="217">
                  <c:v>-1.4075070311200101E-3</c:v>
                </c:pt>
                <c:pt idx="218">
                  <c:v>-1.5724873252300246E-3</c:v>
                </c:pt>
                <c:pt idx="219">
                  <c:v>-1.6973927802900175E-3</c:v>
                </c:pt>
                <c:pt idx="220">
                  <c:v>-1.8303594291900365E-3</c:v>
                </c:pt>
                <c:pt idx="221">
                  <c:v>-1.9557190880400161E-3</c:v>
                </c:pt>
                <c:pt idx="222">
                  <c:v>-2.1193541446300201E-3</c:v>
                </c:pt>
                <c:pt idx="223">
                  <c:v>-2.2235510188900647E-3</c:v>
                </c:pt>
                <c:pt idx="224">
                  <c:v>-2.3406735488400426E-3</c:v>
                </c:pt>
                <c:pt idx="225">
                  <c:v>-2.4428073984699991E-3</c:v>
                </c:pt>
                <c:pt idx="226">
                  <c:v>-2.5582401656699949E-3</c:v>
                </c:pt>
                <c:pt idx="227">
                  <c:v>-2.6244841337200041E-3</c:v>
                </c:pt>
                <c:pt idx="228">
                  <c:v>-2.677555792890046E-3</c:v>
                </c:pt>
                <c:pt idx="229">
                  <c:v>-2.6610256497600292E-3</c:v>
                </c:pt>
                <c:pt idx="230">
                  <c:v>-2.640289088860054E-3</c:v>
                </c:pt>
                <c:pt idx="231">
                  <c:v>-2.5574307831600289E-3</c:v>
                </c:pt>
                <c:pt idx="232">
                  <c:v>-2.4650298086900425E-3</c:v>
                </c:pt>
                <c:pt idx="233">
                  <c:v>-2.3433225872700439E-3</c:v>
                </c:pt>
                <c:pt idx="234">
                  <c:v>-2.2440112797400429E-3</c:v>
                </c:pt>
                <c:pt idx="235">
                  <c:v>-2.1183101060000052E-3</c:v>
                </c:pt>
                <c:pt idx="236">
                  <c:v>-2.034697778200042E-3</c:v>
                </c:pt>
                <c:pt idx="237">
                  <c:v>-1.9267425057900331E-3</c:v>
                </c:pt>
                <c:pt idx="238">
                  <c:v>-1.8968848265700203E-3</c:v>
                </c:pt>
                <c:pt idx="239">
                  <c:v>-1.8822322556700175E-3</c:v>
                </c:pt>
                <c:pt idx="240">
                  <c:v>-1.9576147128700081E-3</c:v>
                </c:pt>
                <c:pt idx="241">
                  <c:v>-2.04332148914004E-3</c:v>
                </c:pt>
                <c:pt idx="242">
                  <c:v>-2.2025620384900201E-3</c:v>
                </c:pt>
                <c:pt idx="243">
                  <c:v>-2.3652122361800081E-3</c:v>
                </c:pt>
                <c:pt idx="244">
                  <c:v>-2.57932952286003E-3</c:v>
                </c:pt>
                <c:pt idx="245">
                  <c:v>-2.7771256866000378E-3</c:v>
                </c:pt>
                <c:pt idx="246">
                  <c:v>-3.0060888814400092E-3</c:v>
                </c:pt>
                <c:pt idx="247">
                  <c:v>-3.2057920170100451E-3</c:v>
                </c:pt>
                <c:pt idx="248">
                  <c:v>-3.4109048543300275E-3</c:v>
                </c:pt>
                <c:pt idx="249">
                  <c:v>-3.5608170563500496E-3</c:v>
                </c:pt>
                <c:pt idx="250">
                  <c:v>-3.7030197122800658E-3</c:v>
                </c:pt>
                <c:pt idx="251">
                  <c:v>-3.7985667963200474E-3</c:v>
                </c:pt>
                <c:pt idx="252">
                  <c:v>-3.9092862208300015E-3</c:v>
                </c:pt>
                <c:pt idx="253">
                  <c:v>-3.9801461770400011E-3</c:v>
                </c:pt>
                <c:pt idx="254">
                  <c:v>-4.0699395689900043E-3</c:v>
                </c:pt>
                <c:pt idx="255">
                  <c:v>-4.1317776048800693E-3</c:v>
                </c:pt>
                <c:pt idx="256">
                  <c:v>-4.2029541404199986E-3</c:v>
                </c:pt>
                <c:pt idx="257">
                  <c:v>-4.2702251508200777E-3</c:v>
                </c:pt>
                <c:pt idx="258">
                  <c:v>-4.3698441041000024E-3</c:v>
                </c:pt>
                <c:pt idx="259">
                  <c:v>-4.4593488577100134E-3</c:v>
                </c:pt>
                <c:pt idx="260">
                  <c:v>-4.5865865089099985E-3</c:v>
                </c:pt>
                <c:pt idx="261">
                  <c:v>-4.6870948742399766E-3</c:v>
                </c:pt>
                <c:pt idx="262">
                  <c:v>-4.8266106002699989E-3</c:v>
                </c:pt>
                <c:pt idx="263">
                  <c:v>-4.9505679596199993E-3</c:v>
                </c:pt>
                <c:pt idx="264">
                  <c:v>-5.0940333386900061E-3</c:v>
                </c:pt>
                <c:pt idx="265">
                  <c:v>-5.2143898766799845E-3</c:v>
                </c:pt>
                <c:pt idx="266">
                  <c:v>-5.3456773366799999E-3</c:v>
                </c:pt>
                <c:pt idx="267">
                  <c:v>-5.4293532823400919E-3</c:v>
                </c:pt>
                <c:pt idx="268">
                  <c:v>-5.5000270139800534E-3</c:v>
                </c:pt>
                <c:pt idx="269">
                  <c:v>-5.492926533819999E-3</c:v>
                </c:pt>
                <c:pt idx="270">
                  <c:v>-5.4778343527199999E-3</c:v>
                </c:pt>
                <c:pt idx="271">
                  <c:v>-5.4104024538500712E-3</c:v>
                </c:pt>
                <c:pt idx="272">
                  <c:v>-5.3391989089900133E-3</c:v>
                </c:pt>
                <c:pt idx="273">
                  <c:v>-5.2345133087399985E-3</c:v>
                </c:pt>
                <c:pt idx="274">
                  <c:v>-5.1289469279199845E-3</c:v>
                </c:pt>
                <c:pt idx="275">
                  <c:v>-4.9864841216700033E-3</c:v>
                </c:pt>
                <c:pt idx="276">
                  <c:v>-4.8539955295100025E-3</c:v>
                </c:pt>
                <c:pt idx="277">
                  <c:v>-4.6951226811899997E-3</c:v>
                </c:pt>
                <c:pt idx="278">
                  <c:v>-4.5365342161299855E-3</c:v>
                </c:pt>
                <c:pt idx="279">
                  <c:v>-4.3916159551600012E-3</c:v>
                </c:pt>
                <c:pt idx="280">
                  <c:v>-4.2642470350899974E-3</c:v>
                </c:pt>
                <c:pt idx="281">
                  <c:v>-4.1521892477099347E-3</c:v>
                </c:pt>
                <c:pt idx="282">
                  <c:v>-4.0841856250600026E-3</c:v>
                </c:pt>
                <c:pt idx="283">
                  <c:v>-4.0379167289399855E-3</c:v>
                </c:pt>
                <c:pt idx="284">
                  <c:v>-4.0427818236600018E-3</c:v>
                </c:pt>
                <c:pt idx="285">
                  <c:v>-4.0640239882699988E-3</c:v>
                </c:pt>
                <c:pt idx="286">
                  <c:v>-4.1154127343999997E-3</c:v>
                </c:pt>
                <c:pt idx="287">
                  <c:v>-4.1700847954300024E-3</c:v>
                </c:pt>
                <c:pt idx="288">
                  <c:v>-4.2416008378100114E-3</c:v>
                </c:pt>
                <c:pt idx="289">
                  <c:v>-4.2878609456000133E-3</c:v>
                </c:pt>
                <c:pt idx="290">
                  <c:v>-4.3065102531299965E-3</c:v>
                </c:pt>
                <c:pt idx="291">
                  <c:v>-4.2827983007200643E-3</c:v>
                </c:pt>
                <c:pt idx="292">
                  <c:v>-4.2464718221000104E-3</c:v>
                </c:pt>
                <c:pt idx="293">
                  <c:v>-4.1831519040200034E-3</c:v>
                </c:pt>
                <c:pt idx="294">
                  <c:v>-4.0810014456800839E-3</c:v>
                </c:pt>
                <c:pt idx="295">
                  <c:v>-3.9455431997399981E-3</c:v>
                </c:pt>
                <c:pt idx="296">
                  <c:v>-3.7943241314500466E-3</c:v>
                </c:pt>
                <c:pt idx="297">
                  <c:v>-3.6277214854400558E-3</c:v>
                </c:pt>
                <c:pt idx="298">
                  <c:v>-3.4662080883700011E-3</c:v>
                </c:pt>
                <c:pt idx="299">
                  <c:v>-3.3349678327900052E-3</c:v>
                </c:pt>
                <c:pt idx="300">
                  <c:v>-3.2497217327800698E-3</c:v>
                </c:pt>
                <c:pt idx="301">
                  <c:v>-3.2187766720500393E-3</c:v>
                </c:pt>
                <c:pt idx="302">
                  <c:v>-3.2126007935100002E-3</c:v>
                </c:pt>
                <c:pt idx="303">
                  <c:v>-3.2796137417900519E-3</c:v>
                </c:pt>
                <c:pt idx="304">
                  <c:v>-3.3947371209500092E-3</c:v>
                </c:pt>
                <c:pt idx="305">
                  <c:v>-3.5441344434600534E-3</c:v>
                </c:pt>
                <c:pt idx="306">
                  <c:v>-3.7065478316000355E-3</c:v>
                </c:pt>
                <c:pt idx="307">
                  <c:v>-3.9149179287000296E-3</c:v>
                </c:pt>
                <c:pt idx="308">
                  <c:v>-4.1520057422599985E-3</c:v>
                </c:pt>
                <c:pt idx="309">
                  <c:v>-4.4086548557099991E-3</c:v>
                </c:pt>
                <c:pt idx="310">
                  <c:v>-4.6401846530399775E-3</c:v>
                </c:pt>
                <c:pt idx="311">
                  <c:v>-4.8149517251700035E-3</c:v>
                </c:pt>
                <c:pt idx="312">
                  <c:v>-4.9439472009499994E-3</c:v>
                </c:pt>
                <c:pt idx="313">
                  <c:v>-5.0152473614000024E-3</c:v>
                </c:pt>
                <c:pt idx="314">
                  <c:v>-5.0165222524000104E-3</c:v>
                </c:pt>
                <c:pt idx="315">
                  <c:v>-4.9664140583100015E-3</c:v>
                </c:pt>
                <c:pt idx="316">
                  <c:v>-4.8302476471200114E-3</c:v>
                </c:pt>
                <c:pt idx="317">
                  <c:v>-4.6477697342100534E-3</c:v>
                </c:pt>
                <c:pt idx="318">
                  <c:v>-4.3914978325500084E-3</c:v>
                </c:pt>
                <c:pt idx="319">
                  <c:v>-4.1174588493699755E-3</c:v>
                </c:pt>
                <c:pt idx="320">
                  <c:v>-3.8281710976700474E-3</c:v>
                </c:pt>
                <c:pt idx="321">
                  <c:v>-3.5856708212200052E-3</c:v>
                </c:pt>
                <c:pt idx="322">
                  <c:v>-3.3049080821500052E-3</c:v>
                </c:pt>
                <c:pt idx="323">
                  <c:v>-3.0460806070100052E-3</c:v>
                </c:pt>
                <c:pt idx="324">
                  <c:v>-2.8164888775000022E-3</c:v>
                </c:pt>
                <c:pt idx="325">
                  <c:v>-2.6581456165200041E-3</c:v>
                </c:pt>
                <c:pt idx="326">
                  <c:v>-2.4756274691799997E-3</c:v>
                </c:pt>
                <c:pt idx="327">
                  <c:v>-2.3448364992999997E-3</c:v>
                </c:pt>
                <c:pt idx="328">
                  <c:v>-2.255151708080049E-3</c:v>
                </c:pt>
                <c:pt idx="329">
                  <c:v>-2.2632712395900408E-3</c:v>
                </c:pt>
                <c:pt idx="330">
                  <c:v>-2.2904624414300002E-3</c:v>
                </c:pt>
                <c:pt idx="331">
                  <c:v>-2.3569560106500038E-3</c:v>
                </c:pt>
                <c:pt idx="332">
                  <c:v>-2.4245708801400212E-3</c:v>
                </c:pt>
                <c:pt idx="333">
                  <c:v>-2.5424289610300006E-3</c:v>
                </c:pt>
                <c:pt idx="334">
                  <c:v>-2.6483545432500429E-3</c:v>
                </c:pt>
                <c:pt idx="335">
                  <c:v>-2.7530946930800011E-3</c:v>
                </c:pt>
                <c:pt idx="336">
                  <c:v>-2.8616214338400008E-3</c:v>
                </c:pt>
                <c:pt idx="337">
                  <c:v>-2.9876382955300092E-3</c:v>
                </c:pt>
                <c:pt idx="338">
                  <c:v>-3.0481561417400427E-3</c:v>
                </c:pt>
                <c:pt idx="339">
                  <c:v>-3.0774025041740011E-3</c:v>
                </c:pt>
                <c:pt idx="340">
                  <c:v>-3.0544776512100302E-3</c:v>
                </c:pt>
                <c:pt idx="341">
                  <c:v>-3.0596784932089977E-3</c:v>
                </c:pt>
                <c:pt idx="342">
                  <c:v>-3.0031631082140368E-3</c:v>
                </c:pt>
                <c:pt idx="343">
                  <c:v>-2.9430373084430484E-3</c:v>
                </c:pt>
                <c:pt idx="344">
                  <c:v>-2.7883133805347358E-3</c:v>
                </c:pt>
                <c:pt idx="345">
                  <c:v>-2.6881630270230296E-3</c:v>
                </c:pt>
                <c:pt idx="346">
                  <c:v>-2.5138205445190262E-3</c:v>
                </c:pt>
                <c:pt idx="347">
                  <c:v>-2.2518510586900338E-3</c:v>
                </c:pt>
                <c:pt idx="348">
                  <c:v>-1.8760668515699981E-3</c:v>
                </c:pt>
                <c:pt idx="349">
                  <c:v>-1.5532413498899941E-3</c:v>
                </c:pt>
                <c:pt idx="350">
                  <c:v>-1.1855760380099986E-3</c:v>
                </c:pt>
                <c:pt idx="351">
                  <c:v>-8.0777667488000568E-4</c:v>
                </c:pt>
                <c:pt idx="352">
                  <c:v>-3.7414515821999997E-4</c:v>
                </c:pt>
                <c:pt idx="353">
                  <c:v>5.1611997789999954E-5</c:v>
                </c:pt>
                <c:pt idx="354">
                  <c:v>4.8062513136001774E-4</c:v>
                </c:pt>
                <c:pt idx="355">
                  <c:v>8.9898644485001246E-4</c:v>
                </c:pt>
                <c:pt idx="356">
                  <c:v>1.3377948194900104E-3</c:v>
                </c:pt>
                <c:pt idx="357">
                  <c:v>1.6707983201199941E-3</c:v>
                </c:pt>
                <c:pt idx="358">
                  <c:v>1.9634686655000161E-3</c:v>
                </c:pt>
                <c:pt idx="359">
                  <c:v>2.2385223215000052E-3</c:v>
                </c:pt>
                <c:pt idx="360">
                  <c:v>2.5576819674000217E-3</c:v>
                </c:pt>
                <c:pt idx="361">
                  <c:v>2.7838170147000394E-3</c:v>
                </c:pt>
                <c:pt idx="362">
                  <c:v>2.9650346070000614E-3</c:v>
                </c:pt>
                <c:pt idx="363">
                  <c:v>3.0549839066000492E-3</c:v>
                </c:pt>
                <c:pt idx="364">
                  <c:v>3.1467880014000443E-3</c:v>
                </c:pt>
                <c:pt idx="365">
                  <c:v>3.1531710547000476E-3</c:v>
                </c:pt>
                <c:pt idx="366">
                  <c:v>3.0436140374000536E-3</c:v>
                </c:pt>
                <c:pt idx="367">
                  <c:v>2.8480512867000212E-3</c:v>
                </c:pt>
                <c:pt idx="368">
                  <c:v>2.6783644669000407E-3</c:v>
                </c:pt>
                <c:pt idx="369">
                  <c:v>2.3969172191000004E-3</c:v>
                </c:pt>
                <c:pt idx="370">
                  <c:v>2.0243337218000721E-3</c:v>
                </c:pt>
                <c:pt idx="371">
                  <c:v>1.5007559217000131E-3</c:v>
                </c:pt>
                <c:pt idx="372">
                  <c:v>9.7516581450000927E-4</c:v>
                </c:pt>
                <c:pt idx="373">
                  <c:v>3.5190241530001792E-4</c:v>
                </c:pt>
                <c:pt idx="374">
                  <c:v>-3.1790036499997082E-4</c:v>
                </c:pt>
                <c:pt idx="375">
                  <c:v>-1.0160194301999941E-3</c:v>
                </c:pt>
                <c:pt idx="376">
                  <c:v>-1.7469079755999541E-3</c:v>
                </c:pt>
                <c:pt idx="377">
                  <c:v>-2.5131444834999017E-3</c:v>
                </c:pt>
                <c:pt idx="378">
                  <c:v>-3.2847568687000605E-3</c:v>
                </c:pt>
                <c:pt idx="379">
                  <c:v>-4.0281434443999904E-3</c:v>
                </c:pt>
                <c:pt idx="380">
                  <c:v>-4.6455040708999855E-3</c:v>
                </c:pt>
                <c:pt idx="381">
                  <c:v>-5.1855173553999462E-3</c:v>
                </c:pt>
                <c:pt idx="382">
                  <c:v>-5.6081990411999804E-3</c:v>
                </c:pt>
                <c:pt idx="383">
                  <c:v>-5.9908410751999914E-3</c:v>
                </c:pt>
                <c:pt idx="384">
                  <c:v>-6.2572169416000023E-3</c:v>
                </c:pt>
                <c:pt idx="385">
                  <c:v>-6.4703632578000606E-3</c:v>
                </c:pt>
                <c:pt idx="386">
                  <c:v>-6.5671549553999765E-3</c:v>
                </c:pt>
                <c:pt idx="387">
                  <c:v>-6.6225363787999645E-3</c:v>
                </c:pt>
                <c:pt idx="388">
                  <c:v>-6.6285796989999915E-3</c:v>
                </c:pt>
                <c:pt idx="389">
                  <c:v>-6.5776643604999914E-3</c:v>
                </c:pt>
                <c:pt idx="390">
                  <c:v>-6.5315482374999814E-3</c:v>
                </c:pt>
                <c:pt idx="391">
                  <c:v>-6.5419696728999934E-3</c:v>
                </c:pt>
                <c:pt idx="392">
                  <c:v>-6.522325212399982E-3</c:v>
                </c:pt>
                <c:pt idx="393">
                  <c:v>-6.5489947608999843E-3</c:v>
                </c:pt>
                <c:pt idx="394">
                  <c:v>-6.5622589264999753E-3</c:v>
                </c:pt>
                <c:pt idx="395">
                  <c:v>-6.624899096699971E-3</c:v>
                </c:pt>
                <c:pt idx="396">
                  <c:v>-6.6845980203999872E-3</c:v>
                </c:pt>
                <c:pt idx="397">
                  <c:v>-6.7540818335999619E-3</c:v>
                </c:pt>
                <c:pt idx="398">
                  <c:v>-6.8711111981999834E-3</c:v>
                </c:pt>
                <c:pt idx="399">
                  <c:v>-7.0141822820000014E-3</c:v>
                </c:pt>
                <c:pt idx="400">
                  <c:v>-7.1052020531999814E-3</c:v>
                </c:pt>
                <c:pt idx="401">
                  <c:v>-7.1655719230999948E-3</c:v>
                </c:pt>
                <c:pt idx="402">
                  <c:v>-7.2125682976999922E-3</c:v>
                </c:pt>
                <c:pt idx="403">
                  <c:v>-7.2577953925000889E-3</c:v>
                </c:pt>
                <c:pt idx="404">
                  <c:v>-7.2410935660999903E-3</c:v>
                </c:pt>
                <c:pt idx="405">
                  <c:v>-7.2176380470999803E-3</c:v>
                </c:pt>
                <c:pt idx="406">
                  <c:v>-7.169736614899988E-3</c:v>
                </c:pt>
                <c:pt idx="407">
                  <c:v>-7.0803514423000754E-3</c:v>
                </c:pt>
                <c:pt idx="408">
                  <c:v>-6.9056833970001161E-3</c:v>
                </c:pt>
                <c:pt idx="409">
                  <c:v>-6.7054774768000114E-3</c:v>
                </c:pt>
                <c:pt idx="410">
                  <c:v>-6.4882408374999923E-3</c:v>
                </c:pt>
                <c:pt idx="411">
                  <c:v>-6.3040809491999765E-3</c:v>
                </c:pt>
                <c:pt idx="412">
                  <c:v>-6.1018246562999775E-3</c:v>
                </c:pt>
                <c:pt idx="413">
                  <c:v>-5.894984367199878E-3</c:v>
                </c:pt>
                <c:pt idx="414">
                  <c:v>-5.6664363098999915E-3</c:v>
                </c:pt>
                <c:pt idx="415">
                  <c:v>-5.453460147300083E-3</c:v>
                </c:pt>
                <c:pt idx="416">
                  <c:v>-5.2298138220000234E-3</c:v>
                </c:pt>
                <c:pt idx="417">
                  <c:v>-5.0469175170999876E-3</c:v>
                </c:pt>
                <c:pt idx="418">
                  <c:v>-4.9387839624999534E-3</c:v>
                </c:pt>
                <c:pt idx="419">
                  <c:v>-4.8879647859000133E-3</c:v>
                </c:pt>
                <c:pt idx="420">
                  <c:v>-4.9053659628000524E-3</c:v>
                </c:pt>
                <c:pt idx="421">
                  <c:v>-4.9605744114999892E-3</c:v>
                </c:pt>
                <c:pt idx="422">
                  <c:v>-5.030133253499991E-3</c:v>
                </c:pt>
                <c:pt idx="423">
                  <c:v>-5.1398211997000596E-3</c:v>
                </c:pt>
                <c:pt idx="424">
                  <c:v>-5.2632876596999953E-3</c:v>
                </c:pt>
                <c:pt idx="425">
                  <c:v>-5.3926786098999974E-3</c:v>
                </c:pt>
                <c:pt idx="426">
                  <c:v>-5.5461925447000534E-3</c:v>
                </c:pt>
                <c:pt idx="427">
                  <c:v>-5.7254740577999865E-3</c:v>
                </c:pt>
                <c:pt idx="428">
                  <c:v>-5.9261310370999978E-3</c:v>
                </c:pt>
                <c:pt idx="429">
                  <c:v>-6.0898738756000534E-3</c:v>
                </c:pt>
                <c:pt idx="430">
                  <c:v>-6.254022402900062E-3</c:v>
                </c:pt>
                <c:pt idx="431">
                  <c:v>-6.4162233230001245E-3</c:v>
                </c:pt>
                <c:pt idx="432">
                  <c:v>-6.5846089016000633E-3</c:v>
                </c:pt>
                <c:pt idx="433">
                  <c:v>-6.7378444247000692E-3</c:v>
                </c:pt>
                <c:pt idx="434">
                  <c:v>-6.8890592055000782E-3</c:v>
                </c:pt>
                <c:pt idx="435">
                  <c:v>-7.0146297535000858E-3</c:v>
                </c:pt>
                <c:pt idx="436">
                  <c:v>-7.138922067100012E-3</c:v>
                </c:pt>
                <c:pt idx="437">
                  <c:v>-7.2530457257000708E-3</c:v>
                </c:pt>
                <c:pt idx="438">
                  <c:v>-7.3913475177000134E-3</c:v>
                </c:pt>
                <c:pt idx="439">
                  <c:v>-7.5283135341599914E-3</c:v>
                </c:pt>
                <c:pt idx="440">
                  <c:v>-7.6766814661699823E-3</c:v>
                </c:pt>
                <c:pt idx="441">
                  <c:v>-7.7625219026799834E-3</c:v>
                </c:pt>
                <c:pt idx="442">
                  <c:v>-7.8169524443899904E-3</c:v>
                </c:pt>
                <c:pt idx="443">
                  <c:v>-7.8077353200099869E-3</c:v>
                </c:pt>
                <c:pt idx="444">
                  <c:v>-7.7643694669499884E-3</c:v>
                </c:pt>
                <c:pt idx="445">
                  <c:v>-7.6714082501200516E-3</c:v>
                </c:pt>
                <c:pt idx="446">
                  <c:v>-7.5836929337101148E-3</c:v>
                </c:pt>
                <c:pt idx="447">
                  <c:v>-7.4861923196800732E-3</c:v>
                </c:pt>
                <c:pt idx="448">
                  <c:v>-7.435802760680052E-3</c:v>
                </c:pt>
                <c:pt idx="449">
                  <c:v>-7.3743023708800134E-3</c:v>
                </c:pt>
                <c:pt idx="450">
                  <c:v>-7.3459157288699875E-3</c:v>
                </c:pt>
                <c:pt idx="451">
                  <c:v>-7.2783664276500739E-3</c:v>
                </c:pt>
                <c:pt idx="452">
                  <c:v>-7.2624540444299959E-3</c:v>
                </c:pt>
                <c:pt idx="453">
                  <c:v>-7.2537889464599908E-3</c:v>
                </c:pt>
                <c:pt idx="454">
                  <c:v>-7.3037024088900681E-3</c:v>
                </c:pt>
                <c:pt idx="455">
                  <c:v>-7.3479480720699984E-3</c:v>
                </c:pt>
                <c:pt idx="456">
                  <c:v>-7.430152550960049E-3</c:v>
                </c:pt>
                <c:pt idx="457">
                  <c:v>-7.4859860209499987E-3</c:v>
                </c:pt>
                <c:pt idx="458">
                  <c:v>-7.5850061335400827E-3</c:v>
                </c:pt>
                <c:pt idx="459">
                  <c:v>-7.6439408325399902E-3</c:v>
                </c:pt>
                <c:pt idx="460">
                  <c:v>-7.7141452912199903E-3</c:v>
                </c:pt>
                <c:pt idx="461">
                  <c:v>-7.7315462024300681E-3</c:v>
                </c:pt>
                <c:pt idx="462">
                  <c:v>-7.7577930594699904E-3</c:v>
                </c:pt>
                <c:pt idx="463">
                  <c:v>-7.7369055051100637E-3</c:v>
                </c:pt>
                <c:pt idx="464">
                  <c:v>-7.746200843960065E-3</c:v>
                </c:pt>
                <c:pt idx="465">
                  <c:v>-7.742284910799993E-3</c:v>
                </c:pt>
                <c:pt idx="466">
                  <c:v>-7.7842467436000868E-3</c:v>
                </c:pt>
                <c:pt idx="467">
                  <c:v>-7.8021488440499914E-3</c:v>
                </c:pt>
                <c:pt idx="468">
                  <c:v>-7.8590446754200124E-3</c:v>
                </c:pt>
                <c:pt idx="469">
                  <c:v>-7.8952108341099961E-3</c:v>
                </c:pt>
                <c:pt idx="470">
                  <c:v>-7.9751847343800114E-3</c:v>
                </c:pt>
                <c:pt idx="471">
                  <c:v>-8.0155207720800248E-3</c:v>
                </c:pt>
                <c:pt idx="472">
                  <c:v>-8.0726471440500068E-3</c:v>
                </c:pt>
                <c:pt idx="473">
                  <c:v>-8.0756324480700768E-3</c:v>
                </c:pt>
                <c:pt idx="474">
                  <c:v>-8.1135425222600768E-3</c:v>
                </c:pt>
                <c:pt idx="475">
                  <c:v>-8.0803628368600246E-3</c:v>
                </c:pt>
                <c:pt idx="476">
                  <c:v>-8.0185619130200073E-3</c:v>
                </c:pt>
                <c:pt idx="477">
                  <c:v>-7.8594032349199924E-3</c:v>
                </c:pt>
                <c:pt idx="478">
                  <c:v>-7.6684127308899869E-3</c:v>
                </c:pt>
                <c:pt idx="479">
                  <c:v>-7.3875840606900086E-3</c:v>
                </c:pt>
                <c:pt idx="480">
                  <c:v>-7.1019310061099915E-3</c:v>
                </c:pt>
                <c:pt idx="481">
                  <c:v>-6.7614628294799884E-3</c:v>
                </c:pt>
                <c:pt idx="482">
                  <c:v>-6.461990826549989E-3</c:v>
                </c:pt>
                <c:pt idx="483">
                  <c:v>-6.1403019857500648E-3</c:v>
                </c:pt>
                <c:pt idx="484">
                  <c:v>-5.8710175244899993E-3</c:v>
                </c:pt>
                <c:pt idx="485">
                  <c:v>-5.5992917162500811E-3</c:v>
                </c:pt>
                <c:pt idx="486">
                  <c:v>-5.4073917521999934E-3</c:v>
                </c:pt>
                <c:pt idx="487">
                  <c:v>-5.2279478957399997E-3</c:v>
                </c:pt>
                <c:pt idx="488">
                  <c:v>-5.1306911619299934E-3</c:v>
                </c:pt>
                <c:pt idx="489">
                  <c:v>-5.0415196609999852E-3</c:v>
                </c:pt>
                <c:pt idx="490">
                  <c:v>-5.0464472860300424E-3</c:v>
                </c:pt>
                <c:pt idx="491">
                  <c:v>-5.0784322812799914E-3</c:v>
                </c:pt>
                <c:pt idx="492">
                  <c:v>-5.1952133563199915E-3</c:v>
                </c:pt>
                <c:pt idx="493">
                  <c:v>-5.3180864430300082E-3</c:v>
                </c:pt>
                <c:pt idx="494">
                  <c:v>-5.5002093018100906E-3</c:v>
                </c:pt>
                <c:pt idx="495">
                  <c:v>-5.6600751393300064E-3</c:v>
                </c:pt>
                <c:pt idx="496">
                  <c:v>-5.8499422386899987E-3</c:v>
                </c:pt>
                <c:pt idx="497">
                  <c:v>-5.9768777502100636E-3</c:v>
                </c:pt>
                <c:pt idx="498">
                  <c:v>-6.0870748459099875E-3</c:v>
                </c:pt>
                <c:pt idx="499">
                  <c:v>-6.1229572096499745E-3</c:v>
                </c:pt>
                <c:pt idx="500">
                  <c:v>-6.1463740913199894E-3</c:v>
                </c:pt>
                <c:pt idx="501">
                  <c:v>-6.1284190931099984E-3</c:v>
                </c:pt>
                <c:pt idx="502">
                  <c:v>-6.1025237059000731E-3</c:v>
                </c:pt>
                <c:pt idx="503">
                  <c:v>-6.0068213896199924E-3</c:v>
                </c:pt>
                <c:pt idx="504">
                  <c:v>-5.8895730889800633E-3</c:v>
                </c:pt>
                <c:pt idx="505">
                  <c:v>-5.6936119850900619E-3</c:v>
                </c:pt>
                <c:pt idx="506">
                  <c:v>-5.4832617526501138E-3</c:v>
                </c:pt>
                <c:pt idx="507">
                  <c:v>-5.2243354246499889E-3</c:v>
                </c:pt>
                <c:pt idx="508">
                  <c:v>-5.0004265284499978E-3</c:v>
                </c:pt>
                <c:pt idx="509">
                  <c:v>-4.7615792066199956E-3</c:v>
                </c:pt>
                <c:pt idx="510">
                  <c:v>-4.5602033144200782E-3</c:v>
                </c:pt>
                <c:pt idx="511">
                  <c:v>-4.3408342838199936E-3</c:v>
                </c:pt>
                <c:pt idx="512">
                  <c:v>-4.1597433069899903E-3</c:v>
                </c:pt>
                <c:pt idx="513">
                  <c:v>-3.9821134778100092E-3</c:v>
                </c:pt>
                <c:pt idx="514">
                  <c:v>-3.8675893201300287E-3</c:v>
                </c:pt>
                <c:pt idx="515">
                  <c:v>-3.7637586870300295E-3</c:v>
                </c:pt>
                <c:pt idx="516">
                  <c:v>-3.7297935682100705E-3</c:v>
                </c:pt>
                <c:pt idx="517">
                  <c:v>-3.712774771970058E-3</c:v>
                </c:pt>
                <c:pt idx="518">
                  <c:v>-3.7621910612300634E-3</c:v>
                </c:pt>
                <c:pt idx="519">
                  <c:v>-3.7886063578500598E-3</c:v>
                </c:pt>
                <c:pt idx="520">
                  <c:v>-3.8050193485900299E-3</c:v>
                </c:pt>
                <c:pt idx="521">
                  <c:v>-3.8217566200899888E-3</c:v>
                </c:pt>
                <c:pt idx="522">
                  <c:v>-3.8870892658700519E-3</c:v>
                </c:pt>
                <c:pt idx="523">
                  <c:v>-3.9168191848400064E-3</c:v>
                </c:pt>
                <c:pt idx="524">
                  <c:v>-3.8929859098200022E-3</c:v>
                </c:pt>
                <c:pt idx="525">
                  <c:v>-3.8142615202600002E-3</c:v>
                </c:pt>
                <c:pt idx="526">
                  <c:v>-3.7377818223500634E-3</c:v>
                </c:pt>
                <c:pt idx="527">
                  <c:v>-3.6394591601999942E-3</c:v>
                </c:pt>
                <c:pt idx="528">
                  <c:v>-3.5654784517400052E-3</c:v>
                </c:pt>
                <c:pt idx="529">
                  <c:v>-3.5126167070900012E-3</c:v>
                </c:pt>
                <c:pt idx="530">
                  <c:v>-3.5056495630899982E-3</c:v>
                </c:pt>
                <c:pt idx="531">
                  <c:v>-3.4890529644300001E-3</c:v>
                </c:pt>
                <c:pt idx="532">
                  <c:v>-3.4749416605700232E-3</c:v>
                </c:pt>
                <c:pt idx="533">
                  <c:v>-3.4680866834500002E-3</c:v>
                </c:pt>
                <c:pt idx="534">
                  <c:v>-3.4864048881200231E-3</c:v>
                </c:pt>
                <c:pt idx="535">
                  <c:v>-3.5338676109400052E-3</c:v>
                </c:pt>
                <c:pt idx="536">
                  <c:v>-3.6189747300100386E-3</c:v>
                </c:pt>
                <c:pt idx="537">
                  <c:v>-3.7470733748000292E-3</c:v>
                </c:pt>
                <c:pt idx="538">
                  <c:v>-3.9415478733999991E-3</c:v>
                </c:pt>
                <c:pt idx="539">
                  <c:v>-4.1519758880499856E-3</c:v>
                </c:pt>
                <c:pt idx="540">
                  <c:v>-4.3706229778399906E-3</c:v>
                </c:pt>
                <c:pt idx="541">
                  <c:v>-4.5547778662700005E-3</c:v>
                </c:pt>
                <c:pt idx="542">
                  <c:v>-4.7313664054201348E-3</c:v>
                </c:pt>
                <c:pt idx="543">
                  <c:v>-4.9300368020199978E-3</c:v>
                </c:pt>
                <c:pt idx="544">
                  <c:v>-5.0933223081400499E-3</c:v>
                </c:pt>
                <c:pt idx="545">
                  <c:v>-5.2020154631599895E-3</c:v>
                </c:pt>
                <c:pt idx="546">
                  <c:v>-5.2856054787099984E-3</c:v>
                </c:pt>
                <c:pt idx="547">
                  <c:v>-5.3770731070799938E-3</c:v>
                </c:pt>
                <c:pt idx="548">
                  <c:v>-5.4747481210700904E-3</c:v>
                </c:pt>
                <c:pt idx="549">
                  <c:v>-5.6001043472499856E-3</c:v>
                </c:pt>
                <c:pt idx="550">
                  <c:v>-5.7384732593099954E-3</c:v>
                </c:pt>
                <c:pt idx="551">
                  <c:v>-5.8785258975300094E-3</c:v>
                </c:pt>
                <c:pt idx="552">
                  <c:v>-5.9769441838101204E-3</c:v>
                </c:pt>
                <c:pt idx="553">
                  <c:v>-6.0463764293799994E-3</c:v>
                </c:pt>
                <c:pt idx="554">
                  <c:v>-6.0898493301900667E-3</c:v>
                </c:pt>
                <c:pt idx="555">
                  <c:v>-6.1274815981100005E-3</c:v>
                </c:pt>
                <c:pt idx="556">
                  <c:v>-6.1204588236199895E-3</c:v>
                </c:pt>
                <c:pt idx="557">
                  <c:v>-6.0856108723899988E-3</c:v>
                </c:pt>
                <c:pt idx="558">
                  <c:v>-6.0205151513699866E-3</c:v>
                </c:pt>
                <c:pt idx="559">
                  <c:v>-5.972606640620058E-3</c:v>
                </c:pt>
                <c:pt idx="560">
                  <c:v>-5.8688044947399903E-3</c:v>
                </c:pt>
                <c:pt idx="561">
                  <c:v>-5.7203908900600123E-3</c:v>
                </c:pt>
                <c:pt idx="562">
                  <c:v>-5.5237124686999955E-3</c:v>
                </c:pt>
                <c:pt idx="563">
                  <c:v>-5.2995513807699984E-3</c:v>
                </c:pt>
                <c:pt idx="564">
                  <c:v>-5.0430052368799945E-3</c:v>
                </c:pt>
                <c:pt idx="565">
                  <c:v>-4.7961206979699952E-3</c:v>
                </c:pt>
                <c:pt idx="566">
                  <c:v>-4.5568492014200134E-3</c:v>
                </c:pt>
                <c:pt idx="567">
                  <c:v>-4.3642515229699846E-3</c:v>
                </c:pt>
                <c:pt idx="568">
                  <c:v>-4.1933750471899855E-3</c:v>
                </c:pt>
                <c:pt idx="569">
                  <c:v>-4.0899569568599945E-3</c:v>
                </c:pt>
                <c:pt idx="570">
                  <c:v>-4.0246883973399945E-3</c:v>
                </c:pt>
                <c:pt idx="571">
                  <c:v>-4.0401828650199955E-3</c:v>
                </c:pt>
                <c:pt idx="572">
                  <c:v>-4.0301064207500124E-3</c:v>
                </c:pt>
                <c:pt idx="573">
                  <c:v>-4.0614156024300014E-3</c:v>
                </c:pt>
                <c:pt idx="574">
                  <c:v>-4.0868074706599984E-3</c:v>
                </c:pt>
                <c:pt idx="575">
                  <c:v>-4.1720313997199929E-3</c:v>
                </c:pt>
                <c:pt idx="576">
                  <c:v>-4.233652840390058E-3</c:v>
                </c:pt>
                <c:pt idx="577">
                  <c:v>-4.3046371674299875E-3</c:v>
                </c:pt>
                <c:pt idx="578">
                  <c:v>-4.3414776071299989E-3</c:v>
                </c:pt>
                <c:pt idx="579">
                  <c:v>-4.3510581400299925E-3</c:v>
                </c:pt>
                <c:pt idx="580">
                  <c:v>-4.2998002562699865E-3</c:v>
                </c:pt>
                <c:pt idx="581">
                  <c:v>-4.2392648274000525E-3</c:v>
                </c:pt>
                <c:pt idx="582">
                  <c:v>-4.0805433129900695E-3</c:v>
                </c:pt>
                <c:pt idx="583">
                  <c:v>-3.9064523821799972E-3</c:v>
                </c:pt>
                <c:pt idx="584">
                  <c:v>-3.6781085111800287E-3</c:v>
                </c:pt>
                <c:pt idx="585">
                  <c:v>-3.44354966742003E-3</c:v>
                </c:pt>
                <c:pt idx="586">
                  <c:v>-3.1921823231199952E-3</c:v>
                </c:pt>
                <c:pt idx="587">
                  <c:v>-3.0022032170800052E-3</c:v>
                </c:pt>
                <c:pt idx="588">
                  <c:v>-2.8091564164300017E-3</c:v>
                </c:pt>
                <c:pt idx="589">
                  <c:v>-2.6566428973900033E-3</c:v>
                </c:pt>
                <c:pt idx="590">
                  <c:v>-2.4990859114000022E-3</c:v>
                </c:pt>
                <c:pt idx="591">
                  <c:v>-2.4224193686300092E-3</c:v>
                </c:pt>
                <c:pt idx="592">
                  <c:v>-2.3505272796800212E-3</c:v>
                </c:pt>
                <c:pt idx="593">
                  <c:v>-2.3190165218199992E-3</c:v>
                </c:pt>
                <c:pt idx="594">
                  <c:v>-2.2877740797300431E-3</c:v>
                </c:pt>
                <c:pt idx="595">
                  <c:v>-2.357706789200005E-3</c:v>
                </c:pt>
                <c:pt idx="596">
                  <c:v>-2.4259171281100092E-3</c:v>
                </c:pt>
                <c:pt idx="597">
                  <c:v>-2.5560875604200271E-3</c:v>
                </c:pt>
                <c:pt idx="598">
                  <c:v>-2.6521405564300052E-3</c:v>
                </c:pt>
                <c:pt idx="599">
                  <c:v>-2.784626850500052E-3</c:v>
                </c:pt>
                <c:pt idx="600">
                  <c:v>-2.8627113917400219E-3</c:v>
                </c:pt>
                <c:pt idx="601">
                  <c:v>-2.8985420785200052E-3</c:v>
                </c:pt>
                <c:pt idx="602">
                  <c:v>-2.8686629481300052E-3</c:v>
                </c:pt>
                <c:pt idx="603">
                  <c:v>-2.8343824006200002E-3</c:v>
                </c:pt>
                <c:pt idx="604">
                  <c:v>-2.6894116230600012E-3</c:v>
                </c:pt>
                <c:pt idx="605">
                  <c:v>-2.514724574510028E-3</c:v>
                </c:pt>
                <c:pt idx="606">
                  <c:v>-2.2624282572700368E-3</c:v>
                </c:pt>
                <c:pt idx="607">
                  <c:v>-1.9923026938100225E-3</c:v>
                </c:pt>
                <c:pt idx="608">
                  <c:v>-1.6740926889700226E-3</c:v>
                </c:pt>
                <c:pt idx="609">
                  <c:v>-1.3649337236200224E-3</c:v>
                </c:pt>
                <c:pt idx="610">
                  <c:v>-9.8844315824001428E-4</c:v>
                </c:pt>
                <c:pt idx="611">
                  <c:v>-6.5136823795000414E-4</c:v>
                </c:pt>
                <c:pt idx="612">
                  <c:v>-2.8446628887999456E-4</c:v>
                </c:pt>
                <c:pt idx="613">
                  <c:v>2.479314600002025E-6</c:v>
                </c:pt>
                <c:pt idx="614">
                  <c:v>2.8769745475000556E-4</c:v>
                </c:pt>
                <c:pt idx="615">
                  <c:v>4.8455230809001169E-4</c:v>
                </c:pt>
                <c:pt idx="616">
                  <c:v>6.2265294769999803E-4</c:v>
                </c:pt>
                <c:pt idx="617">
                  <c:v>6.6512368187000154E-4</c:v>
                </c:pt>
                <c:pt idx="618">
                  <c:v>6.8195569866000413E-4</c:v>
                </c:pt>
                <c:pt idx="619">
                  <c:v>6.1102171511000333E-4</c:v>
                </c:pt>
                <c:pt idx="620">
                  <c:v>5.3543321092000323E-4</c:v>
                </c:pt>
                <c:pt idx="621">
                  <c:v>4.0464828865000024E-4</c:v>
                </c:pt>
                <c:pt idx="622">
                  <c:v>2.9643216748999871E-4</c:v>
                </c:pt>
                <c:pt idx="623">
                  <c:v>1.6875886933999731E-4</c:v>
                </c:pt>
                <c:pt idx="624">
                  <c:v>6.6149900170005965E-5</c:v>
                </c:pt>
                <c:pt idx="625">
                  <c:v>-1.4445348240001316E-5</c:v>
                </c:pt>
                <c:pt idx="626">
                  <c:v>2.1087400499976957E-6</c:v>
                </c:pt>
                <c:pt idx="627">
                  <c:v>4.4886346080005924E-5</c:v>
                </c:pt>
                <c:pt idx="628">
                  <c:v>1.47073956500009E-4</c:v>
                </c:pt>
                <c:pt idx="629">
                  <c:v>2.7278410200000397E-4</c:v>
                </c:pt>
                <c:pt idx="630">
                  <c:v>4.4659252985001022E-4</c:v>
                </c:pt>
                <c:pt idx="631">
                  <c:v>6.5191418438001068E-4</c:v>
                </c:pt>
                <c:pt idx="632">
                  <c:v>9.0855370406003064E-4</c:v>
                </c:pt>
                <c:pt idx="633">
                  <c:v>1.1549914701700081E-3</c:v>
                </c:pt>
                <c:pt idx="634">
                  <c:v>1.4387449819100191E-3</c:v>
                </c:pt>
                <c:pt idx="635">
                  <c:v>1.6909304021700171E-3</c:v>
                </c:pt>
                <c:pt idx="636">
                  <c:v>1.9659731156700063E-3</c:v>
                </c:pt>
                <c:pt idx="637">
                  <c:v>2.1915168167600052E-3</c:v>
                </c:pt>
                <c:pt idx="638">
                  <c:v>2.4272452758800091E-3</c:v>
                </c:pt>
                <c:pt idx="639">
                  <c:v>2.6229739087000326E-3</c:v>
                </c:pt>
                <c:pt idx="640">
                  <c:v>2.8219015985500389E-3</c:v>
                </c:pt>
                <c:pt idx="641">
                  <c:v>2.9935574041300012E-3</c:v>
                </c:pt>
                <c:pt idx="642">
                  <c:v>3.1726848245600052E-3</c:v>
                </c:pt>
                <c:pt idx="643">
                  <c:v>3.3106493202600027E-3</c:v>
                </c:pt>
                <c:pt idx="644">
                  <c:v>3.4569340131500041E-3</c:v>
                </c:pt>
                <c:pt idx="645">
                  <c:v>3.5881681972500311E-3</c:v>
                </c:pt>
                <c:pt idx="646">
                  <c:v>3.7138457218700012E-3</c:v>
                </c:pt>
                <c:pt idx="647">
                  <c:v>3.8319290136400036E-3</c:v>
                </c:pt>
                <c:pt idx="648">
                  <c:v>3.9476661507800012E-3</c:v>
                </c:pt>
                <c:pt idx="649">
                  <c:v>4.0107482838900692E-3</c:v>
                </c:pt>
                <c:pt idx="650">
                  <c:v>4.0219892425400021E-3</c:v>
                </c:pt>
                <c:pt idx="651">
                  <c:v>3.9754669860700108E-3</c:v>
                </c:pt>
                <c:pt idx="652">
                  <c:v>3.9059086273800052E-3</c:v>
                </c:pt>
                <c:pt idx="653">
                  <c:v>3.8233740523800686E-3</c:v>
                </c:pt>
                <c:pt idx="654">
                  <c:v>3.7013473828500466E-3</c:v>
                </c:pt>
                <c:pt idx="655">
                  <c:v>3.5282345378400562E-3</c:v>
                </c:pt>
                <c:pt idx="656">
                  <c:v>3.3501650459600092E-3</c:v>
                </c:pt>
                <c:pt idx="657">
                  <c:v>3.1620945863700496E-3</c:v>
                </c:pt>
                <c:pt idx="658">
                  <c:v>2.9867812738600336E-3</c:v>
                </c:pt>
                <c:pt idx="659">
                  <c:v>2.8151745548400092E-3</c:v>
                </c:pt>
                <c:pt idx="660">
                  <c:v>2.6827066522200362E-3</c:v>
                </c:pt>
                <c:pt idx="661">
                  <c:v>2.5712346696800201E-3</c:v>
                </c:pt>
                <c:pt idx="662">
                  <c:v>2.5011763463300418E-3</c:v>
                </c:pt>
                <c:pt idx="663">
                  <c:v>2.4879812497300567E-3</c:v>
                </c:pt>
                <c:pt idx="664">
                  <c:v>2.5374235050000253E-3</c:v>
                </c:pt>
                <c:pt idx="665">
                  <c:v>2.6366382925400072E-3</c:v>
                </c:pt>
                <c:pt idx="666">
                  <c:v>2.7737706290100056E-3</c:v>
                </c:pt>
                <c:pt idx="667">
                  <c:v>2.9166685037899987E-3</c:v>
                </c:pt>
                <c:pt idx="668">
                  <c:v>3.0631282956200458E-3</c:v>
                </c:pt>
                <c:pt idx="669">
                  <c:v>3.2101286800800283E-3</c:v>
                </c:pt>
                <c:pt idx="670">
                  <c:v>3.3201122728000469E-3</c:v>
                </c:pt>
                <c:pt idx="671">
                  <c:v>3.3799238378400052E-3</c:v>
                </c:pt>
                <c:pt idx="672">
                  <c:v>3.3827046604400293E-3</c:v>
                </c:pt>
                <c:pt idx="673">
                  <c:v>3.3553603501000192E-3</c:v>
                </c:pt>
                <c:pt idx="674">
                  <c:v>3.29779694888007E-3</c:v>
                </c:pt>
                <c:pt idx="675">
                  <c:v>3.1867674092500055E-3</c:v>
                </c:pt>
                <c:pt idx="676">
                  <c:v>2.9958182280700012E-3</c:v>
                </c:pt>
                <c:pt idx="677">
                  <c:v>2.7797988785200471E-3</c:v>
                </c:pt>
                <c:pt idx="678">
                  <c:v>2.5711448174100052E-3</c:v>
                </c:pt>
                <c:pt idx="679">
                  <c:v>2.3874093634200012E-3</c:v>
                </c:pt>
                <c:pt idx="680">
                  <c:v>2.2212780976300001E-3</c:v>
                </c:pt>
                <c:pt idx="681">
                  <c:v>2.1079800130600419E-3</c:v>
                </c:pt>
                <c:pt idx="682">
                  <c:v>2.0126825070599951E-3</c:v>
                </c:pt>
                <c:pt idx="683">
                  <c:v>1.9447714448200164E-3</c:v>
                </c:pt>
                <c:pt idx="684">
                  <c:v>1.8949857788800213E-3</c:v>
                </c:pt>
                <c:pt idx="685">
                  <c:v>1.943053931210032E-3</c:v>
                </c:pt>
                <c:pt idx="686">
                  <c:v>2.0184946354500008E-3</c:v>
                </c:pt>
                <c:pt idx="687">
                  <c:v>2.1110096807500089E-3</c:v>
                </c:pt>
                <c:pt idx="688">
                  <c:v>2.1819768744100092E-3</c:v>
                </c:pt>
                <c:pt idx="689">
                  <c:v>2.3006004705400061E-3</c:v>
                </c:pt>
                <c:pt idx="690">
                  <c:v>2.4371071640300092E-3</c:v>
                </c:pt>
                <c:pt idx="691">
                  <c:v>2.5547907574600586E-3</c:v>
                </c:pt>
                <c:pt idx="692">
                  <c:v>2.5993988791800041E-3</c:v>
                </c:pt>
                <c:pt idx="693">
                  <c:v>2.6589245913200554E-3</c:v>
                </c:pt>
                <c:pt idx="694">
                  <c:v>2.6905672597200407E-3</c:v>
                </c:pt>
                <c:pt idx="695">
                  <c:v>2.7054678069600383E-3</c:v>
                </c:pt>
                <c:pt idx="696">
                  <c:v>2.6445029801600052E-3</c:v>
                </c:pt>
                <c:pt idx="697">
                  <c:v>2.545330701050055E-3</c:v>
                </c:pt>
                <c:pt idx="698">
                  <c:v>2.3875371210700367E-3</c:v>
                </c:pt>
                <c:pt idx="699">
                  <c:v>2.2041062843800464E-3</c:v>
                </c:pt>
                <c:pt idx="700">
                  <c:v>1.9781109605600381E-3</c:v>
                </c:pt>
                <c:pt idx="701">
                  <c:v>1.7493577560700191E-3</c:v>
                </c:pt>
                <c:pt idx="702">
                  <c:v>1.4837417697100101E-3</c:v>
                </c:pt>
                <c:pt idx="703">
                  <c:v>1.1815053449800194E-3</c:v>
                </c:pt>
                <c:pt idx="704">
                  <c:v>7.4293862968000134E-4</c:v>
                </c:pt>
                <c:pt idx="705">
                  <c:v>1.8926398788001109E-4</c:v>
                </c:pt>
                <c:pt idx="706">
                  <c:v>-4.6552311663999169E-4</c:v>
                </c:pt>
                <c:pt idx="707">
                  <c:v>-1.2035955356300004E-3</c:v>
                </c:pt>
                <c:pt idx="708">
                  <c:v>-2.1628943076800349E-3</c:v>
                </c:pt>
                <c:pt idx="709">
                  <c:v>-3.3094194918499992E-3</c:v>
                </c:pt>
                <c:pt idx="710">
                  <c:v>-4.7140598494899875E-3</c:v>
                </c:pt>
                <c:pt idx="711">
                  <c:v>-6.3927414185000588E-3</c:v>
                </c:pt>
                <c:pt idx="712">
                  <c:v>-8.4633639840000028E-3</c:v>
                </c:pt>
                <c:pt idx="713">
                  <c:v>-1.0994931079E-2</c:v>
                </c:pt>
                <c:pt idx="714">
                  <c:v>-1.3942464507199995E-2</c:v>
                </c:pt>
                <c:pt idx="715">
                  <c:v>-1.7127170115600061E-2</c:v>
                </c:pt>
                <c:pt idx="716">
                  <c:v>-2.0640055612700051E-2</c:v>
                </c:pt>
                <c:pt idx="717">
                  <c:v>-2.4347032495900006E-2</c:v>
                </c:pt>
                <c:pt idx="718">
                  <c:v>-2.8164781655499977E-2</c:v>
                </c:pt>
                <c:pt idx="719">
                  <c:v>-3.1911187360100041E-2</c:v>
                </c:pt>
                <c:pt idx="720">
                  <c:v>-3.5461829006799991E-2</c:v>
                </c:pt>
                <c:pt idx="721">
                  <c:v>-3.852833536059997E-2</c:v>
                </c:pt>
                <c:pt idx="722">
                  <c:v>-4.0956081105199993E-2</c:v>
                </c:pt>
                <c:pt idx="723">
                  <c:v>-4.2630206670700006E-2</c:v>
                </c:pt>
                <c:pt idx="724">
                  <c:v>-4.3442641161799987E-2</c:v>
                </c:pt>
                <c:pt idx="725">
                  <c:v>-4.3343718597500025E-2</c:v>
                </c:pt>
                <c:pt idx="726">
                  <c:v>-4.2386136292899973E-2</c:v>
                </c:pt>
                <c:pt idx="727">
                  <c:v>-4.0539344332700025E-2</c:v>
                </c:pt>
                <c:pt idx="728">
                  <c:v>-3.7901855559100438E-2</c:v>
                </c:pt>
                <c:pt idx="729">
                  <c:v>-3.4612165139499912E-2</c:v>
                </c:pt>
                <c:pt idx="730">
                  <c:v>-3.0960389142999978E-2</c:v>
                </c:pt>
                <c:pt idx="731">
                  <c:v>-2.7193771867000012E-2</c:v>
                </c:pt>
                <c:pt idx="732">
                  <c:v>-2.368699376980005E-2</c:v>
                </c:pt>
                <c:pt idx="733">
                  <c:v>-2.066500394969999E-2</c:v>
                </c:pt>
                <c:pt idx="734">
                  <c:v>-1.8378731815300003E-2</c:v>
                </c:pt>
                <c:pt idx="735">
                  <c:v>-1.6963307059299965E-2</c:v>
                </c:pt>
                <c:pt idx="736">
                  <c:v>-1.6447434336700206E-2</c:v>
                </c:pt>
                <c:pt idx="737">
                  <c:v>-1.6715019226899969E-2</c:v>
                </c:pt>
                <c:pt idx="738">
                  <c:v>-1.7769420569100063E-2</c:v>
                </c:pt>
                <c:pt idx="739">
                  <c:v>-1.9268665308700184E-2</c:v>
                </c:pt>
                <c:pt idx="740">
                  <c:v>-2.0938832047700032E-2</c:v>
                </c:pt>
                <c:pt idx="741">
                  <c:v>-2.2344314008800052E-2</c:v>
                </c:pt>
                <c:pt idx="742">
                  <c:v>-2.3035356354299992E-2</c:v>
                </c:pt>
                <c:pt idx="743">
                  <c:v>-2.2546632513300052E-2</c:v>
                </c:pt>
                <c:pt idx="744">
                  <c:v>-2.0621363820500269E-2</c:v>
                </c:pt>
                <c:pt idx="745">
                  <c:v>-1.6955837164500005E-2</c:v>
                </c:pt>
                <c:pt idx="746">
                  <c:v>-1.1329618127899932E-2</c:v>
                </c:pt>
                <c:pt idx="747">
                  <c:v>-3.7363268663000862E-3</c:v>
                </c:pt>
                <c:pt idx="748">
                  <c:v>5.6889789592000084E-3</c:v>
                </c:pt>
                <c:pt idx="749">
                  <c:v>1.6820329431300268E-2</c:v>
                </c:pt>
                <c:pt idx="750">
                  <c:v>2.9316064076200021E-2</c:v>
                </c:pt>
                <c:pt idx="751">
                  <c:v>4.2735606387199983E-2</c:v>
                </c:pt>
                <c:pt idx="752">
                  <c:v>5.6377852926500063E-2</c:v>
                </c:pt>
                <c:pt idx="753">
                  <c:v>6.9693224157301198E-2</c:v>
                </c:pt>
                <c:pt idx="754">
                  <c:v>8.2111872920800077E-2</c:v>
                </c:pt>
                <c:pt idx="755">
                  <c:v>9.3127553181801631E-2</c:v>
                </c:pt>
                <c:pt idx="756">
                  <c:v>0.10218862375853104</c:v>
                </c:pt>
                <c:pt idx="757">
                  <c:v>0.10897928315669078</c:v>
                </c:pt>
                <c:pt idx="758">
                  <c:v>0.11324397717672002</c:v>
                </c:pt>
                <c:pt idx="759">
                  <c:v>0.11500488131853009</c:v>
                </c:pt>
                <c:pt idx="760">
                  <c:v>0.11422391666029012</c:v>
                </c:pt>
                <c:pt idx="761">
                  <c:v>0.11113729797100012</c:v>
                </c:pt>
                <c:pt idx="762">
                  <c:v>0.10601080288297006</c:v>
                </c:pt>
                <c:pt idx="763">
                  <c:v>9.9252843478871575E-2</c:v>
                </c:pt>
                <c:pt idx="764">
                  <c:v>9.1269255282470027E-2</c:v>
                </c:pt>
                <c:pt idx="765">
                  <c:v>8.2485760344440023E-2</c:v>
                </c:pt>
                <c:pt idx="766">
                  <c:v>7.3326884466380013E-2</c:v>
                </c:pt>
                <c:pt idx="767">
                  <c:v>6.4211393804709999E-2</c:v>
                </c:pt>
                <c:pt idx="768">
                  <c:v>5.5390842629880019E-2</c:v>
                </c:pt>
                <c:pt idx="769">
                  <c:v>4.7160115891650006E-2</c:v>
                </c:pt>
                <c:pt idx="770">
                  <c:v>3.9683741730090032E-2</c:v>
                </c:pt>
                <c:pt idx="771">
                  <c:v>3.3133897294770016E-2</c:v>
                </c:pt>
                <c:pt idx="772">
                  <c:v>2.752254557027032E-2</c:v>
                </c:pt>
                <c:pt idx="773">
                  <c:v>2.2796731840379995E-2</c:v>
                </c:pt>
                <c:pt idx="774">
                  <c:v>1.8852288018950041E-2</c:v>
                </c:pt>
                <c:pt idx="775">
                  <c:v>1.5693227850950016E-2</c:v>
                </c:pt>
                <c:pt idx="776">
                  <c:v>1.3164772771950007E-2</c:v>
                </c:pt>
                <c:pt idx="777">
                  <c:v>1.1115529624920165E-2</c:v>
                </c:pt>
                <c:pt idx="778">
                  <c:v>9.4407245916200248E-3</c:v>
                </c:pt>
                <c:pt idx="779">
                  <c:v>8.1138194690500015E-3</c:v>
                </c:pt>
                <c:pt idx="780">
                  <c:v>7.0404615433400713E-3</c:v>
                </c:pt>
                <c:pt idx="781">
                  <c:v>6.2082815113700569E-3</c:v>
                </c:pt>
                <c:pt idx="782">
                  <c:v>5.5143650225399909E-3</c:v>
                </c:pt>
                <c:pt idx="783">
                  <c:v>4.9325652949800828E-3</c:v>
                </c:pt>
                <c:pt idx="784">
                  <c:v>4.451819719750073E-3</c:v>
                </c:pt>
                <c:pt idx="785">
                  <c:v>4.025717993420011E-3</c:v>
                </c:pt>
                <c:pt idx="786">
                  <c:v>3.6638021054400012E-3</c:v>
                </c:pt>
                <c:pt idx="787">
                  <c:v>3.3578344037400011E-3</c:v>
                </c:pt>
                <c:pt idx="788">
                  <c:v>3.1099289795099992E-3</c:v>
                </c:pt>
                <c:pt idx="789">
                  <c:v>2.8785807616800436E-3</c:v>
                </c:pt>
                <c:pt idx="790">
                  <c:v>2.6868918794700292E-3</c:v>
                </c:pt>
                <c:pt idx="791">
                  <c:v>2.5324231639699962E-3</c:v>
                </c:pt>
                <c:pt idx="792">
                  <c:v>2.3829046213000096E-3</c:v>
                </c:pt>
                <c:pt idx="793">
                  <c:v>2.2113797968000212E-3</c:v>
                </c:pt>
                <c:pt idx="794">
                  <c:v>2.0245141249500202E-3</c:v>
                </c:pt>
                <c:pt idx="795">
                  <c:v>1.7886480522200101E-3</c:v>
                </c:pt>
                <c:pt idx="796">
                  <c:v>1.5263052600900174E-3</c:v>
                </c:pt>
                <c:pt idx="797">
                  <c:v>1.2228959239200209E-3</c:v>
                </c:pt>
                <c:pt idx="798">
                  <c:v>8.6826225978001994E-4</c:v>
                </c:pt>
                <c:pt idx="799">
                  <c:v>4.5811376741000833E-4</c:v>
                </c:pt>
                <c:pt idx="800">
                  <c:v>3.6444397030010287E-5</c:v>
                </c:pt>
                <c:pt idx="801">
                  <c:v>-3.9129786001999844E-4</c:v>
                </c:pt>
                <c:pt idx="802">
                  <c:v>-8.0584346711001602E-4</c:v>
                </c:pt>
                <c:pt idx="803">
                  <c:v>-1.2109527506899975E-3</c:v>
                </c:pt>
                <c:pt idx="804">
                  <c:v>-1.6122478763400158E-3</c:v>
                </c:pt>
                <c:pt idx="805">
                  <c:v>-2.0403724613900012E-3</c:v>
                </c:pt>
                <c:pt idx="806">
                  <c:v>-2.4341383005000092E-3</c:v>
                </c:pt>
                <c:pt idx="807">
                  <c:v>-2.8314000151300062E-3</c:v>
                </c:pt>
                <c:pt idx="808">
                  <c:v>-3.1667908164800325E-3</c:v>
                </c:pt>
                <c:pt idx="809">
                  <c:v>-3.4742237963500283E-3</c:v>
                </c:pt>
                <c:pt idx="810">
                  <c:v>-3.7135151879100275E-3</c:v>
                </c:pt>
                <c:pt idx="811">
                  <c:v>-3.9046759555400002E-3</c:v>
                </c:pt>
                <c:pt idx="812">
                  <c:v>-3.9990892501300052E-3</c:v>
                </c:pt>
                <c:pt idx="813">
                  <c:v>-4.0909680222300134E-3</c:v>
                </c:pt>
                <c:pt idx="814">
                  <c:v>-4.1193955463999865E-3</c:v>
                </c:pt>
                <c:pt idx="815">
                  <c:v>-4.1502241591899955E-3</c:v>
                </c:pt>
                <c:pt idx="816">
                  <c:v>-4.1415174472999965E-3</c:v>
                </c:pt>
                <c:pt idx="817">
                  <c:v>-4.1553983323099966E-3</c:v>
                </c:pt>
                <c:pt idx="818">
                  <c:v>-4.1600429240299872E-3</c:v>
                </c:pt>
                <c:pt idx="819">
                  <c:v>-4.2261661644899884E-3</c:v>
                </c:pt>
                <c:pt idx="820">
                  <c:v>-4.3202736941600579E-3</c:v>
                </c:pt>
                <c:pt idx="821">
                  <c:v>-4.4752242946200825E-3</c:v>
                </c:pt>
                <c:pt idx="822">
                  <c:v>-4.6386318606799967E-3</c:v>
                </c:pt>
                <c:pt idx="823">
                  <c:v>-4.8335443064799945E-3</c:v>
                </c:pt>
                <c:pt idx="824">
                  <c:v>-5.0170833071500019E-3</c:v>
                </c:pt>
                <c:pt idx="825">
                  <c:v>-5.2190405701599968E-3</c:v>
                </c:pt>
                <c:pt idx="826">
                  <c:v>-5.3796023002800853E-3</c:v>
                </c:pt>
                <c:pt idx="827">
                  <c:v>-5.521890394320066E-3</c:v>
                </c:pt>
                <c:pt idx="828">
                  <c:v>-5.5596618137000835E-3</c:v>
                </c:pt>
                <c:pt idx="829">
                  <c:v>-5.5428412346300113E-3</c:v>
                </c:pt>
                <c:pt idx="830">
                  <c:v>-5.4151021347100528E-3</c:v>
                </c:pt>
                <c:pt idx="831">
                  <c:v>-5.2297831492599924E-3</c:v>
                </c:pt>
                <c:pt idx="832">
                  <c:v>-4.9404392585399998E-3</c:v>
                </c:pt>
                <c:pt idx="833">
                  <c:v>-4.5851928177899895E-3</c:v>
                </c:pt>
                <c:pt idx="834">
                  <c:v>-4.0235202237699948E-3</c:v>
                </c:pt>
                <c:pt idx="835">
                  <c:v>-3.6870313379800553E-3</c:v>
                </c:pt>
                <c:pt idx="836">
                  <c:v>-3.0314801332100008E-3</c:v>
                </c:pt>
                <c:pt idx="837">
                  <c:v>-2.6327817892200212E-3</c:v>
                </c:pt>
                <c:pt idx="838">
                  <c:v>-1.9433861424099981E-3</c:v>
                </c:pt>
                <c:pt idx="839">
                  <c:v>-1.5988844913499981E-3</c:v>
                </c:pt>
                <c:pt idx="840">
                  <c:v>-1.0527647563699978E-3</c:v>
                </c:pt>
                <c:pt idx="841">
                  <c:v>-8.4178172559001678E-4</c:v>
                </c:pt>
                <c:pt idx="842">
                  <c:v>-4.4795722031000621E-4</c:v>
                </c:pt>
                <c:pt idx="843">
                  <c:v>-3.0938093265000046E-4</c:v>
                </c:pt>
                <c:pt idx="844">
                  <c:v>-7.3822118359997448E-5</c:v>
                </c:pt>
                <c:pt idx="845">
                  <c:v>-1.8778217999699978E-3</c:v>
                </c:pt>
                <c:pt idx="846">
                  <c:v>2.0820819335700021E-3</c:v>
                </c:pt>
                <c:pt idx="847">
                  <c:v>-2.0773984375699992E-3</c:v>
                </c:pt>
                <c:pt idx="848">
                  <c:v>1.7093817631000101E-3</c:v>
                </c:pt>
                <c:pt idx="849">
                  <c:v>-2.8391350128700202E-3</c:v>
                </c:pt>
                <c:pt idx="850">
                  <c:v>1.5288892775700003E-3</c:v>
                </c:pt>
                <c:pt idx="851">
                  <c:v>-2.186846151780001E-3</c:v>
                </c:pt>
                <c:pt idx="852">
                  <c:v>1.6106545121899948E-3</c:v>
                </c:pt>
                <c:pt idx="853">
                  <c:v>-1.8795787906800041E-3</c:v>
                </c:pt>
                <c:pt idx="854">
                  <c:v>6.6883571793000494E-4</c:v>
                </c:pt>
                <c:pt idx="855">
                  <c:v>-1.8867182118199961E-3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C6A7-4457-8616-E264F45AA77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802605696"/>
        <c:axId val="1802408752"/>
      </c:scatterChart>
      <c:valAx>
        <c:axId val="1802605696"/>
        <c:scaling>
          <c:orientation val="minMax"/>
          <c:max val="-100"/>
          <c:min val="-350"/>
        </c:scaling>
        <c:delete val="0"/>
        <c:axPos val="b"/>
        <c:title>
          <c:tx>
            <c:rich>
              <a:bodyPr/>
              <a:lstStyle/>
              <a:p>
                <a:pPr>
                  <a:defRPr sz="24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r>
                  <a:rPr lang="cs-CZ" sz="2400" baseline="0" dirty="0"/>
                  <a:t>E/</a:t>
                </a:r>
                <a:r>
                  <a:rPr lang="cs-CZ" sz="2400" baseline="0" dirty="0" err="1"/>
                  <a:t>mV</a:t>
                </a:r>
                <a:endParaRPr lang="cs-CZ" sz="2400" baseline="0" dirty="0"/>
              </a:p>
            </c:rich>
          </c:tx>
          <c:layout>
            <c:manualLayout>
              <c:xMode val="edge"/>
              <c:yMode val="edge"/>
              <c:x val="0.77687876629853414"/>
              <c:y val="0.76899969139428792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5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cs-CZ"/>
          </a:p>
        </c:txPr>
        <c:crossAx val="1802408752"/>
        <c:crossesAt val="-15"/>
        <c:crossBetween val="midCat"/>
      </c:valAx>
      <c:valAx>
        <c:axId val="1802408752"/>
        <c:scaling>
          <c:orientation val="minMax"/>
          <c:max val="0.15000000000000024"/>
          <c:min val="-0.15000000000000024"/>
        </c:scaling>
        <c:delete val="0"/>
        <c:axPos val="l"/>
        <c:majorGridlines>
          <c:spPr>
            <a:ln w="3175">
              <a:solidFill>
                <a:srgbClr val="FFFFFF"/>
              </a:solidFill>
              <a:prstDash val="solid"/>
            </a:ln>
          </c:spPr>
        </c:majorGridlines>
        <c:title>
          <c:tx>
            <c:rich>
              <a:bodyPr rot="0" vert="horz"/>
              <a:lstStyle/>
              <a:p>
                <a:pPr>
                  <a:defRPr sz="24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r>
                  <a:rPr lang="cs-CZ" sz="2400" baseline="0"/>
                  <a:t>f(I)</a:t>
                </a:r>
              </a:p>
            </c:rich>
          </c:tx>
          <c:layout>
            <c:manualLayout>
              <c:xMode val="edge"/>
              <c:yMode val="edge"/>
              <c:x val="0"/>
              <c:y val="0.33307681489010438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5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cs-CZ"/>
          </a:p>
        </c:txPr>
        <c:crossAx val="1802605696"/>
        <c:crossesAt val="-500"/>
        <c:crossBetween val="midCat"/>
      </c:valAx>
      <c:spPr>
        <a:noFill/>
        <a:ln w="12700">
          <a:noFill/>
          <a:prstDash val="solid"/>
        </a:ln>
      </c:spPr>
    </c:plotArea>
    <c:plotVisOnly val="1"/>
    <c:dispBlanksAs val="gap"/>
    <c:showDLblsOverMax val="0"/>
  </c:chart>
  <c:spPr>
    <a:noFill/>
    <a:ln w="3175">
      <a:noFill/>
      <a:prstDash val="solid"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cs-CZ"/>
    </a:p>
  </c:txPr>
  <c:externalData r:id="rId1">
    <c:autoUpdate val="0"/>
  </c:externalData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924102564102567"/>
          <c:y val="2.9900462962962962E-2"/>
          <c:w val="0.81281517094017164"/>
          <c:h val="0.86104861111111974"/>
        </c:manualLayout>
      </c:layout>
      <c:scatterChart>
        <c:scatterStyle val="smoothMarker"/>
        <c:varyColors val="0"/>
        <c:ser>
          <c:idx val="0"/>
          <c:order val="0"/>
          <c:tx>
            <c:strRef>
              <c:f>'J:\sylvie\experimenty\2011\zdenka\ODN-C\eliminace C3,4,5,6,9\dC3 pro eliminace\[eliminace E4 dC3 srovnání různá data.xlsx]LSV březen 2011'!$B$1</c:f>
              <c:strCache>
                <c:ptCount val="1"/>
                <c:pt idx="0">
                  <c:v>pH 1.55</c:v>
                </c:pt>
              </c:strCache>
            </c:strRef>
          </c:tx>
          <c:marker>
            <c:symbol val="none"/>
          </c:marker>
          <c:xVal>
            <c:numRef>
              <c:f>'J:\sylvie\experimenty\2011\zdenka\ODN-C\eliminace C3,4,5,6,9\dC3 pro eliminace\[eliminace E4 dC3 srovnání různá data.xlsx]LSV březen 2011'!$A$2:$A$381</c:f>
              <c:numCache>
                <c:formatCode>General</c:formatCode>
                <c:ptCount val="380"/>
                <c:pt idx="0">
                  <c:v>-1000.0609999999994</c:v>
                </c:pt>
                <c:pt idx="1">
                  <c:v>-1002.0450000000001</c:v>
                </c:pt>
                <c:pt idx="2">
                  <c:v>-1004.0279999999979</c:v>
                </c:pt>
                <c:pt idx="3">
                  <c:v>-1006.0119999999994</c:v>
                </c:pt>
                <c:pt idx="4">
                  <c:v>-1007.9959999999999</c:v>
                </c:pt>
                <c:pt idx="5">
                  <c:v>-1009.9789999999999</c:v>
                </c:pt>
                <c:pt idx="6">
                  <c:v>-1011.963</c:v>
                </c:pt>
                <c:pt idx="7">
                  <c:v>-1013.9469999999974</c:v>
                </c:pt>
                <c:pt idx="8">
                  <c:v>-1015.93</c:v>
                </c:pt>
                <c:pt idx="9">
                  <c:v>-1017.914</c:v>
                </c:pt>
                <c:pt idx="10">
                  <c:v>-1019.8969999999994</c:v>
                </c:pt>
                <c:pt idx="11">
                  <c:v>-1021.8810000000001</c:v>
                </c:pt>
                <c:pt idx="12">
                  <c:v>-1023.8649999999974</c:v>
                </c:pt>
                <c:pt idx="13">
                  <c:v>-1025.8480000000002</c:v>
                </c:pt>
                <c:pt idx="14">
                  <c:v>-1027.8319999999999</c:v>
                </c:pt>
                <c:pt idx="15">
                  <c:v>-1029.816</c:v>
                </c:pt>
                <c:pt idx="16">
                  <c:v>-1031.799</c:v>
                </c:pt>
                <c:pt idx="17">
                  <c:v>-1033.7829999999999</c:v>
                </c:pt>
                <c:pt idx="18">
                  <c:v>-1035.7670000000001</c:v>
                </c:pt>
                <c:pt idx="19">
                  <c:v>-1037.75</c:v>
                </c:pt>
                <c:pt idx="20">
                  <c:v>-1039.7339999999999</c:v>
                </c:pt>
                <c:pt idx="21">
                  <c:v>-1041.7180000000001</c:v>
                </c:pt>
                <c:pt idx="22">
                  <c:v>-1043.701</c:v>
                </c:pt>
                <c:pt idx="23">
                  <c:v>-1045.6849999999888</c:v>
                </c:pt>
                <c:pt idx="24">
                  <c:v>-1047.6679999999999</c:v>
                </c:pt>
                <c:pt idx="25">
                  <c:v>-1049.6519999999998</c:v>
                </c:pt>
                <c:pt idx="26">
                  <c:v>-1051.636</c:v>
                </c:pt>
                <c:pt idx="27">
                  <c:v>-1053.6189999999999</c:v>
                </c:pt>
                <c:pt idx="28">
                  <c:v>-1055.6029999999998</c:v>
                </c:pt>
                <c:pt idx="29">
                  <c:v>-1057.587</c:v>
                </c:pt>
                <c:pt idx="30">
                  <c:v>-1059.57</c:v>
                </c:pt>
                <c:pt idx="31">
                  <c:v>-1061.5539999999999</c:v>
                </c:pt>
                <c:pt idx="32">
                  <c:v>-1063.538</c:v>
                </c:pt>
                <c:pt idx="33">
                  <c:v>-1065.521</c:v>
                </c:pt>
                <c:pt idx="34">
                  <c:v>-1067.5049999999999</c:v>
                </c:pt>
                <c:pt idx="35">
                  <c:v>-1069.489</c:v>
                </c:pt>
                <c:pt idx="36">
                  <c:v>-1071.472</c:v>
                </c:pt>
                <c:pt idx="37">
                  <c:v>-1073.4560000000001</c:v>
                </c:pt>
                <c:pt idx="38">
                  <c:v>-1075.4390000000001</c:v>
                </c:pt>
                <c:pt idx="39">
                  <c:v>-1077.423</c:v>
                </c:pt>
                <c:pt idx="40">
                  <c:v>-1079.4070000000011</c:v>
                </c:pt>
                <c:pt idx="41">
                  <c:v>-1081.3899999999999</c:v>
                </c:pt>
                <c:pt idx="42">
                  <c:v>-1083.3739999999998</c:v>
                </c:pt>
                <c:pt idx="43">
                  <c:v>-1085.3579999999999</c:v>
                </c:pt>
                <c:pt idx="44">
                  <c:v>-1087.3409999999999</c:v>
                </c:pt>
                <c:pt idx="45">
                  <c:v>-1089.325</c:v>
                </c:pt>
                <c:pt idx="46">
                  <c:v>-1091.3090000000002</c:v>
                </c:pt>
                <c:pt idx="47">
                  <c:v>-1093.2919999999999</c:v>
                </c:pt>
                <c:pt idx="48">
                  <c:v>-1095.2760000000001</c:v>
                </c:pt>
                <c:pt idx="49">
                  <c:v>-1097.26</c:v>
                </c:pt>
                <c:pt idx="50">
                  <c:v>-1099.2429999999999</c:v>
                </c:pt>
                <c:pt idx="51">
                  <c:v>-1101.2270000000001</c:v>
                </c:pt>
                <c:pt idx="52">
                  <c:v>-1103.21</c:v>
                </c:pt>
                <c:pt idx="53">
                  <c:v>-1105.1939999999888</c:v>
                </c:pt>
                <c:pt idx="54">
                  <c:v>-1107.1779999999999</c:v>
                </c:pt>
                <c:pt idx="55">
                  <c:v>-1109.1609999999998</c:v>
                </c:pt>
                <c:pt idx="56">
                  <c:v>-1111.145</c:v>
                </c:pt>
                <c:pt idx="57">
                  <c:v>-1113.1289999999999</c:v>
                </c:pt>
                <c:pt idx="58">
                  <c:v>-1115.1119999999999</c:v>
                </c:pt>
                <c:pt idx="59">
                  <c:v>-1117.096</c:v>
                </c:pt>
                <c:pt idx="60">
                  <c:v>-1119.0800000000002</c:v>
                </c:pt>
                <c:pt idx="61">
                  <c:v>-1121.0629999999999</c:v>
                </c:pt>
                <c:pt idx="62">
                  <c:v>-1123.047</c:v>
                </c:pt>
                <c:pt idx="63">
                  <c:v>-1125.0309999999999</c:v>
                </c:pt>
                <c:pt idx="64">
                  <c:v>-1127.0139999999999</c:v>
                </c:pt>
                <c:pt idx="65">
                  <c:v>-1128.998</c:v>
                </c:pt>
                <c:pt idx="66">
                  <c:v>-1130.981</c:v>
                </c:pt>
                <c:pt idx="67">
                  <c:v>-1132.9649999999999</c:v>
                </c:pt>
                <c:pt idx="68">
                  <c:v>-1134.9490000000001</c:v>
                </c:pt>
                <c:pt idx="69">
                  <c:v>-1136.932</c:v>
                </c:pt>
                <c:pt idx="70">
                  <c:v>-1138.9160000000011</c:v>
                </c:pt>
                <c:pt idx="71">
                  <c:v>-1140.9000000000001</c:v>
                </c:pt>
                <c:pt idx="72">
                  <c:v>-1142.8829999999998</c:v>
                </c:pt>
                <c:pt idx="73">
                  <c:v>-1144.8670000000002</c:v>
                </c:pt>
                <c:pt idx="74">
                  <c:v>-1146.8509999999999</c:v>
                </c:pt>
                <c:pt idx="75">
                  <c:v>-1148.8339999999998</c:v>
                </c:pt>
                <c:pt idx="76">
                  <c:v>-1150.818</c:v>
                </c:pt>
                <c:pt idx="77">
                  <c:v>-1152.8019999999999</c:v>
                </c:pt>
                <c:pt idx="78">
                  <c:v>-1154.7849999999999</c:v>
                </c:pt>
                <c:pt idx="79">
                  <c:v>-1156.769</c:v>
                </c:pt>
                <c:pt idx="80">
                  <c:v>-1158.752</c:v>
                </c:pt>
                <c:pt idx="81">
                  <c:v>-1160.7360000000001</c:v>
                </c:pt>
                <c:pt idx="82">
                  <c:v>-1162.72</c:v>
                </c:pt>
                <c:pt idx="83">
                  <c:v>-1164.703</c:v>
                </c:pt>
                <c:pt idx="84">
                  <c:v>-1166.6869999999999</c:v>
                </c:pt>
                <c:pt idx="85">
                  <c:v>-1168.6709999999998</c:v>
                </c:pt>
                <c:pt idx="86">
                  <c:v>-1170.6539999999998</c:v>
                </c:pt>
                <c:pt idx="87">
                  <c:v>-1172.6379999999999</c:v>
                </c:pt>
                <c:pt idx="88">
                  <c:v>-1174.6219999999998</c:v>
                </c:pt>
                <c:pt idx="89">
                  <c:v>-1176.6049999999998</c:v>
                </c:pt>
                <c:pt idx="90">
                  <c:v>-1178.5890000000002</c:v>
                </c:pt>
                <c:pt idx="91">
                  <c:v>-1180.5729999999999</c:v>
                </c:pt>
                <c:pt idx="92">
                  <c:v>-1182.556</c:v>
                </c:pt>
                <c:pt idx="93">
                  <c:v>-1184.54</c:v>
                </c:pt>
                <c:pt idx="94">
                  <c:v>-1186.5229999999999</c:v>
                </c:pt>
                <c:pt idx="95">
                  <c:v>-1188.5070000000001</c:v>
                </c:pt>
                <c:pt idx="96">
                  <c:v>-1190.491</c:v>
                </c:pt>
                <c:pt idx="97">
                  <c:v>-1192.4739999999999</c:v>
                </c:pt>
                <c:pt idx="98">
                  <c:v>-1194.4580000000001</c:v>
                </c:pt>
                <c:pt idx="99">
                  <c:v>-1196.442</c:v>
                </c:pt>
                <c:pt idx="100">
                  <c:v>-1198.4250000000011</c:v>
                </c:pt>
                <c:pt idx="101">
                  <c:v>-1200.4090000000001</c:v>
                </c:pt>
                <c:pt idx="102">
                  <c:v>-1202.3929999999998</c:v>
                </c:pt>
                <c:pt idx="103">
                  <c:v>-1204.376</c:v>
                </c:pt>
                <c:pt idx="104">
                  <c:v>-1206.3599999999999</c:v>
                </c:pt>
                <c:pt idx="105">
                  <c:v>-1208.3439999999998</c:v>
                </c:pt>
                <c:pt idx="106">
                  <c:v>-1210.327</c:v>
                </c:pt>
                <c:pt idx="107">
                  <c:v>-1212.3109999999999</c:v>
                </c:pt>
                <c:pt idx="108">
                  <c:v>-1214.2939999999999</c:v>
                </c:pt>
                <c:pt idx="109">
                  <c:v>-1216.278</c:v>
                </c:pt>
                <c:pt idx="110">
                  <c:v>-1218.2619999999999</c:v>
                </c:pt>
                <c:pt idx="111">
                  <c:v>-1220.2450000000001</c:v>
                </c:pt>
                <c:pt idx="112">
                  <c:v>-1222.229</c:v>
                </c:pt>
                <c:pt idx="113">
                  <c:v>-1224.213</c:v>
                </c:pt>
                <c:pt idx="114">
                  <c:v>-1226.1959999999999</c:v>
                </c:pt>
                <c:pt idx="115">
                  <c:v>-1228.1799999999998</c:v>
                </c:pt>
                <c:pt idx="116">
                  <c:v>-1230.1639999999998</c:v>
                </c:pt>
                <c:pt idx="117">
                  <c:v>-1232.1470000000002</c:v>
                </c:pt>
                <c:pt idx="118">
                  <c:v>-1234.1309999999999</c:v>
                </c:pt>
                <c:pt idx="119">
                  <c:v>-1236.115</c:v>
                </c:pt>
                <c:pt idx="120">
                  <c:v>-1238.098</c:v>
                </c:pt>
                <c:pt idx="121">
                  <c:v>-1240.0819999999999</c:v>
                </c:pt>
                <c:pt idx="122">
                  <c:v>-1242.0650000000001</c:v>
                </c:pt>
                <c:pt idx="123">
                  <c:v>-1244.049</c:v>
                </c:pt>
                <c:pt idx="124">
                  <c:v>-1246.0329999999999</c:v>
                </c:pt>
                <c:pt idx="125">
                  <c:v>-1248.0160000000001</c:v>
                </c:pt>
                <c:pt idx="126">
                  <c:v>-1250</c:v>
                </c:pt>
                <c:pt idx="127">
                  <c:v>-1251.9839999999999</c:v>
                </c:pt>
                <c:pt idx="128">
                  <c:v>-1253.9670000000001</c:v>
                </c:pt>
                <c:pt idx="129">
                  <c:v>-1255.951</c:v>
                </c:pt>
                <c:pt idx="130">
                  <c:v>-1257.9349999999999</c:v>
                </c:pt>
                <c:pt idx="131">
                  <c:v>-1259.9180000000001</c:v>
                </c:pt>
                <c:pt idx="132">
                  <c:v>-1261.902</c:v>
                </c:pt>
                <c:pt idx="133">
                  <c:v>-1263.885</c:v>
                </c:pt>
                <c:pt idx="134">
                  <c:v>-1265.8689999999999</c:v>
                </c:pt>
                <c:pt idx="135">
                  <c:v>-1267.8529999999998</c:v>
                </c:pt>
                <c:pt idx="136">
                  <c:v>-1269.836</c:v>
                </c:pt>
                <c:pt idx="137">
                  <c:v>-1271.82</c:v>
                </c:pt>
                <c:pt idx="138">
                  <c:v>-1273.8039999999999</c:v>
                </c:pt>
                <c:pt idx="139">
                  <c:v>-1275.787</c:v>
                </c:pt>
                <c:pt idx="140">
                  <c:v>-1277.771</c:v>
                </c:pt>
                <c:pt idx="141">
                  <c:v>-1279.7549999999999</c:v>
                </c:pt>
                <c:pt idx="142">
                  <c:v>-1281.7380000000001</c:v>
                </c:pt>
                <c:pt idx="143">
                  <c:v>-1283.722</c:v>
                </c:pt>
                <c:pt idx="144">
                  <c:v>-1285.7060000000001</c:v>
                </c:pt>
                <c:pt idx="145">
                  <c:v>-1287.6889999999999</c:v>
                </c:pt>
                <c:pt idx="146">
                  <c:v>-1289.6729999999998</c:v>
                </c:pt>
                <c:pt idx="147">
                  <c:v>-1291.6559999999999</c:v>
                </c:pt>
                <c:pt idx="148">
                  <c:v>-1293.6399999999999</c:v>
                </c:pt>
                <c:pt idx="149">
                  <c:v>-1295.6239999999998</c:v>
                </c:pt>
                <c:pt idx="150">
                  <c:v>-1297.607</c:v>
                </c:pt>
                <c:pt idx="151">
                  <c:v>-1299.5909999999999</c:v>
                </c:pt>
                <c:pt idx="152">
                  <c:v>-1301.5749999999998</c:v>
                </c:pt>
                <c:pt idx="153">
                  <c:v>-1303.558</c:v>
                </c:pt>
                <c:pt idx="154">
                  <c:v>-1305.5419999999999</c:v>
                </c:pt>
                <c:pt idx="155">
                  <c:v>-1307.5260000000001</c:v>
                </c:pt>
                <c:pt idx="156">
                  <c:v>-1309.509</c:v>
                </c:pt>
                <c:pt idx="157">
                  <c:v>-1311.4929999999999</c:v>
                </c:pt>
                <c:pt idx="158">
                  <c:v>-1313.4770000000001</c:v>
                </c:pt>
                <c:pt idx="159">
                  <c:v>-1315.46</c:v>
                </c:pt>
                <c:pt idx="160">
                  <c:v>-1317.444</c:v>
                </c:pt>
                <c:pt idx="161">
                  <c:v>-1319.4270000000001</c:v>
                </c:pt>
                <c:pt idx="162">
                  <c:v>-1321.4110000000001</c:v>
                </c:pt>
                <c:pt idx="163">
                  <c:v>-1323.3950000000002</c:v>
                </c:pt>
                <c:pt idx="164">
                  <c:v>-1325.3779999999999</c:v>
                </c:pt>
                <c:pt idx="165">
                  <c:v>-1327.3619999999999</c:v>
                </c:pt>
                <c:pt idx="166">
                  <c:v>-1329.346</c:v>
                </c:pt>
                <c:pt idx="167">
                  <c:v>-1331.329</c:v>
                </c:pt>
                <c:pt idx="168">
                  <c:v>-1333.3129999999999</c:v>
                </c:pt>
                <c:pt idx="169">
                  <c:v>-1335.297</c:v>
                </c:pt>
                <c:pt idx="170">
                  <c:v>-1337.28</c:v>
                </c:pt>
                <c:pt idx="171">
                  <c:v>-1339.2639999999999</c:v>
                </c:pt>
                <c:pt idx="172">
                  <c:v>-1341.248</c:v>
                </c:pt>
                <c:pt idx="173">
                  <c:v>-1343.231</c:v>
                </c:pt>
                <c:pt idx="174">
                  <c:v>-1345.2150000000001</c:v>
                </c:pt>
                <c:pt idx="175">
                  <c:v>-1347.1979999999999</c:v>
                </c:pt>
                <c:pt idx="176">
                  <c:v>-1349.1819999999998</c:v>
                </c:pt>
                <c:pt idx="177">
                  <c:v>-1351.1660000000002</c:v>
                </c:pt>
                <c:pt idx="178">
                  <c:v>-1353.1489999999999</c:v>
                </c:pt>
                <c:pt idx="179">
                  <c:v>-1355.1329999999998</c:v>
                </c:pt>
                <c:pt idx="180">
                  <c:v>-1357.117</c:v>
                </c:pt>
                <c:pt idx="181">
                  <c:v>-1359.1</c:v>
                </c:pt>
                <c:pt idx="182">
                  <c:v>-1361.0839999999998</c:v>
                </c:pt>
                <c:pt idx="183">
                  <c:v>-1363.068</c:v>
                </c:pt>
                <c:pt idx="184">
                  <c:v>-1365.0509999999999</c:v>
                </c:pt>
                <c:pt idx="185">
                  <c:v>-1367.0350000000001</c:v>
                </c:pt>
                <c:pt idx="186">
                  <c:v>-1369.019</c:v>
                </c:pt>
                <c:pt idx="187">
                  <c:v>-1371.002</c:v>
                </c:pt>
                <c:pt idx="188">
                  <c:v>-1372.9860000000001</c:v>
                </c:pt>
                <c:pt idx="189">
                  <c:v>-1374.9690000000001</c:v>
                </c:pt>
                <c:pt idx="190">
                  <c:v>-1376.9530000000002</c:v>
                </c:pt>
                <c:pt idx="191">
                  <c:v>-1378.9370000000001</c:v>
                </c:pt>
                <c:pt idx="192">
                  <c:v>-1380.92</c:v>
                </c:pt>
                <c:pt idx="193">
                  <c:v>-1382.904</c:v>
                </c:pt>
                <c:pt idx="194">
                  <c:v>-1384.8879999999999</c:v>
                </c:pt>
                <c:pt idx="195">
                  <c:v>-1386.8709999999999</c:v>
                </c:pt>
                <c:pt idx="196">
                  <c:v>-1388.855</c:v>
                </c:pt>
                <c:pt idx="197">
                  <c:v>-1390.8389999999999</c:v>
                </c:pt>
                <c:pt idx="198">
                  <c:v>-1392.8219999999999</c:v>
                </c:pt>
                <c:pt idx="199">
                  <c:v>-1394.806</c:v>
                </c:pt>
                <c:pt idx="200">
                  <c:v>-1396.79</c:v>
                </c:pt>
                <c:pt idx="201">
                  <c:v>-1398.7729999999999</c:v>
                </c:pt>
                <c:pt idx="202">
                  <c:v>-1400.7570000000001</c:v>
                </c:pt>
                <c:pt idx="203">
                  <c:v>-1402.74</c:v>
                </c:pt>
                <c:pt idx="204">
                  <c:v>-1404.7240000000002</c:v>
                </c:pt>
                <c:pt idx="205">
                  <c:v>-1406.7080000000001</c:v>
                </c:pt>
                <c:pt idx="206">
                  <c:v>-1408.6909999999998</c:v>
                </c:pt>
                <c:pt idx="207">
                  <c:v>-1410.675</c:v>
                </c:pt>
                <c:pt idx="208">
                  <c:v>-1412.6589999999999</c:v>
                </c:pt>
                <c:pt idx="209">
                  <c:v>-1414.6419999999998</c:v>
                </c:pt>
                <c:pt idx="210">
                  <c:v>-1416.626</c:v>
                </c:pt>
                <c:pt idx="211">
                  <c:v>-1418.61</c:v>
                </c:pt>
                <c:pt idx="212">
                  <c:v>-1420.5929999999998</c:v>
                </c:pt>
                <c:pt idx="213">
                  <c:v>-1422.577</c:v>
                </c:pt>
                <c:pt idx="214">
                  <c:v>-1424.5609999999999</c:v>
                </c:pt>
                <c:pt idx="215">
                  <c:v>-1426.5439999999999</c:v>
                </c:pt>
                <c:pt idx="216">
                  <c:v>-1428.528</c:v>
                </c:pt>
                <c:pt idx="217">
                  <c:v>-1430.5110000000002</c:v>
                </c:pt>
                <c:pt idx="218">
                  <c:v>-1432.4950000000001</c:v>
                </c:pt>
                <c:pt idx="219">
                  <c:v>-1434.479</c:v>
                </c:pt>
                <c:pt idx="220">
                  <c:v>-1436.462</c:v>
                </c:pt>
                <c:pt idx="221">
                  <c:v>-1438.4460000000001</c:v>
                </c:pt>
                <c:pt idx="222">
                  <c:v>-1440.43</c:v>
                </c:pt>
                <c:pt idx="223">
                  <c:v>-1442.413</c:v>
                </c:pt>
                <c:pt idx="224">
                  <c:v>-1444.3969999999999</c:v>
                </c:pt>
                <c:pt idx="225">
                  <c:v>-1446.3809999999999</c:v>
                </c:pt>
                <c:pt idx="226">
                  <c:v>-1448.3639999999998</c:v>
                </c:pt>
                <c:pt idx="227">
                  <c:v>-1450.348</c:v>
                </c:pt>
                <c:pt idx="228">
                  <c:v>-1452.3319999999999</c:v>
                </c:pt>
                <c:pt idx="229">
                  <c:v>-1454.3150000000001</c:v>
                </c:pt>
                <c:pt idx="230">
                  <c:v>-1456.299</c:v>
                </c:pt>
                <c:pt idx="231">
                  <c:v>-1458.2820000000002</c:v>
                </c:pt>
                <c:pt idx="232">
                  <c:v>-1460.2660000000001</c:v>
                </c:pt>
                <c:pt idx="233">
                  <c:v>-1462.25</c:v>
                </c:pt>
                <c:pt idx="234">
                  <c:v>-1464.2329999999999</c:v>
                </c:pt>
                <c:pt idx="235">
                  <c:v>-1466.2170000000001</c:v>
                </c:pt>
                <c:pt idx="236">
                  <c:v>-1468.201</c:v>
                </c:pt>
                <c:pt idx="237">
                  <c:v>-1470.1839999999895</c:v>
                </c:pt>
                <c:pt idx="238">
                  <c:v>-1472.1679999999999</c:v>
                </c:pt>
                <c:pt idx="239">
                  <c:v>-1474.1519999999998</c:v>
                </c:pt>
                <c:pt idx="240">
                  <c:v>-1476.135</c:v>
                </c:pt>
                <c:pt idx="241">
                  <c:v>-1478.1189999999999</c:v>
                </c:pt>
                <c:pt idx="242">
                  <c:v>-1480.1029999999998</c:v>
                </c:pt>
                <c:pt idx="243">
                  <c:v>-1482.086</c:v>
                </c:pt>
                <c:pt idx="244">
                  <c:v>-1484.07</c:v>
                </c:pt>
                <c:pt idx="245">
                  <c:v>-1486.0529999999999</c:v>
                </c:pt>
                <c:pt idx="246">
                  <c:v>-1488.037</c:v>
                </c:pt>
                <c:pt idx="247">
                  <c:v>-1490.021</c:v>
                </c:pt>
                <c:pt idx="248">
                  <c:v>-1492.0039999999999</c:v>
                </c:pt>
                <c:pt idx="249">
                  <c:v>-1493.9880000000001</c:v>
                </c:pt>
                <c:pt idx="250">
                  <c:v>-1495.972</c:v>
                </c:pt>
                <c:pt idx="251">
                  <c:v>-1497.9549999999999</c:v>
                </c:pt>
                <c:pt idx="252">
                  <c:v>-1499.9390000000001</c:v>
                </c:pt>
                <c:pt idx="253">
                  <c:v>-1501.923</c:v>
                </c:pt>
                <c:pt idx="254">
                  <c:v>-1503.9060000000011</c:v>
                </c:pt>
                <c:pt idx="255">
                  <c:v>-1505.8899999999999</c:v>
                </c:pt>
                <c:pt idx="256">
                  <c:v>-1507.8739999999998</c:v>
                </c:pt>
                <c:pt idx="257">
                  <c:v>-1509.857</c:v>
                </c:pt>
                <c:pt idx="258">
                  <c:v>-1511.8409999999999</c:v>
                </c:pt>
                <c:pt idx="259">
                  <c:v>-1513.8239999999998</c:v>
                </c:pt>
                <c:pt idx="260">
                  <c:v>-1515.808</c:v>
                </c:pt>
                <c:pt idx="261">
                  <c:v>-1517.7919999999999</c:v>
                </c:pt>
                <c:pt idx="262">
                  <c:v>-1519.7750000000001</c:v>
                </c:pt>
                <c:pt idx="263">
                  <c:v>-1521.759</c:v>
                </c:pt>
                <c:pt idx="264">
                  <c:v>-1523.7430000000002</c:v>
                </c:pt>
                <c:pt idx="265">
                  <c:v>-1525.7260000000001</c:v>
                </c:pt>
                <c:pt idx="266">
                  <c:v>-1527.71</c:v>
                </c:pt>
                <c:pt idx="267">
                  <c:v>-1529.693999999989</c:v>
                </c:pt>
                <c:pt idx="268">
                  <c:v>-1531.6769999999999</c:v>
                </c:pt>
                <c:pt idx="269">
                  <c:v>-1533.6609999999998</c:v>
                </c:pt>
                <c:pt idx="270">
                  <c:v>-1535.645</c:v>
                </c:pt>
                <c:pt idx="271">
                  <c:v>-1537.6279999999999</c:v>
                </c:pt>
                <c:pt idx="272">
                  <c:v>-1539.6119999999999</c:v>
                </c:pt>
                <c:pt idx="273">
                  <c:v>-1541.595</c:v>
                </c:pt>
                <c:pt idx="274">
                  <c:v>-1543.579</c:v>
                </c:pt>
                <c:pt idx="275">
                  <c:v>-1545.5629999999999</c:v>
                </c:pt>
                <c:pt idx="276">
                  <c:v>-1547.546</c:v>
                </c:pt>
                <c:pt idx="277">
                  <c:v>-1549.53</c:v>
                </c:pt>
                <c:pt idx="278">
                  <c:v>-1551.5139999999999</c:v>
                </c:pt>
                <c:pt idx="279">
                  <c:v>-1553.4970000000001</c:v>
                </c:pt>
                <c:pt idx="280">
                  <c:v>-1555.481</c:v>
                </c:pt>
                <c:pt idx="281">
                  <c:v>-1557.4650000000001</c:v>
                </c:pt>
                <c:pt idx="282">
                  <c:v>-1559.4480000000001</c:v>
                </c:pt>
                <c:pt idx="283">
                  <c:v>-1561.432</c:v>
                </c:pt>
                <c:pt idx="284">
                  <c:v>-1563.4160000000011</c:v>
                </c:pt>
                <c:pt idx="285">
                  <c:v>-1565.3989999999999</c:v>
                </c:pt>
                <c:pt idx="286">
                  <c:v>-1567.3829999999998</c:v>
                </c:pt>
                <c:pt idx="287">
                  <c:v>-1569.366</c:v>
                </c:pt>
                <c:pt idx="288">
                  <c:v>-1571.35</c:v>
                </c:pt>
                <c:pt idx="289">
                  <c:v>-1573.3339999999998</c:v>
                </c:pt>
                <c:pt idx="290">
                  <c:v>-1575.317</c:v>
                </c:pt>
                <c:pt idx="291">
                  <c:v>-1577.3010000000002</c:v>
                </c:pt>
                <c:pt idx="292">
                  <c:v>-1579.2850000000001</c:v>
                </c:pt>
                <c:pt idx="293">
                  <c:v>-1581.268</c:v>
                </c:pt>
                <c:pt idx="294">
                  <c:v>-1583.2520000000002</c:v>
                </c:pt>
                <c:pt idx="295">
                  <c:v>-1585.2360000000001</c:v>
                </c:pt>
                <c:pt idx="296">
                  <c:v>-1587.2190000000001</c:v>
                </c:pt>
                <c:pt idx="297">
                  <c:v>-1589.203</c:v>
                </c:pt>
                <c:pt idx="298">
                  <c:v>-1591.1869999999999</c:v>
                </c:pt>
                <c:pt idx="299">
                  <c:v>-1593.1699999999998</c:v>
                </c:pt>
                <c:pt idx="300">
                  <c:v>-1595.1539999999998</c:v>
                </c:pt>
                <c:pt idx="301">
                  <c:v>-1597.1369999999999</c:v>
                </c:pt>
                <c:pt idx="302">
                  <c:v>-1599.1209999999999</c:v>
                </c:pt>
                <c:pt idx="303">
                  <c:v>-1601.105</c:v>
                </c:pt>
                <c:pt idx="304">
                  <c:v>-1603.088</c:v>
                </c:pt>
                <c:pt idx="305">
                  <c:v>-1605.0719999999999</c:v>
                </c:pt>
                <c:pt idx="306">
                  <c:v>-1607.056</c:v>
                </c:pt>
                <c:pt idx="307">
                  <c:v>-1609.0390000000002</c:v>
                </c:pt>
                <c:pt idx="308">
                  <c:v>-1611.0229999999999</c:v>
                </c:pt>
                <c:pt idx="309">
                  <c:v>-1613.0070000000001</c:v>
                </c:pt>
                <c:pt idx="310">
                  <c:v>-1614.99</c:v>
                </c:pt>
                <c:pt idx="311">
                  <c:v>-1616.9739999999999</c:v>
                </c:pt>
                <c:pt idx="312">
                  <c:v>-1618.9580000000001</c:v>
                </c:pt>
                <c:pt idx="313">
                  <c:v>-1620.941</c:v>
                </c:pt>
                <c:pt idx="314">
                  <c:v>-1622.9250000000011</c:v>
                </c:pt>
                <c:pt idx="315">
                  <c:v>-1624.9080000000001</c:v>
                </c:pt>
                <c:pt idx="316">
                  <c:v>-1626.8919999999998</c:v>
                </c:pt>
                <c:pt idx="317">
                  <c:v>-1628.876</c:v>
                </c:pt>
                <c:pt idx="318">
                  <c:v>-1630.8590000000002</c:v>
                </c:pt>
                <c:pt idx="319">
                  <c:v>-1632.8429999999998</c:v>
                </c:pt>
                <c:pt idx="320">
                  <c:v>-1634.827</c:v>
                </c:pt>
                <c:pt idx="321">
                  <c:v>-1636.8100000000002</c:v>
                </c:pt>
                <c:pt idx="322">
                  <c:v>-1638.7939999999999</c:v>
                </c:pt>
                <c:pt idx="323">
                  <c:v>-1640.778</c:v>
                </c:pt>
                <c:pt idx="324">
                  <c:v>-1642.761</c:v>
                </c:pt>
                <c:pt idx="325">
                  <c:v>-1644.7449999999999</c:v>
                </c:pt>
                <c:pt idx="326">
                  <c:v>-1646.729</c:v>
                </c:pt>
                <c:pt idx="327">
                  <c:v>-1648.712</c:v>
                </c:pt>
                <c:pt idx="328">
                  <c:v>-1650.6959999999999</c:v>
                </c:pt>
                <c:pt idx="329">
                  <c:v>-1652.6789999999999</c:v>
                </c:pt>
                <c:pt idx="330">
                  <c:v>-1654.6629999999998</c:v>
                </c:pt>
                <c:pt idx="331">
                  <c:v>-1656.6469999999999</c:v>
                </c:pt>
                <c:pt idx="332">
                  <c:v>-1658.6299999999999</c:v>
                </c:pt>
                <c:pt idx="333">
                  <c:v>-1660.6139999999998</c:v>
                </c:pt>
                <c:pt idx="334">
                  <c:v>-1662.598</c:v>
                </c:pt>
                <c:pt idx="335">
                  <c:v>-1664.5809999999999</c:v>
                </c:pt>
                <c:pt idx="336">
                  <c:v>-1666.5650000000001</c:v>
                </c:pt>
                <c:pt idx="337">
                  <c:v>-1668.549</c:v>
                </c:pt>
                <c:pt idx="338">
                  <c:v>-1670.5319999999999</c:v>
                </c:pt>
                <c:pt idx="339">
                  <c:v>-1672.5160000000001</c:v>
                </c:pt>
                <c:pt idx="340">
                  <c:v>-1674.5</c:v>
                </c:pt>
                <c:pt idx="341">
                  <c:v>-1676.4829999999999</c:v>
                </c:pt>
                <c:pt idx="342">
                  <c:v>-1678.4670000000001</c:v>
                </c:pt>
                <c:pt idx="343">
                  <c:v>-1680.45</c:v>
                </c:pt>
                <c:pt idx="344">
                  <c:v>-1682.434</c:v>
                </c:pt>
                <c:pt idx="345">
                  <c:v>-1684.4180000000001</c:v>
                </c:pt>
                <c:pt idx="346">
                  <c:v>-1686.4010000000001</c:v>
                </c:pt>
                <c:pt idx="347">
                  <c:v>-1688.385</c:v>
                </c:pt>
                <c:pt idx="348">
                  <c:v>-1690.3689999999999</c:v>
                </c:pt>
                <c:pt idx="349">
                  <c:v>-1692.3519999999999</c:v>
                </c:pt>
                <c:pt idx="350">
                  <c:v>-1694.336</c:v>
                </c:pt>
                <c:pt idx="351">
                  <c:v>-1696.3200000000002</c:v>
                </c:pt>
                <c:pt idx="352">
                  <c:v>-1698.3029999999999</c:v>
                </c:pt>
                <c:pt idx="353">
                  <c:v>-1700.287</c:v>
                </c:pt>
                <c:pt idx="354">
                  <c:v>-1702.2710000000002</c:v>
                </c:pt>
                <c:pt idx="355">
                  <c:v>-1704.2539999999999</c:v>
                </c:pt>
                <c:pt idx="356">
                  <c:v>-1706.2380000000001</c:v>
                </c:pt>
                <c:pt idx="357">
                  <c:v>-1708.221</c:v>
                </c:pt>
                <c:pt idx="358">
                  <c:v>-1710.2049999999999</c:v>
                </c:pt>
                <c:pt idx="359">
                  <c:v>-1712.1889999999999</c:v>
                </c:pt>
                <c:pt idx="360">
                  <c:v>-1714.1719999999998</c:v>
                </c:pt>
                <c:pt idx="361">
                  <c:v>-1716.1559999999999</c:v>
                </c:pt>
                <c:pt idx="362">
                  <c:v>-1718.1399999999999</c:v>
                </c:pt>
                <c:pt idx="363">
                  <c:v>-1720.1229999999998</c:v>
                </c:pt>
                <c:pt idx="364">
                  <c:v>-1722.107</c:v>
                </c:pt>
                <c:pt idx="365">
                  <c:v>-1724.0909999999999</c:v>
                </c:pt>
                <c:pt idx="366">
                  <c:v>-1726.0739999999998</c:v>
                </c:pt>
                <c:pt idx="367">
                  <c:v>-1728.058</c:v>
                </c:pt>
                <c:pt idx="368">
                  <c:v>-1730.0419999999999</c:v>
                </c:pt>
                <c:pt idx="369">
                  <c:v>-1732.0249999999999</c:v>
                </c:pt>
                <c:pt idx="370">
                  <c:v>-1734.009</c:v>
                </c:pt>
                <c:pt idx="371">
                  <c:v>-1735.992</c:v>
                </c:pt>
                <c:pt idx="372">
                  <c:v>-1737.9760000000001</c:v>
                </c:pt>
                <c:pt idx="373">
                  <c:v>-1739.96</c:v>
                </c:pt>
                <c:pt idx="374">
                  <c:v>-1741.943</c:v>
                </c:pt>
                <c:pt idx="375">
                  <c:v>-1743.9270000000001</c:v>
                </c:pt>
                <c:pt idx="376">
                  <c:v>-1745.9110000000001</c:v>
                </c:pt>
                <c:pt idx="377">
                  <c:v>-1747.8939999999998</c:v>
                </c:pt>
                <c:pt idx="378">
                  <c:v>-1749.8780000000002</c:v>
                </c:pt>
                <c:pt idx="379">
                  <c:v>-1751.8619999999999</c:v>
                </c:pt>
              </c:numCache>
            </c:numRef>
          </c:xVal>
          <c:yVal>
            <c:numRef>
              <c:f>'J:\sylvie\experimenty\2011\zdenka\ODN-C\eliminace C3,4,5,6,9\dC3 pro eliminace\[eliminace E4 dC3 srovnání různá data.xlsx]LSV březen 2011'!$B$2:$B$381</c:f>
              <c:numCache>
                <c:formatCode>General</c:formatCode>
                <c:ptCount val="380"/>
                <c:pt idx="0">
                  <c:v>-2.0300289999999988E-2</c:v>
                </c:pt>
                <c:pt idx="1">
                  <c:v>-1.9818120000000158E-2</c:v>
                </c:pt>
                <c:pt idx="2">
                  <c:v>-2.0431520000000002E-2</c:v>
                </c:pt>
                <c:pt idx="3">
                  <c:v>-2.0916749999999998E-2</c:v>
                </c:pt>
                <c:pt idx="4">
                  <c:v>-2.0778250000000002E-2</c:v>
                </c:pt>
                <c:pt idx="5">
                  <c:v>-2.1071300000000414E-2</c:v>
                </c:pt>
                <c:pt idx="6">
                  <c:v>-2.1393110000000052E-2</c:v>
                </c:pt>
                <c:pt idx="7">
                  <c:v>-2.1933370000000372E-2</c:v>
                </c:pt>
                <c:pt idx="8">
                  <c:v>-2.2670000000000287E-2</c:v>
                </c:pt>
                <c:pt idx="9">
                  <c:v>-2.3361399999999997E-2</c:v>
                </c:pt>
                <c:pt idx="10">
                  <c:v>-2.3997950000000001E-2</c:v>
                </c:pt>
                <c:pt idx="11">
                  <c:v>-2.4399219999999999E-2</c:v>
                </c:pt>
                <c:pt idx="12">
                  <c:v>-2.4627079999999999E-2</c:v>
                </c:pt>
                <c:pt idx="13">
                  <c:v>-2.4822360000000002E-2</c:v>
                </c:pt>
                <c:pt idx="14">
                  <c:v>-2.5203600000000052E-2</c:v>
                </c:pt>
                <c:pt idx="15">
                  <c:v>-2.578985000000001E-2</c:v>
                </c:pt>
                <c:pt idx="16">
                  <c:v>-2.655095E-2</c:v>
                </c:pt>
                <c:pt idx="17">
                  <c:v>-2.7357699999999999E-2</c:v>
                </c:pt>
                <c:pt idx="18">
                  <c:v>-2.8163459999999967E-2</c:v>
                </c:pt>
                <c:pt idx="19">
                  <c:v>-2.8852630000000001E-2</c:v>
                </c:pt>
                <c:pt idx="20">
                  <c:v>-2.9512079999999993E-2</c:v>
                </c:pt>
                <c:pt idx="21">
                  <c:v>-3.018125000000001E-2</c:v>
                </c:pt>
                <c:pt idx="22">
                  <c:v>-3.092315E-2</c:v>
                </c:pt>
                <c:pt idx="23">
                  <c:v>-3.1700860000000004E-2</c:v>
                </c:pt>
                <c:pt idx="24">
                  <c:v>-3.2523110000000056E-2</c:v>
                </c:pt>
                <c:pt idx="25">
                  <c:v>-3.3254440000000003E-2</c:v>
                </c:pt>
                <c:pt idx="26">
                  <c:v>-3.3932030000000002E-2</c:v>
                </c:pt>
                <c:pt idx="27">
                  <c:v>-3.4604910000000016E-2</c:v>
                </c:pt>
                <c:pt idx="28">
                  <c:v>-3.5458909999999996E-2</c:v>
                </c:pt>
                <c:pt idx="29">
                  <c:v>-3.6470170000000399E-2</c:v>
                </c:pt>
                <c:pt idx="30">
                  <c:v>-3.7688500000000041E-2</c:v>
                </c:pt>
                <c:pt idx="31">
                  <c:v>-3.9077150000000012E-2</c:v>
                </c:pt>
                <c:pt idx="32">
                  <c:v>-4.0518930000000133E-2</c:v>
                </c:pt>
                <c:pt idx="33">
                  <c:v>-4.1820509999999957E-2</c:v>
                </c:pt>
                <c:pt idx="34">
                  <c:v>-4.3026920000000024E-2</c:v>
                </c:pt>
                <c:pt idx="35">
                  <c:v>-4.4218769999999998E-2</c:v>
                </c:pt>
                <c:pt idx="36">
                  <c:v>-4.5611640000000002E-2</c:v>
                </c:pt>
                <c:pt idx="37">
                  <c:v>-4.7176540000000003E-2</c:v>
                </c:pt>
                <c:pt idx="38">
                  <c:v>-4.9037230000000799E-2</c:v>
                </c:pt>
                <c:pt idx="39">
                  <c:v>-5.1153210000000011E-2</c:v>
                </c:pt>
                <c:pt idx="40">
                  <c:v>-5.3418379999999988E-2</c:v>
                </c:pt>
                <c:pt idx="41">
                  <c:v>-5.5726700000000434E-2</c:v>
                </c:pt>
                <c:pt idx="42">
                  <c:v>-5.8108670000000022E-2</c:v>
                </c:pt>
                <c:pt idx="43">
                  <c:v>-6.049679000000082E-2</c:v>
                </c:pt>
                <c:pt idx="44">
                  <c:v>-6.3093450000000023E-2</c:v>
                </c:pt>
                <c:pt idx="45">
                  <c:v>-6.5885640000000009E-2</c:v>
                </c:pt>
                <c:pt idx="46">
                  <c:v>-6.9054770000000112E-2</c:v>
                </c:pt>
                <c:pt idx="47">
                  <c:v>-7.2740249999999992E-2</c:v>
                </c:pt>
                <c:pt idx="48">
                  <c:v>-7.6785980000000004E-2</c:v>
                </c:pt>
                <c:pt idx="49">
                  <c:v>-8.1034930000000047E-2</c:v>
                </c:pt>
                <c:pt idx="50">
                  <c:v>-8.5575950000000067E-2</c:v>
                </c:pt>
                <c:pt idx="51">
                  <c:v>-9.045110000000002E-2</c:v>
                </c:pt>
                <c:pt idx="52">
                  <c:v>-9.5963430000000016E-2</c:v>
                </c:pt>
                <c:pt idx="53">
                  <c:v>-0.10214579999999999</c:v>
                </c:pt>
                <c:pt idx="54">
                  <c:v>-0.10892300000000077</c:v>
                </c:pt>
                <c:pt idx="55">
                  <c:v>-0.11641800000000001</c:v>
                </c:pt>
                <c:pt idx="56">
                  <c:v>-0.124394200000001</c:v>
                </c:pt>
                <c:pt idx="57">
                  <c:v>-0.13291650000000024</c:v>
                </c:pt>
                <c:pt idx="58">
                  <c:v>-0.14236730000000128</c:v>
                </c:pt>
                <c:pt idx="59">
                  <c:v>-0.15295090000000044</c:v>
                </c:pt>
                <c:pt idx="60">
                  <c:v>-0.1646522</c:v>
                </c:pt>
                <c:pt idx="61">
                  <c:v>-0.17736860000000004</c:v>
                </c:pt>
                <c:pt idx="62">
                  <c:v>-0.1906147</c:v>
                </c:pt>
                <c:pt idx="63">
                  <c:v>-0.204676</c:v>
                </c:pt>
                <c:pt idx="64">
                  <c:v>-0.21989570000000044</c:v>
                </c:pt>
                <c:pt idx="65">
                  <c:v>-0.23658399999999999</c:v>
                </c:pt>
                <c:pt idx="66">
                  <c:v>-0.25486200000000031</c:v>
                </c:pt>
                <c:pt idx="67">
                  <c:v>-0.27492540000000032</c:v>
                </c:pt>
                <c:pt idx="68">
                  <c:v>-0.29646650000000307</c:v>
                </c:pt>
                <c:pt idx="69">
                  <c:v>-0.31942610000000438</c:v>
                </c:pt>
                <c:pt idx="70">
                  <c:v>-0.34318220000000038</c:v>
                </c:pt>
                <c:pt idx="71">
                  <c:v>-0.36778400000000239</c:v>
                </c:pt>
                <c:pt idx="72">
                  <c:v>-0.39343440000000307</c:v>
                </c:pt>
                <c:pt idx="73">
                  <c:v>-0.42002350000000038</c:v>
                </c:pt>
                <c:pt idx="74">
                  <c:v>-0.44743729999999998</c:v>
                </c:pt>
                <c:pt idx="75">
                  <c:v>-0.47637090000000437</c:v>
                </c:pt>
                <c:pt idx="76">
                  <c:v>-0.50665140000000064</c:v>
                </c:pt>
                <c:pt idx="77">
                  <c:v>-0.53815029999999997</c:v>
                </c:pt>
                <c:pt idx="78">
                  <c:v>-0.57012900000000477</c:v>
                </c:pt>
                <c:pt idx="79">
                  <c:v>-0.60214650000000003</c:v>
                </c:pt>
                <c:pt idx="80">
                  <c:v>-0.63409550000000603</c:v>
                </c:pt>
                <c:pt idx="81">
                  <c:v>-0.66576059999999992</c:v>
                </c:pt>
                <c:pt idx="82">
                  <c:v>-0.69683980000000534</c:v>
                </c:pt>
                <c:pt idx="83">
                  <c:v>-0.72762000000000615</c:v>
                </c:pt>
                <c:pt idx="84">
                  <c:v>-0.75757750000000001</c:v>
                </c:pt>
                <c:pt idx="85">
                  <c:v>-0.78622420000000004</c:v>
                </c:pt>
                <c:pt idx="86">
                  <c:v>-0.81319249999999998</c:v>
                </c:pt>
                <c:pt idx="87">
                  <c:v>-0.83827750000000001</c:v>
                </c:pt>
                <c:pt idx="88">
                  <c:v>-0.86217470000000063</c:v>
                </c:pt>
                <c:pt idx="89">
                  <c:v>-0.884582599999991</c:v>
                </c:pt>
                <c:pt idx="90">
                  <c:v>-0.90499240000000003</c:v>
                </c:pt>
                <c:pt idx="91">
                  <c:v>-0.9234755</c:v>
                </c:pt>
                <c:pt idx="92">
                  <c:v>-0.94005329999999998</c:v>
                </c:pt>
                <c:pt idx="93">
                  <c:v>-0.95475999999999994</c:v>
                </c:pt>
                <c:pt idx="94">
                  <c:v>-0.96807630000000011</c:v>
                </c:pt>
                <c:pt idx="95">
                  <c:v>-0.98046039999999135</c:v>
                </c:pt>
                <c:pt idx="96">
                  <c:v>-0.99325469999999949</c:v>
                </c:pt>
                <c:pt idx="97">
                  <c:v>-1.0055589999999999</c:v>
                </c:pt>
                <c:pt idx="98">
                  <c:v>-1.0169599999999999</c:v>
                </c:pt>
                <c:pt idx="99">
                  <c:v>-1.0271839999999999</c:v>
                </c:pt>
                <c:pt idx="100">
                  <c:v>-1.0361580000000001</c:v>
                </c:pt>
                <c:pt idx="101">
                  <c:v>-1.0436969999999879</c:v>
                </c:pt>
                <c:pt idx="102">
                  <c:v>-1.0502659999999999</c:v>
                </c:pt>
                <c:pt idx="103">
                  <c:v>-1.0563709999999999</c:v>
                </c:pt>
                <c:pt idx="104">
                  <c:v>-1.062908</c:v>
                </c:pt>
                <c:pt idx="105">
                  <c:v>-1.0692709999999999</c:v>
                </c:pt>
                <c:pt idx="106">
                  <c:v>-1.0755609999999998</c:v>
                </c:pt>
                <c:pt idx="107">
                  <c:v>-1.0814409999999999</c:v>
                </c:pt>
                <c:pt idx="108">
                  <c:v>-1.087037</c:v>
                </c:pt>
                <c:pt idx="109">
                  <c:v>-1.0923939999999999</c:v>
                </c:pt>
                <c:pt idx="110">
                  <c:v>-1.0980799999999999</c:v>
                </c:pt>
                <c:pt idx="111">
                  <c:v>-1.104403</c:v>
                </c:pt>
                <c:pt idx="112">
                  <c:v>-1.1118299999999881</c:v>
                </c:pt>
                <c:pt idx="113">
                  <c:v>-1.1201760000000001</c:v>
                </c:pt>
                <c:pt idx="114">
                  <c:v>-1.1295929999999998</c:v>
                </c:pt>
                <c:pt idx="115">
                  <c:v>-1.1400070000000107</c:v>
                </c:pt>
                <c:pt idx="116">
                  <c:v>-1.1516679999999999</c:v>
                </c:pt>
                <c:pt idx="117">
                  <c:v>-1.164622</c:v>
                </c:pt>
                <c:pt idx="118">
                  <c:v>-1.1793289999999998</c:v>
                </c:pt>
                <c:pt idx="119">
                  <c:v>-1.1959979999999999</c:v>
                </c:pt>
                <c:pt idx="120">
                  <c:v>-1.21505</c:v>
                </c:pt>
                <c:pt idx="121">
                  <c:v>-1.2365109999999999</c:v>
                </c:pt>
                <c:pt idx="122">
                  <c:v>-1.2604219999999904</c:v>
                </c:pt>
                <c:pt idx="123">
                  <c:v>-1.2867939999999998</c:v>
                </c:pt>
                <c:pt idx="124">
                  <c:v>-1.3156099999999904</c:v>
                </c:pt>
                <c:pt idx="125">
                  <c:v>-1.346614</c:v>
                </c:pt>
                <c:pt idx="126">
                  <c:v>-1.3800480000000095</c:v>
                </c:pt>
                <c:pt idx="127">
                  <c:v>-1.4158099999999851</c:v>
                </c:pt>
                <c:pt idx="128">
                  <c:v>-1.4541219999999893</c:v>
                </c:pt>
                <c:pt idx="129">
                  <c:v>-1.4947059999999999</c:v>
                </c:pt>
                <c:pt idx="130">
                  <c:v>-1.5371509999999999</c:v>
                </c:pt>
                <c:pt idx="131">
                  <c:v>-1.5814209999999904</c:v>
                </c:pt>
                <c:pt idx="132">
                  <c:v>-1.627467</c:v>
                </c:pt>
                <c:pt idx="133">
                  <c:v>-1.6751909999999999</c:v>
                </c:pt>
                <c:pt idx="134">
                  <c:v>-1.7248189999999999</c:v>
                </c:pt>
                <c:pt idx="135">
                  <c:v>-1.7766160000000002</c:v>
                </c:pt>
                <c:pt idx="136">
                  <c:v>-1.830965</c:v>
                </c:pt>
                <c:pt idx="137">
                  <c:v>-1.887715</c:v>
                </c:pt>
                <c:pt idx="138">
                  <c:v>-1.9466300000000001</c:v>
                </c:pt>
                <c:pt idx="139">
                  <c:v>-2.007638</c:v>
                </c:pt>
                <c:pt idx="140">
                  <c:v>-2.0703720000000003</c:v>
                </c:pt>
                <c:pt idx="141">
                  <c:v>-2.1346540000000003</c:v>
                </c:pt>
                <c:pt idx="142">
                  <c:v>-2.2004670000000002</c:v>
                </c:pt>
                <c:pt idx="143">
                  <c:v>-2.2684530000000001</c:v>
                </c:pt>
                <c:pt idx="144">
                  <c:v>-2.3388239999999967</c:v>
                </c:pt>
                <c:pt idx="145">
                  <c:v>-2.4123129999999766</c:v>
                </c:pt>
                <c:pt idx="146">
                  <c:v>-2.4887250000000001</c:v>
                </c:pt>
                <c:pt idx="147">
                  <c:v>-2.5679789999999998</c:v>
                </c:pt>
                <c:pt idx="148">
                  <c:v>-2.6498309999999998</c:v>
                </c:pt>
                <c:pt idx="149">
                  <c:v>-2.7344049999999998</c:v>
                </c:pt>
                <c:pt idx="150">
                  <c:v>-2.8218949999999987</c:v>
                </c:pt>
                <c:pt idx="151">
                  <c:v>-2.913008999999978</c:v>
                </c:pt>
                <c:pt idx="152">
                  <c:v>-3.0081749999999996</c:v>
                </c:pt>
                <c:pt idx="153">
                  <c:v>-3.1084970000000012</c:v>
                </c:pt>
                <c:pt idx="154">
                  <c:v>-3.212987</c:v>
                </c:pt>
                <c:pt idx="155">
                  <c:v>-3.3233520000000003</c:v>
                </c:pt>
                <c:pt idx="156">
                  <c:v>-3.4392889999999738</c:v>
                </c:pt>
                <c:pt idx="157">
                  <c:v>-3.5595060000000003</c:v>
                </c:pt>
                <c:pt idx="158">
                  <c:v>-3.6825040000000002</c:v>
                </c:pt>
                <c:pt idx="159">
                  <c:v>-3.807159</c:v>
                </c:pt>
                <c:pt idx="160">
                  <c:v>-3.9335090000000004</c:v>
                </c:pt>
                <c:pt idx="161">
                  <c:v>-4.0622620000000014</c:v>
                </c:pt>
                <c:pt idx="162">
                  <c:v>-4.1944449999999645</c:v>
                </c:pt>
                <c:pt idx="163">
                  <c:v>-4.3360009999999996</c:v>
                </c:pt>
                <c:pt idx="164">
                  <c:v>-4.4880190000000004</c:v>
                </c:pt>
                <c:pt idx="165">
                  <c:v>-4.6505609999999855</c:v>
                </c:pt>
                <c:pt idx="166">
                  <c:v>-4.8229739999999746</c:v>
                </c:pt>
                <c:pt idx="167">
                  <c:v>-5.004134999999942</c:v>
                </c:pt>
                <c:pt idx="168">
                  <c:v>-5.19367</c:v>
                </c:pt>
                <c:pt idx="169">
                  <c:v>-5.3906720000000004</c:v>
                </c:pt>
                <c:pt idx="170">
                  <c:v>-5.5950829999999945</c:v>
                </c:pt>
                <c:pt idx="171">
                  <c:v>-5.8087790000000004</c:v>
                </c:pt>
                <c:pt idx="172">
                  <c:v>-6.0312809999999999</c:v>
                </c:pt>
                <c:pt idx="173">
                  <c:v>-6.2624369999999745</c:v>
                </c:pt>
                <c:pt idx="174">
                  <c:v>-6.5023600000000004</c:v>
                </c:pt>
                <c:pt idx="175">
                  <c:v>-6.7510290000000124</c:v>
                </c:pt>
                <c:pt idx="176">
                  <c:v>-7.009036</c:v>
                </c:pt>
                <c:pt idx="177">
                  <c:v>-7.2764650000000124</c:v>
                </c:pt>
                <c:pt idx="178">
                  <c:v>-7.5536620000000134</c:v>
                </c:pt>
                <c:pt idx="179">
                  <c:v>-7.8407600000000004</c:v>
                </c:pt>
                <c:pt idx="180">
                  <c:v>-8.1384950000000025</c:v>
                </c:pt>
                <c:pt idx="181">
                  <c:v>-8.446871999999999</c:v>
                </c:pt>
                <c:pt idx="182">
                  <c:v>-8.7664820000000248</c:v>
                </c:pt>
                <c:pt idx="183">
                  <c:v>-9.0972649999999984</c:v>
                </c:pt>
                <c:pt idx="184">
                  <c:v>-9.4395580000000034</c:v>
                </c:pt>
                <c:pt idx="185">
                  <c:v>-9.793807000000001</c:v>
                </c:pt>
                <c:pt idx="186">
                  <c:v>-10.16015</c:v>
                </c:pt>
                <c:pt idx="187">
                  <c:v>-10.538629999999999</c:v>
                </c:pt>
                <c:pt idx="188">
                  <c:v>-10.92977</c:v>
                </c:pt>
                <c:pt idx="189">
                  <c:v>-11.33375</c:v>
                </c:pt>
                <c:pt idx="190">
                  <c:v>-11.75088</c:v>
                </c:pt>
                <c:pt idx="191">
                  <c:v>-12.181190000000001</c:v>
                </c:pt>
                <c:pt idx="192">
                  <c:v>-12.625360000000001</c:v>
                </c:pt>
                <c:pt idx="193">
                  <c:v>-13.084350000000001</c:v>
                </c:pt>
                <c:pt idx="194">
                  <c:v>-13.55804</c:v>
                </c:pt>
                <c:pt idx="195">
                  <c:v>-14.046460000000002</c:v>
                </c:pt>
                <c:pt idx="196">
                  <c:v>-14.549480000000004</c:v>
                </c:pt>
                <c:pt idx="197">
                  <c:v>-15.067270000000001</c:v>
                </c:pt>
                <c:pt idx="198">
                  <c:v>-15.59961</c:v>
                </c:pt>
                <c:pt idx="199">
                  <c:v>-16.147070000000031</c:v>
                </c:pt>
                <c:pt idx="200">
                  <c:v>-16.710440000000002</c:v>
                </c:pt>
                <c:pt idx="201">
                  <c:v>-17.290570000000002</c:v>
                </c:pt>
                <c:pt idx="202">
                  <c:v>-17.88729</c:v>
                </c:pt>
                <c:pt idx="203">
                  <c:v>-18.500570000000003</c:v>
                </c:pt>
                <c:pt idx="204">
                  <c:v>-19.130369999999999</c:v>
                </c:pt>
                <c:pt idx="205">
                  <c:v>-19.77712</c:v>
                </c:pt>
                <c:pt idx="206">
                  <c:v>-20.440429999999719</c:v>
                </c:pt>
                <c:pt idx="207">
                  <c:v>-21.121200000000005</c:v>
                </c:pt>
                <c:pt idx="208">
                  <c:v>-21.819050000000178</c:v>
                </c:pt>
                <c:pt idx="209">
                  <c:v>-22.534019999999988</c:v>
                </c:pt>
                <c:pt idx="210">
                  <c:v>-23.265769999999751</c:v>
                </c:pt>
                <c:pt idx="211">
                  <c:v>-24.014930000000035</c:v>
                </c:pt>
                <c:pt idx="212">
                  <c:v>-24.78181</c:v>
                </c:pt>
                <c:pt idx="213">
                  <c:v>-25.566800000000001</c:v>
                </c:pt>
                <c:pt idx="214">
                  <c:v>-26.369529999999795</c:v>
                </c:pt>
                <c:pt idx="215">
                  <c:v>-27.190760000000001</c:v>
                </c:pt>
                <c:pt idx="216">
                  <c:v>-28.02927</c:v>
                </c:pt>
                <c:pt idx="217">
                  <c:v>-28.88476</c:v>
                </c:pt>
                <c:pt idx="218">
                  <c:v>-29.757219999999986</c:v>
                </c:pt>
                <c:pt idx="219">
                  <c:v>-30.647749999999821</c:v>
                </c:pt>
                <c:pt idx="220">
                  <c:v>-31.555859999999999</c:v>
                </c:pt>
                <c:pt idx="221">
                  <c:v>-32.481559999999995</c:v>
                </c:pt>
                <c:pt idx="222">
                  <c:v>-33.420140000000011</c:v>
                </c:pt>
                <c:pt idx="223">
                  <c:v>-34.388420000000004</c:v>
                </c:pt>
                <c:pt idx="224">
                  <c:v>-35.383459999999999</c:v>
                </c:pt>
                <c:pt idx="225">
                  <c:v>-36.392120000000013</c:v>
                </c:pt>
                <c:pt idx="226">
                  <c:v>-37.398070000000011</c:v>
                </c:pt>
                <c:pt idx="227">
                  <c:v>-38.386899999999997</c:v>
                </c:pt>
                <c:pt idx="228">
                  <c:v>-39.348730000000003</c:v>
                </c:pt>
                <c:pt idx="229">
                  <c:v>-40.28445</c:v>
                </c:pt>
                <c:pt idx="230">
                  <c:v>-41.206710000000314</c:v>
                </c:pt>
                <c:pt idx="231">
                  <c:v>-42.175050000000013</c:v>
                </c:pt>
                <c:pt idx="232">
                  <c:v>-43.20196</c:v>
                </c:pt>
                <c:pt idx="233">
                  <c:v>-44.286170000000013</c:v>
                </c:pt>
                <c:pt idx="234">
                  <c:v>-45.418120000000002</c:v>
                </c:pt>
                <c:pt idx="235">
                  <c:v>-46.582190000000011</c:v>
                </c:pt>
                <c:pt idx="236">
                  <c:v>-47.759570000000011</c:v>
                </c:pt>
                <c:pt idx="237">
                  <c:v>-48.937259999999995</c:v>
                </c:pt>
                <c:pt idx="238">
                  <c:v>-50.114700000000006</c:v>
                </c:pt>
                <c:pt idx="239">
                  <c:v>-51.316229999999997</c:v>
                </c:pt>
                <c:pt idx="240">
                  <c:v>-52.536620000000006</c:v>
                </c:pt>
                <c:pt idx="241">
                  <c:v>-53.775530000000394</c:v>
                </c:pt>
                <c:pt idx="242">
                  <c:v>-55.031849999999999</c:v>
                </c:pt>
                <c:pt idx="243">
                  <c:v>-56.301429999999996</c:v>
                </c:pt>
                <c:pt idx="244">
                  <c:v>-57.579360000000008</c:v>
                </c:pt>
                <c:pt idx="245">
                  <c:v>-58.862480000000005</c:v>
                </c:pt>
                <c:pt idx="246">
                  <c:v>-60.149420000000006</c:v>
                </c:pt>
                <c:pt idx="247">
                  <c:v>-61.443920000000006</c:v>
                </c:pt>
                <c:pt idx="248">
                  <c:v>-62.745100000000306</c:v>
                </c:pt>
                <c:pt idx="249">
                  <c:v>-64.058389999999989</c:v>
                </c:pt>
                <c:pt idx="250">
                  <c:v>-65.383660000000006</c:v>
                </c:pt>
                <c:pt idx="251">
                  <c:v>-66.718950000000007</c:v>
                </c:pt>
                <c:pt idx="252">
                  <c:v>-68.063479999999998</c:v>
                </c:pt>
                <c:pt idx="253">
                  <c:v>-69.416140000000027</c:v>
                </c:pt>
                <c:pt idx="254">
                  <c:v>-70.773710000000008</c:v>
                </c:pt>
                <c:pt idx="255">
                  <c:v>-72.134050000000002</c:v>
                </c:pt>
                <c:pt idx="256">
                  <c:v>-73.495440000000002</c:v>
                </c:pt>
                <c:pt idx="257">
                  <c:v>-74.861420000000024</c:v>
                </c:pt>
                <c:pt idx="258">
                  <c:v>-76.228160000000003</c:v>
                </c:pt>
                <c:pt idx="259">
                  <c:v>-77.595820000000003</c:v>
                </c:pt>
                <c:pt idx="260">
                  <c:v>-78.964150000000728</c:v>
                </c:pt>
                <c:pt idx="261">
                  <c:v>-80.333910000000003</c:v>
                </c:pt>
                <c:pt idx="262">
                  <c:v>-81.703099999999992</c:v>
                </c:pt>
                <c:pt idx="263">
                  <c:v>-83.06832</c:v>
                </c:pt>
                <c:pt idx="264">
                  <c:v>-84.430360000000007</c:v>
                </c:pt>
                <c:pt idx="265">
                  <c:v>-85.791300000000007</c:v>
                </c:pt>
                <c:pt idx="266">
                  <c:v>-87.146170000000012</c:v>
                </c:pt>
                <c:pt idx="267">
                  <c:v>-88.497710000000026</c:v>
                </c:pt>
                <c:pt idx="268">
                  <c:v>-89.84384</c:v>
                </c:pt>
                <c:pt idx="269">
                  <c:v>-91.184799999999981</c:v>
                </c:pt>
                <c:pt idx="270">
                  <c:v>-92.519840000000002</c:v>
                </c:pt>
                <c:pt idx="271">
                  <c:v>-93.847450000000023</c:v>
                </c:pt>
                <c:pt idx="272">
                  <c:v>-95.16892</c:v>
                </c:pt>
                <c:pt idx="273">
                  <c:v>-96.483490000000003</c:v>
                </c:pt>
                <c:pt idx="274">
                  <c:v>-97.787950000000023</c:v>
                </c:pt>
                <c:pt idx="275">
                  <c:v>-99.083699999999993</c:v>
                </c:pt>
                <c:pt idx="276">
                  <c:v>-100.3651</c:v>
                </c:pt>
                <c:pt idx="277">
                  <c:v>-101.63160000000002</c:v>
                </c:pt>
                <c:pt idx="278">
                  <c:v>-102.8826</c:v>
                </c:pt>
                <c:pt idx="279">
                  <c:v>-104.1159</c:v>
                </c:pt>
                <c:pt idx="280">
                  <c:v>-105.32979999999998</c:v>
                </c:pt>
                <c:pt idx="281">
                  <c:v>-106.52529999999999</c:v>
                </c:pt>
                <c:pt idx="282">
                  <c:v>-107.70410000000012</c:v>
                </c:pt>
                <c:pt idx="283">
                  <c:v>-108.86479999999999</c:v>
                </c:pt>
                <c:pt idx="284">
                  <c:v>-110.005</c:v>
                </c:pt>
                <c:pt idx="285">
                  <c:v>-111.12589999999985</c:v>
                </c:pt>
                <c:pt idx="286">
                  <c:v>-112.22529999999999</c:v>
                </c:pt>
                <c:pt idx="287">
                  <c:v>-113.29760000000063</c:v>
                </c:pt>
                <c:pt idx="288">
                  <c:v>-114.34010000000002</c:v>
                </c:pt>
                <c:pt idx="289">
                  <c:v>-115.35539999999995</c:v>
                </c:pt>
                <c:pt idx="290">
                  <c:v>-116.3426</c:v>
                </c:pt>
                <c:pt idx="291">
                  <c:v>-117.298</c:v>
                </c:pt>
                <c:pt idx="292">
                  <c:v>-118.22370000000001</c:v>
                </c:pt>
                <c:pt idx="293">
                  <c:v>-119.11959999999999</c:v>
                </c:pt>
                <c:pt idx="294">
                  <c:v>-119.98320000000002</c:v>
                </c:pt>
                <c:pt idx="295">
                  <c:v>-120.8107</c:v>
                </c:pt>
                <c:pt idx="296">
                  <c:v>-121.6006</c:v>
                </c:pt>
                <c:pt idx="297">
                  <c:v>-122.3509</c:v>
                </c:pt>
                <c:pt idx="298">
                  <c:v>-123.0565</c:v>
                </c:pt>
                <c:pt idx="299">
                  <c:v>-123.71420000000074</c:v>
                </c:pt>
                <c:pt idx="300">
                  <c:v>-124.32729999999999</c:v>
                </c:pt>
                <c:pt idx="301">
                  <c:v>-124.89599999999999</c:v>
                </c:pt>
                <c:pt idx="302">
                  <c:v>-125.42139999999999</c:v>
                </c:pt>
                <c:pt idx="303">
                  <c:v>-125.90710000000061</c:v>
                </c:pt>
                <c:pt idx="304">
                  <c:v>-126.35269999999998</c:v>
                </c:pt>
                <c:pt idx="305">
                  <c:v>-126.7551</c:v>
                </c:pt>
                <c:pt idx="306">
                  <c:v>-127.11250000000001</c:v>
                </c:pt>
                <c:pt idx="307">
                  <c:v>-127.42400000000002</c:v>
                </c:pt>
                <c:pt idx="308">
                  <c:v>-127.68600000000001</c:v>
                </c:pt>
                <c:pt idx="309">
                  <c:v>-127.89360000000002</c:v>
                </c:pt>
                <c:pt idx="310">
                  <c:v>-128.04579999999999</c:v>
                </c:pt>
                <c:pt idx="311">
                  <c:v>-128.14549999999997</c:v>
                </c:pt>
                <c:pt idx="312">
                  <c:v>-128.19549999999998</c:v>
                </c:pt>
                <c:pt idx="313">
                  <c:v>-128.2004</c:v>
                </c:pt>
                <c:pt idx="314">
                  <c:v>-128.16740000000001</c:v>
                </c:pt>
                <c:pt idx="315">
                  <c:v>-128.09989999999999</c:v>
                </c:pt>
                <c:pt idx="316">
                  <c:v>-127.99520000000012</c:v>
                </c:pt>
                <c:pt idx="317">
                  <c:v>-127.85380000000001</c:v>
                </c:pt>
                <c:pt idx="318">
                  <c:v>-127.67799999999998</c:v>
                </c:pt>
                <c:pt idx="319">
                  <c:v>-127.47160000000002</c:v>
                </c:pt>
                <c:pt idx="320">
                  <c:v>-127.2407</c:v>
                </c:pt>
                <c:pt idx="321">
                  <c:v>-126.9853</c:v>
                </c:pt>
                <c:pt idx="322">
                  <c:v>-126.70960000000002</c:v>
                </c:pt>
                <c:pt idx="323">
                  <c:v>-126.41600000000012</c:v>
                </c:pt>
                <c:pt idx="324">
                  <c:v>-126.1099</c:v>
                </c:pt>
                <c:pt idx="325">
                  <c:v>-125.79870000000001</c:v>
                </c:pt>
                <c:pt idx="326">
                  <c:v>-125.48790000000002</c:v>
                </c:pt>
                <c:pt idx="327">
                  <c:v>-125.18210000000001</c:v>
                </c:pt>
                <c:pt idx="328">
                  <c:v>-124.88359999999999</c:v>
                </c:pt>
                <c:pt idx="329">
                  <c:v>-124.58789999999999</c:v>
                </c:pt>
                <c:pt idx="330">
                  <c:v>-124.2993</c:v>
                </c:pt>
                <c:pt idx="331">
                  <c:v>-124.02119999999999</c:v>
                </c:pt>
                <c:pt idx="332">
                  <c:v>-123.75910000000002</c:v>
                </c:pt>
                <c:pt idx="333">
                  <c:v>-123.51430000000002</c:v>
                </c:pt>
                <c:pt idx="334">
                  <c:v>-123.29039999999999</c:v>
                </c:pt>
                <c:pt idx="335">
                  <c:v>-123.0879</c:v>
                </c:pt>
                <c:pt idx="336">
                  <c:v>-122.90989999999999</c:v>
                </c:pt>
                <c:pt idx="337">
                  <c:v>-122.75879999999998</c:v>
                </c:pt>
                <c:pt idx="338">
                  <c:v>-122.6413</c:v>
                </c:pt>
                <c:pt idx="339">
                  <c:v>-122.55799999999999</c:v>
                </c:pt>
                <c:pt idx="340">
                  <c:v>-122.50539999999998</c:v>
                </c:pt>
                <c:pt idx="341">
                  <c:v>-122.47660000000002</c:v>
                </c:pt>
                <c:pt idx="342">
                  <c:v>-122.46979999999999</c:v>
                </c:pt>
                <c:pt idx="343">
                  <c:v>-122.48049999999999</c:v>
                </c:pt>
                <c:pt idx="344">
                  <c:v>-122.50720000000022</c:v>
                </c:pt>
                <c:pt idx="345">
                  <c:v>-122.55090000000001</c:v>
                </c:pt>
                <c:pt idx="346">
                  <c:v>-122.61699999999999</c:v>
                </c:pt>
                <c:pt idx="347">
                  <c:v>-122.70689999999999</c:v>
                </c:pt>
                <c:pt idx="348">
                  <c:v>-122.82369999999999</c:v>
                </c:pt>
                <c:pt idx="349">
                  <c:v>-122.96660000000061</c:v>
                </c:pt>
                <c:pt idx="350">
                  <c:v>-123.1375</c:v>
                </c:pt>
                <c:pt idx="351">
                  <c:v>-123.33630000000001</c:v>
                </c:pt>
                <c:pt idx="352">
                  <c:v>-123.5581</c:v>
                </c:pt>
                <c:pt idx="353">
                  <c:v>-123.7988</c:v>
                </c:pt>
                <c:pt idx="354">
                  <c:v>-124.0569</c:v>
                </c:pt>
                <c:pt idx="355">
                  <c:v>-124.3295</c:v>
                </c:pt>
                <c:pt idx="356">
                  <c:v>-124.6143</c:v>
                </c:pt>
                <c:pt idx="357">
                  <c:v>-124.90820000000002</c:v>
                </c:pt>
                <c:pt idx="358">
                  <c:v>-125.21510000000002</c:v>
                </c:pt>
                <c:pt idx="359">
                  <c:v>-125.54020000000052</c:v>
                </c:pt>
                <c:pt idx="360">
                  <c:v>-125.8852</c:v>
                </c:pt>
                <c:pt idx="361">
                  <c:v>-126.2484</c:v>
                </c:pt>
                <c:pt idx="362">
                  <c:v>-126.62879999999939</c:v>
                </c:pt>
                <c:pt idx="363">
                  <c:v>-127.02349999999998</c:v>
                </c:pt>
                <c:pt idx="364">
                  <c:v>-127.4247</c:v>
                </c:pt>
                <c:pt idx="365">
                  <c:v>-127.83069999999999</c:v>
                </c:pt>
                <c:pt idx="366">
                  <c:v>-128.24599999999998</c:v>
                </c:pt>
                <c:pt idx="367">
                  <c:v>-128.67140000000001</c:v>
                </c:pt>
                <c:pt idx="368">
                  <c:v>-129.1078</c:v>
                </c:pt>
                <c:pt idx="369">
                  <c:v>-129.55720000000107</c:v>
                </c:pt>
                <c:pt idx="370">
                  <c:v>-130.02200000000047</c:v>
                </c:pt>
                <c:pt idx="371">
                  <c:v>-130.48210000000128</c:v>
                </c:pt>
                <c:pt idx="372">
                  <c:v>-130.99120000000067</c:v>
                </c:pt>
                <c:pt idx="373">
                  <c:v>-131.5378</c:v>
                </c:pt>
                <c:pt idx="374">
                  <c:v>-132.12640000000007</c:v>
                </c:pt>
                <c:pt idx="375">
                  <c:v>-132.71249999999998</c:v>
                </c:pt>
                <c:pt idx="376">
                  <c:v>-133.1885</c:v>
                </c:pt>
                <c:pt idx="377">
                  <c:v>-133.40309999999999</c:v>
                </c:pt>
                <c:pt idx="378">
                  <c:v>-133.18090000000001</c:v>
                </c:pt>
                <c:pt idx="379">
                  <c:v>-132.37300000000002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3566-4FC7-AADA-B1BE734653FE}"/>
            </c:ext>
          </c:extLst>
        </c:ser>
        <c:ser>
          <c:idx val="1"/>
          <c:order val="1"/>
          <c:tx>
            <c:strRef>
              <c:f>'J:\sylvie\experimenty\2011\zdenka\ODN-C\eliminace C3,4,5,6,9\dC3 pro eliminace\[eliminace E4 dC3 srovnání různá data.xlsx]LSV březen 2011'!$C$1</c:f>
              <c:strCache>
                <c:ptCount val="1"/>
                <c:pt idx="0">
                  <c:v>pH 1.84</c:v>
                </c:pt>
              </c:strCache>
            </c:strRef>
          </c:tx>
          <c:marker>
            <c:symbol val="none"/>
          </c:marker>
          <c:xVal>
            <c:numRef>
              <c:f>'J:\sylvie\experimenty\2011\zdenka\ODN-C\eliminace C3,4,5,6,9\dC3 pro eliminace\[eliminace E4 dC3 srovnání různá data.xlsx]LSV březen 2011'!$A$2:$A$381</c:f>
              <c:numCache>
                <c:formatCode>General</c:formatCode>
                <c:ptCount val="380"/>
                <c:pt idx="0">
                  <c:v>-1000.0609999999994</c:v>
                </c:pt>
                <c:pt idx="1">
                  <c:v>-1002.0450000000001</c:v>
                </c:pt>
                <c:pt idx="2">
                  <c:v>-1004.0279999999979</c:v>
                </c:pt>
                <c:pt idx="3">
                  <c:v>-1006.0119999999994</c:v>
                </c:pt>
                <c:pt idx="4">
                  <c:v>-1007.9959999999999</c:v>
                </c:pt>
                <c:pt idx="5">
                  <c:v>-1009.9789999999999</c:v>
                </c:pt>
                <c:pt idx="6">
                  <c:v>-1011.963</c:v>
                </c:pt>
                <c:pt idx="7">
                  <c:v>-1013.9469999999974</c:v>
                </c:pt>
                <c:pt idx="8">
                  <c:v>-1015.93</c:v>
                </c:pt>
                <c:pt idx="9">
                  <c:v>-1017.914</c:v>
                </c:pt>
                <c:pt idx="10">
                  <c:v>-1019.8969999999994</c:v>
                </c:pt>
                <c:pt idx="11">
                  <c:v>-1021.8810000000001</c:v>
                </c:pt>
                <c:pt idx="12">
                  <c:v>-1023.8649999999974</c:v>
                </c:pt>
                <c:pt idx="13">
                  <c:v>-1025.8480000000002</c:v>
                </c:pt>
                <c:pt idx="14">
                  <c:v>-1027.8319999999999</c:v>
                </c:pt>
                <c:pt idx="15">
                  <c:v>-1029.816</c:v>
                </c:pt>
                <c:pt idx="16">
                  <c:v>-1031.799</c:v>
                </c:pt>
                <c:pt idx="17">
                  <c:v>-1033.7829999999999</c:v>
                </c:pt>
                <c:pt idx="18">
                  <c:v>-1035.7670000000001</c:v>
                </c:pt>
                <c:pt idx="19">
                  <c:v>-1037.75</c:v>
                </c:pt>
                <c:pt idx="20">
                  <c:v>-1039.7339999999999</c:v>
                </c:pt>
                <c:pt idx="21">
                  <c:v>-1041.7180000000001</c:v>
                </c:pt>
                <c:pt idx="22">
                  <c:v>-1043.701</c:v>
                </c:pt>
                <c:pt idx="23">
                  <c:v>-1045.6849999999888</c:v>
                </c:pt>
                <c:pt idx="24">
                  <c:v>-1047.6679999999999</c:v>
                </c:pt>
                <c:pt idx="25">
                  <c:v>-1049.6519999999998</c:v>
                </c:pt>
                <c:pt idx="26">
                  <c:v>-1051.636</c:v>
                </c:pt>
                <c:pt idx="27">
                  <c:v>-1053.6189999999999</c:v>
                </c:pt>
                <c:pt idx="28">
                  <c:v>-1055.6029999999998</c:v>
                </c:pt>
                <c:pt idx="29">
                  <c:v>-1057.587</c:v>
                </c:pt>
                <c:pt idx="30">
                  <c:v>-1059.57</c:v>
                </c:pt>
                <c:pt idx="31">
                  <c:v>-1061.5539999999999</c:v>
                </c:pt>
                <c:pt idx="32">
                  <c:v>-1063.538</c:v>
                </c:pt>
                <c:pt idx="33">
                  <c:v>-1065.521</c:v>
                </c:pt>
                <c:pt idx="34">
                  <c:v>-1067.5049999999999</c:v>
                </c:pt>
                <c:pt idx="35">
                  <c:v>-1069.489</c:v>
                </c:pt>
                <c:pt idx="36">
                  <c:v>-1071.472</c:v>
                </c:pt>
                <c:pt idx="37">
                  <c:v>-1073.4560000000001</c:v>
                </c:pt>
                <c:pt idx="38">
                  <c:v>-1075.4390000000001</c:v>
                </c:pt>
                <c:pt idx="39">
                  <c:v>-1077.423</c:v>
                </c:pt>
                <c:pt idx="40">
                  <c:v>-1079.4070000000011</c:v>
                </c:pt>
                <c:pt idx="41">
                  <c:v>-1081.3899999999999</c:v>
                </c:pt>
                <c:pt idx="42">
                  <c:v>-1083.3739999999998</c:v>
                </c:pt>
                <c:pt idx="43">
                  <c:v>-1085.3579999999999</c:v>
                </c:pt>
                <c:pt idx="44">
                  <c:v>-1087.3409999999999</c:v>
                </c:pt>
                <c:pt idx="45">
                  <c:v>-1089.325</c:v>
                </c:pt>
                <c:pt idx="46">
                  <c:v>-1091.3090000000002</c:v>
                </c:pt>
                <c:pt idx="47">
                  <c:v>-1093.2919999999999</c:v>
                </c:pt>
                <c:pt idx="48">
                  <c:v>-1095.2760000000001</c:v>
                </c:pt>
                <c:pt idx="49">
                  <c:v>-1097.26</c:v>
                </c:pt>
                <c:pt idx="50">
                  <c:v>-1099.2429999999999</c:v>
                </c:pt>
                <c:pt idx="51">
                  <c:v>-1101.2270000000001</c:v>
                </c:pt>
                <c:pt idx="52">
                  <c:v>-1103.21</c:v>
                </c:pt>
                <c:pt idx="53">
                  <c:v>-1105.1939999999888</c:v>
                </c:pt>
                <c:pt idx="54">
                  <c:v>-1107.1779999999999</c:v>
                </c:pt>
                <c:pt idx="55">
                  <c:v>-1109.1609999999998</c:v>
                </c:pt>
                <c:pt idx="56">
                  <c:v>-1111.145</c:v>
                </c:pt>
                <c:pt idx="57">
                  <c:v>-1113.1289999999999</c:v>
                </c:pt>
                <c:pt idx="58">
                  <c:v>-1115.1119999999999</c:v>
                </c:pt>
                <c:pt idx="59">
                  <c:v>-1117.096</c:v>
                </c:pt>
                <c:pt idx="60">
                  <c:v>-1119.0800000000002</c:v>
                </c:pt>
                <c:pt idx="61">
                  <c:v>-1121.0629999999999</c:v>
                </c:pt>
                <c:pt idx="62">
                  <c:v>-1123.047</c:v>
                </c:pt>
                <c:pt idx="63">
                  <c:v>-1125.0309999999999</c:v>
                </c:pt>
                <c:pt idx="64">
                  <c:v>-1127.0139999999999</c:v>
                </c:pt>
                <c:pt idx="65">
                  <c:v>-1128.998</c:v>
                </c:pt>
                <c:pt idx="66">
                  <c:v>-1130.981</c:v>
                </c:pt>
                <c:pt idx="67">
                  <c:v>-1132.9649999999999</c:v>
                </c:pt>
                <c:pt idx="68">
                  <c:v>-1134.9490000000001</c:v>
                </c:pt>
                <c:pt idx="69">
                  <c:v>-1136.932</c:v>
                </c:pt>
                <c:pt idx="70">
                  <c:v>-1138.9160000000011</c:v>
                </c:pt>
                <c:pt idx="71">
                  <c:v>-1140.9000000000001</c:v>
                </c:pt>
                <c:pt idx="72">
                  <c:v>-1142.8829999999998</c:v>
                </c:pt>
                <c:pt idx="73">
                  <c:v>-1144.8670000000002</c:v>
                </c:pt>
                <c:pt idx="74">
                  <c:v>-1146.8509999999999</c:v>
                </c:pt>
                <c:pt idx="75">
                  <c:v>-1148.8339999999998</c:v>
                </c:pt>
                <c:pt idx="76">
                  <c:v>-1150.818</c:v>
                </c:pt>
                <c:pt idx="77">
                  <c:v>-1152.8019999999999</c:v>
                </c:pt>
                <c:pt idx="78">
                  <c:v>-1154.7849999999999</c:v>
                </c:pt>
                <c:pt idx="79">
                  <c:v>-1156.769</c:v>
                </c:pt>
                <c:pt idx="80">
                  <c:v>-1158.752</c:v>
                </c:pt>
                <c:pt idx="81">
                  <c:v>-1160.7360000000001</c:v>
                </c:pt>
                <c:pt idx="82">
                  <c:v>-1162.72</c:v>
                </c:pt>
                <c:pt idx="83">
                  <c:v>-1164.703</c:v>
                </c:pt>
                <c:pt idx="84">
                  <c:v>-1166.6869999999999</c:v>
                </c:pt>
                <c:pt idx="85">
                  <c:v>-1168.6709999999998</c:v>
                </c:pt>
                <c:pt idx="86">
                  <c:v>-1170.6539999999998</c:v>
                </c:pt>
                <c:pt idx="87">
                  <c:v>-1172.6379999999999</c:v>
                </c:pt>
                <c:pt idx="88">
                  <c:v>-1174.6219999999998</c:v>
                </c:pt>
                <c:pt idx="89">
                  <c:v>-1176.6049999999998</c:v>
                </c:pt>
                <c:pt idx="90">
                  <c:v>-1178.5890000000002</c:v>
                </c:pt>
                <c:pt idx="91">
                  <c:v>-1180.5729999999999</c:v>
                </c:pt>
                <c:pt idx="92">
                  <c:v>-1182.556</c:v>
                </c:pt>
                <c:pt idx="93">
                  <c:v>-1184.54</c:v>
                </c:pt>
                <c:pt idx="94">
                  <c:v>-1186.5229999999999</c:v>
                </c:pt>
                <c:pt idx="95">
                  <c:v>-1188.5070000000001</c:v>
                </c:pt>
                <c:pt idx="96">
                  <c:v>-1190.491</c:v>
                </c:pt>
                <c:pt idx="97">
                  <c:v>-1192.4739999999999</c:v>
                </c:pt>
                <c:pt idx="98">
                  <c:v>-1194.4580000000001</c:v>
                </c:pt>
                <c:pt idx="99">
                  <c:v>-1196.442</c:v>
                </c:pt>
                <c:pt idx="100">
                  <c:v>-1198.4250000000011</c:v>
                </c:pt>
                <c:pt idx="101">
                  <c:v>-1200.4090000000001</c:v>
                </c:pt>
                <c:pt idx="102">
                  <c:v>-1202.3929999999998</c:v>
                </c:pt>
                <c:pt idx="103">
                  <c:v>-1204.376</c:v>
                </c:pt>
                <c:pt idx="104">
                  <c:v>-1206.3599999999999</c:v>
                </c:pt>
                <c:pt idx="105">
                  <c:v>-1208.3439999999998</c:v>
                </c:pt>
                <c:pt idx="106">
                  <c:v>-1210.327</c:v>
                </c:pt>
                <c:pt idx="107">
                  <c:v>-1212.3109999999999</c:v>
                </c:pt>
                <c:pt idx="108">
                  <c:v>-1214.2939999999999</c:v>
                </c:pt>
                <c:pt idx="109">
                  <c:v>-1216.278</c:v>
                </c:pt>
                <c:pt idx="110">
                  <c:v>-1218.2619999999999</c:v>
                </c:pt>
                <c:pt idx="111">
                  <c:v>-1220.2450000000001</c:v>
                </c:pt>
                <c:pt idx="112">
                  <c:v>-1222.229</c:v>
                </c:pt>
                <c:pt idx="113">
                  <c:v>-1224.213</c:v>
                </c:pt>
                <c:pt idx="114">
                  <c:v>-1226.1959999999999</c:v>
                </c:pt>
                <c:pt idx="115">
                  <c:v>-1228.1799999999998</c:v>
                </c:pt>
                <c:pt idx="116">
                  <c:v>-1230.1639999999998</c:v>
                </c:pt>
                <c:pt idx="117">
                  <c:v>-1232.1470000000002</c:v>
                </c:pt>
                <c:pt idx="118">
                  <c:v>-1234.1309999999999</c:v>
                </c:pt>
                <c:pt idx="119">
                  <c:v>-1236.115</c:v>
                </c:pt>
                <c:pt idx="120">
                  <c:v>-1238.098</c:v>
                </c:pt>
                <c:pt idx="121">
                  <c:v>-1240.0819999999999</c:v>
                </c:pt>
                <c:pt idx="122">
                  <c:v>-1242.0650000000001</c:v>
                </c:pt>
                <c:pt idx="123">
                  <c:v>-1244.049</c:v>
                </c:pt>
                <c:pt idx="124">
                  <c:v>-1246.0329999999999</c:v>
                </c:pt>
                <c:pt idx="125">
                  <c:v>-1248.0160000000001</c:v>
                </c:pt>
                <c:pt idx="126">
                  <c:v>-1250</c:v>
                </c:pt>
                <c:pt idx="127">
                  <c:v>-1251.9839999999999</c:v>
                </c:pt>
                <c:pt idx="128">
                  <c:v>-1253.9670000000001</c:v>
                </c:pt>
                <c:pt idx="129">
                  <c:v>-1255.951</c:v>
                </c:pt>
                <c:pt idx="130">
                  <c:v>-1257.9349999999999</c:v>
                </c:pt>
                <c:pt idx="131">
                  <c:v>-1259.9180000000001</c:v>
                </c:pt>
                <c:pt idx="132">
                  <c:v>-1261.902</c:v>
                </c:pt>
                <c:pt idx="133">
                  <c:v>-1263.885</c:v>
                </c:pt>
                <c:pt idx="134">
                  <c:v>-1265.8689999999999</c:v>
                </c:pt>
                <c:pt idx="135">
                  <c:v>-1267.8529999999998</c:v>
                </c:pt>
                <c:pt idx="136">
                  <c:v>-1269.836</c:v>
                </c:pt>
                <c:pt idx="137">
                  <c:v>-1271.82</c:v>
                </c:pt>
                <c:pt idx="138">
                  <c:v>-1273.8039999999999</c:v>
                </c:pt>
                <c:pt idx="139">
                  <c:v>-1275.787</c:v>
                </c:pt>
                <c:pt idx="140">
                  <c:v>-1277.771</c:v>
                </c:pt>
                <c:pt idx="141">
                  <c:v>-1279.7549999999999</c:v>
                </c:pt>
                <c:pt idx="142">
                  <c:v>-1281.7380000000001</c:v>
                </c:pt>
                <c:pt idx="143">
                  <c:v>-1283.722</c:v>
                </c:pt>
                <c:pt idx="144">
                  <c:v>-1285.7060000000001</c:v>
                </c:pt>
                <c:pt idx="145">
                  <c:v>-1287.6889999999999</c:v>
                </c:pt>
                <c:pt idx="146">
                  <c:v>-1289.6729999999998</c:v>
                </c:pt>
                <c:pt idx="147">
                  <c:v>-1291.6559999999999</c:v>
                </c:pt>
                <c:pt idx="148">
                  <c:v>-1293.6399999999999</c:v>
                </c:pt>
                <c:pt idx="149">
                  <c:v>-1295.6239999999998</c:v>
                </c:pt>
                <c:pt idx="150">
                  <c:v>-1297.607</c:v>
                </c:pt>
                <c:pt idx="151">
                  <c:v>-1299.5909999999999</c:v>
                </c:pt>
                <c:pt idx="152">
                  <c:v>-1301.5749999999998</c:v>
                </c:pt>
                <c:pt idx="153">
                  <c:v>-1303.558</c:v>
                </c:pt>
                <c:pt idx="154">
                  <c:v>-1305.5419999999999</c:v>
                </c:pt>
                <c:pt idx="155">
                  <c:v>-1307.5260000000001</c:v>
                </c:pt>
                <c:pt idx="156">
                  <c:v>-1309.509</c:v>
                </c:pt>
                <c:pt idx="157">
                  <c:v>-1311.4929999999999</c:v>
                </c:pt>
                <c:pt idx="158">
                  <c:v>-1313.4770000000001</c:v>
                </c:pt>
                <c:pt idx="159">
                  <c:v>-1315.46</c:v>
                </c:pt>
                <c:pt idx="160">
                  <c:v>-1317.444</c:v>
                </c:pt>
                <c:pt idx="161">
                  <c:v>-1319.4270000000001</c:v>
                </c:pt>
                <c:pt idx="162">
                  <c:v>-1321.4110000000001</c:v>
                </c:pt>
                <c:pt idx="163">
                  <c:v>-1323.3950000000002</c:v>
                </c:pt>
                <c:pt idx="164">
                  <c:v>-1325.3779999999999</c:v>
                </c:pt>
                <c:pt idx="165">
                  <c:v>-1327.3619999999999</c:v>
                </c:pt>
                <c:pt idx="166">
                  <c:v>-1329.346</c:v>
                </c:pt>
                <c:pt idx="167">
                  <c:v>-1331.329</c:v>
                </c:pt>
                <c:pt idx="168">
                  <c:v>-1333.3129999999999</c:v>
                </c:pt>
                <c:pt idx="169">
                  <c:v>-1335.297</c:v>
                </c:pt>
                <c:pt idx="170">
                  <c:v>-1337.28</c:v>
                </c:pt>
                <c:pt idx="171">
                  <c:v>-1339.2639999999999</c:v>
                </c:pt>
                <c:pt idx="172">
                  <c:v>-1341.248</c:v>
                </c:pt>
                <c:pt idx="173">
                  <c:v>-1343.231</c:v>
                </c:pt>
                <c:pt idx="174">
                  <c:v>-1345.2150000000001</c:v>
                </c:pt>
                <c:pt idx="175">
                  <c:v>-1347.1979999999999</c:v>
                </c:pt>
                <c:pt idx="176">
                  <c:v>-1349.1819999999998</c:v>
                </c:pt>
                <c:pt idx="177">
                  <c:v>-1351.1660000000002</c:v>
                </c:pt>
                <c:pt idx="178">
                  <c:v>-1353.1489999999999</c:v>
                </c:pt>
                <c:pt idx="179">
                  <c:v>-1355.1329999999998</c:v>
                </c:pt>
                <c:pt idx="180">
                  <c:v>-1357.117</c:v>
                </c:pt>
                <c:pt idx="181">
                  <c:v>-1359.1</c:v>
                </c:pt>
                <c:pt idx="182">
                  <c:v>-1361.0839999999998</c:v>
                </c:pt>
                <c:pt idx="183">
                  <c:v>-1363.068</c:v>
                </c:pt>
                <c:pt idx="184">
                  <c:v>-1365.0509999999999</c:v>
                </c:pt>
                <c:pt idx="185">
                  <c:v>-1367.0350000000001</c:v>
                </c:pt>
                <c:pt idx="186">
                  <c:v>-1369.019</c:v>
                </c:pt>
                <c:pt idx="187">
                  <c:v>-1371.002</c:v>
                </c:pt>
                <c:pt idx="188">
                  <c:v>-1372.9860000000001</c:v>
                </c:pt>
                <c:pt idx="189">
                  <c:v>-1374.9690000000001</c:v>
                </c:pt>
                <c:pt idx="190">
                  <c:v>-1376.9530000000002</c:v>
                </c:pt>
                <c:pt idx="191">
                  <c:v>-1378.9370000000001</c:v>
                </c:pt>
                <c:pt idx="192">
                  <c:v>-1380.92</c:v>
                </c:pt>
                <c:pt idx="193">
                  <c:v>-1382.904</c:v>
                </c:pt>
                <c:pt idx="194">
                  <c:v>-1384.8879999999999</c:v>
                </c:pt>
                <c:pt idx="195">
                  <c:v>-1386.8709999999999</c:v>
                </c:pt>
                <c:pt idx="196">
                  <c:v>-1388.855</c:v>
                </c:pt>
                <c:pt idx="197">
                  <c:v>-1390.8389999999999</c:v>
                </c:pt>
                <c:pt idx="198">
                  <c:v>-1392.8219999999999</c:v>
                </c:pt>
                <c:pt idx="199">
                  <c:v>-1394.806</c:v>
                </c:pt>
                <c:pt idx="200">
                  <c:v>-1396.79</c:v>
                </c:pt>
                <c:pt idx="201">
                  <c:v>-1398.7729999999999</c:v>
                </c:pt>
                <c:pt idx="202">
                  <c:v>-1400.7570000000001</c:v>
                </c:pt>
                <c:pt idx="203">
                  <c:v>-1402.74</c:v>
                </c:pt>
                <c:pt idx="204">
                  <c:v>-1404.7240000000002</c:v>
                </c:pt>
                <c:pt idx="205">
                  <c:v>-1406.7080000000001</c:v>
                </c:pt>
                <c:pt idx="206">
                  <c:v>-1408.6909999999998</c:v>
                </c:pt>
                <c:pt idx="207">
                  <c:v>-1410.675</c:v>
                </c:pt>
                <c:pt idx="208">
                  <c:v>-1412.6589999999999</c:v>
                </c:pt>
                <c:pt idx="209">
                  <c:v>-1414.6419999999998</c:v>
                </c:pt>
                <c:pt idx="210">
                  <c:v>-1416.626</c:v>
                </c:pt>
                <c:pt idx="211">
                  <c:v>-1418.61</c:v>
                </c:pt>
                <c:pt idx="212">
                  <c:v>-1420.5929999999998</c:v>
                </c:pt>
                <c:pt idx="213">
                  <c:v>-1422.577</c:v>
                </c:pt>
                <c:pt idx="214">
                  <c:v>-1424.5609999999999</c:v>
                </c:pt>
                <c:pt idx="215">
                  <c:v>-1426.5439999999999</c:v>
                </c:pt>
                <c:pt idx="216">
                  <c:v>-1428.528</c:v>
                </c:pt>
                <c:pt idx="217">
                  <c:v>-1430.5110000000002</c:v>
                </c:pt>
                <c:pt idx="218">
                  <c:v>-1432.4950000000001</c:v>
                </c:pt>
                <c:pt idx="219">
                  <c:v>-1434.479</c:v>
                </c:pt>
                <c:pt idx="220">
                  <c:v>-1436.462</c:v>
                </c:pt>
                <c:pt idx="221">
                  <c:v>-1438.4460000000001</c:v>
                </c:pt>
                <c:pt idx="222">
                  <c:v>-1440.43</c:v>
                </c:pt>
                <c:pt idx="223">
                  <c:v>-1442.413</c:v>
                </c:pt>
                <c:pt idx="224">
                  <c:v>-1444.3969999999999</c:v>
                </c:pt>
                <c:pt idx="225">
                  <c:v>-1446.3809999999999</c:v>
                </c:pt>
                <c:pt idx="226">
                  <c:v>-1448.3639999999998</c:v>
                </c:pt>
                <c:pt idx="227">
                  <c:v>-1450.348</c:v>
                </c:pt>
                <c:pt idx="228">
                  <c:v>-1452.3319999999999</c:v>
                </c:pt>
                <c:pt idx="229">
                  <c:v>-1454.3150000000001</c:v>
                </c:pt>
                <c:pt idx="230">
                  <c:v>-1456.299</c:v>
                </c:pt>
                <c:pt idx="231">
                  <c:v>-1458.2820000000002</c:v>
                </c:pt>
                <c:pt idx="232">
                  <c:v>-1460.2660000000001</c:v>
                </c:pt>
                <c:pt idx="233">
                  <c:v>-1462.25</c:v>
                </c:pt>
                <c:pt idx="234">
                  <c:v>-1464.2329999999999</c:v>
                </c:pt>
                <c:pt idx="235">
                  <c:v>-1466.2170000000001</c:v>
                </c:pt>
                <c:pt idx="236">
                  <c:v>-1468.201</c:v>
                </c:pt>
                <c:pt idx="237">
                  <c:v>-1470.1839999999895</c:v>
                </c:pt>
                <c:pt idx="238">
                  <c:v>-1472.1679999999999</c:v>
                </c:pt>
                <c:pt idx="239">
                  <c:v>-1474.1519999999998</c:v>
                </c:pt>
                <c:pt idx="240">
                  <c:v>-1476.135</c:v>
                </c:pt>
                <c:pt idx="241">
                  <c:v>-1478.1189999999999</c:v>
                </c:pt>
                <c:pt idx="242">
                  <c:v>-1480.1029999999998</c:v>
                </c:pt>
                <c:pt idx="243">
                  <c:v>-1482.086</c:v>
                </c:pt>
                <c:pt idx="244">
                  <c:v>-1484.07</c:v>
                </c:pt>
                <c:pt idx="245">
                  <c:v>-1486.0529999999999</c:v>
                </c:pt>
                <c:pt idx="246">
                  <c:v>-1488.037</c:v>
                </c:pt>
                <c:pt idx="247">
                  <c:v>-1490.021</c:v>
                </c:pt>
                <c:pt idx="248">
                  <c:v>-1492.0039999999999</c:v>
                </c:pt>
                <c:pt idx="249">
                  <c:v>-1493.9880000000001</c:v>
                </c:pt>
                <c:pt idx="250">
                  <c:v>-1495.972</c:v>
                </c:pt>
                <c:pt idx="251">
                  <c:v>-1497.9549999999999</c:v>
                </c:pt>
                <c:pt idx="252">
                  <c:v>-1499.9390000000001</c:v>
                </c:pt>
                <c:pt idx="253">
                  <c:v>-1501.923</c:v>
                </c:pt>
                <c:pt idx="254">
                  <c:v>-1503.9060000000011</c:v>
                </c:pt>
                <c:pt idx="255">
                  <c:v>-1505.8899999999999</c:v>
                </c:pt>
                <c:pt idx="256">
                  <c:v>-1507.8739999999998</c:v>
                </c:pt>
                <c:pt idx="257">
                  <c:v>-1509.857</c:v>
                </c:pt>
                <c:pt idx="258">
                  <c:v>-1511.8409999999999</c:v>
                </c:pt>
                <c:pt idx="259">
                  <c:v>-1513.8239999999998</c:v>
                </c:pt>
                <c:pt idx="260">
                  <c:v>-1515.808</c:v>
                </c:pt>
                <c:pt idx="261">
                  <c:v>-1517.7919999999999</c:v>
                </c:pt>
                <c:pt idx="262">
                  <c:v>-1519.7750000000001</c:v>
                </c:pt>
                <c:pt idx="263">
                  <c:v>-1521.759</c:v>
                </c:pt>
                <c:pt idx="264">
                  <c:v>-1523.7430000000002</c:v>
                </c:pt>
                <c:pt idx="265">
                  <c:v>-1525.7260000000001</c:v>
                </c:pt>
                <c:pt idx="266">
                  <c:v>-1527.71</c:v>
                </c:pt>
                <c:pt idx="267">
                  <c:v>-1529.693999999989</c:v>
                </c:pt>
                <c:pt idx="268">
                  <c:v>-1531.6769999999999</c:v>
                </c:pt>
                <c:pt idx="269">
                  <c:v>-1533.6609999999998</c:v>
                </c:pt>
                <c:pt idx="270">
                  <c:v>-1535.645</c:v>
                </c:pt>
                <c:pt idx="271">
                  <c:v>-1537.6279999999999</c:v>
                </c:pt>
                <c:pt idx="272">
                  <c:v>-1539.6119999999999</c:v>
                </c:pt>
                <c:pt idx="273">
                  <c:v>-1541.595</c:v>
                </c:pt>
                <c:pt idx="274">
                  <c:v>-1543.579</c:v>
                </c:pt>
                <c:pt idx="275">
                  <c:v>-1545.5629999999999</c:v>
                </c:pt>
                <c:pt idx="276">
                  <c:v>-1547.546</c:v>
                </c:pt>
                <c:pt idx="277">
                  <c:v>-1549.53</c:v>
                </c:pt>
                <c:pt idx="278">
                  <c:v>-1551.5139999999999</c:v>
                </c:pt>
                <c:pt idx="279">
                  <c:v>-1553.4970000000001</c:v>
                </c:pt>
                <c:pt idx="280">
                  <c:v>-1555.481</c:v>
                </c:pt>
                <c:pt idx="281">
                  <c:v>-1557.4650000000001</c:v>
                </c:pt>
                <c:pt idx="282">
                  <c:v>-1559.4480000000001</c:v>
                </c:pt>
                <c:pt idx="283">
                  <c:v>-1561.432</c:v>
                </c:pt>
                <c:pt idx="284">
                  <c:v>-1563.4160000000011</c:v>
                </c:pt>
                <c:pt idx="285">
                  <c:v>-1565.3989999999999</c:v>
                </c:pt>
                <c:pt idx="286">
                  <c:v>-1567.3829999999998</c:v>
                </c:pt>
                <c:pt idx="287">
                  <c:v>-1569.366</c:v>
                </c:pt>
                <c:pt idx="288">
                  <c:v>-1571.35</c:v>
                </c:pt>
                <c:pt idx="289">
                  <c:v>-1573.3339999999998</c:v>
                </c:pt>
                <c:pt idx="290">
                  <c:v>-1575.317</c:v>
                </c:pt>
                <c:pt idx="291">
                  <c:v>-1577.3010000000002</c:v>
                </c:pt>
                <c:pt idx="292">
                  <c:v>-1579.2850000000001</c:v>
                </c:pt>
                <c:pt idx="293">
                  <c:v>-1581.268</c:v>
                </c:pt>
                <c:pt idx="294">
                  <c:v>-1583.2520000000002</c:v>
                </c:pt>
                <c:pt idx="295">
                  <c:v>-1585.2360000000001</c:v>
                </c:pt>
                <c:pt idx="296">
                  <c:v>-1587.2190000000001</c:v>
                </c:pt>
                <c:pt idx="297">
                  <c:v>-1589.203</c:v>
                </c:pt>
                <c:pt idx="298">
                  <c:v>-1591.1869999999999</c:v>
                </c:pt>
                <c:pt idx="299">
                  <c:v>-1593.1699999999998</c:v>
                </c:pt>
                <c:pt idx="300">
                  <c:v>-1595.1539999999998</c:v>
                </c:pt>
                <c:pt idx="301">
                  <c:v>-1597.1369999999999</c:v>
                </c:pt>
                <c:pt idx="302">
                  <c:v>-1599.1209999999999</c:v>
                </c:pt>
                <c:pt idx="303">
                  <c:v>-1601.105</c:v>
                </c:pt>
                <c:pt idx="304">
                  <c:v>-1603.088</c:v>
                </c:pt>
                <c:pt idx="305">
                  <c:v>-1605.0719999999999</c:v>
                </c:pt>
                <c:pt idx="306">
                  <c:v>-1607.056</c:v>
                </c:pt>
                <c:pt idx="307">
                  <c:v>-1609.0390000000002</c:v>
                </c:pt>
                <c:pt idx="308">
                  <c:v>-1611.0229999999999</c:v>
                </c:pt>
                <c:pt idx="309">
                  <c:v>-1613.0070000000001</c:v>
                </c:pt>
                <c:pt idx="310">
                  <c:v>-1614.99</c:v>
                </c:pt>
                <c:pt idx="311">
                  <c:v>-1616.9739999999999</c:v>
                </c:pt>
                <c:pt idx="312">
                  <c:v>-1618.9580000000001</c:v>
                </c:pt>
                <c:pt idx="313">
                  <c:v>-1620.941</c:v>
                </c:pt>
                <c:pt idx="314">
                  <c:v>-1622.9250000000011</c:v>
                </c:pt>
                <c:pt idx="315">
                  <c:v>-1624.9080000000001</c:v>
                </c:pt>
                <c:pt idx="316">
                  <c:v>-1626.8919999999998</c:v>
                </c:pt>
                <c:pt idx="317">
                  <c:v>-1628.876</c:v>
                </c:pt>
                <c:pt idx="318">
                  <c:v>-1630.8590000000002</c:v>
                </c:pt>
                <c:pt idx="319">
                  <c:v>-1632.8429999999998</c:v>
                </c:pt>
                <c:pt idx="320">
                  <c:v>-1634.827</c:v>
                </c:pt>
                <c:pt idx="321">
                  <c:v>-1636.8100000000002</c:v>
                </c:pt>
                <c:pt idx="322">
                  <c:v>-1638.7939999999999</c:v>
                </c:pt>
                <c:pt idx="323">
                  <c:v>-1640.778</c:v>
                </c:pt>
                <c:pt idx="324">
                  <c:v>-1642.761</c:v>
                </c:pt>
                <c:pt idx="325">
                  <c:v>-1644.7449999999999</c:v>
                </c:pt>
                <c:pt idx="326">
                  <c:v>-1646.729</c:v>
                </c:pt>
                <c:pt idx="327">
                  <c:v>-1648.712</c:v>
                </c:pt>
                <c:pt idx="328">
                  <c:v>-1650.6959999999999</c:v>
                </c:pt>
                <c:pt idx="329">
                  <c:v>-1652.6789999999999</c:v>
                </c:pt>
                <c:pt idx="330">
                  <c:v>-1654.6629999999998</c:v>
                </c:pt>
                <c:pt idx="331">
                  <c:v>-1656.6469999999999</c:v>
                </c:pt>
                <c:pt idx="332">
                  <c:v>-1658.6299999999999</c:v>
                </c:pt>
                <c:pt idx="333">
                  <c:v>-1660.6139999999998</c:v>
                </c:pt>
                <c:pt idx="334">
                  <c:v>-1662.598</c:v>
                </c:pt>
                <c:pt idx="335">
                  <c:v>-1664.5809999999999</c:v>
                </c:pt>
                <c:pt idx="336">
                  <c:v>-1666.5650000000001</c:v>
                </c:pt>
                <c:pt idx="337">
                  <c:v>-1668.549</c:v>
                </c:pt>
                <c:pt idx="338">
                  <c:v>-1670.5319999999999</c:v>
                </c:pt>
                <c:pt idx="339">
                  <c:v>-1672.5160000000001</c:v>
                </c:pt>
                <c:pt idx="340">
                  <c:v>-1674.5</c:v>
                </c:pt>
                <c:pt idx="341">
                  <c:v>-1676.4829999999999</c:v>
                </c:pt>
                <c:pt idx="342">
                  <c:v>-1678.4670000000001</c:v>
                </c:pt>
                <c:pt idx="343">
                  <c:v>-1680.45</c:v>
                </c:pt>
                <c:pt idx="344">
                  <c:v>-1682.434</c:v>
                </c:pt>
                <c:pt idx="345">
                  <c:v>-1684.4180000000001</c:v>
                </c:pt>
                <c:pt idx="346">
                  <c:v>-1686.4010000000001</c:v>
                </c:pt>
                <c:pt idx="347">
                  <c:v>-1688.385</c:v>
                </c:pt>
                <c:pt idx="348">
                  <c:v>-1690.3689999999999</c:v>
                </c:pt>
                <c:pt idx="349">
                  <c:v>-1692.3519999999999</c:v>
                </c:pt>
                <c:pt idx="350">
                  <c:v>-1694.336</c:v>
                </c:pt>
                <c:pt idx="351">
                  <c:v>-1696.3200000000002</c:v>
                </c:pt>
                <c:pt idx="352">
                  <c:v>-1698.3029999999999</c:v>
                </c:pt>
                <c:pt idx="353">
                  <c:v>-1700.287</c:v>
                </c:pt>
                <c:pt idx="354">
                  <c:v>-1702.2710000000002</c:v>
                </c:pt>
                <c:pt idx="355">
                  <c:v>-1704.2539999999999</c:v>
                </c:pt>
                <c:pt idx="356">
                  <c:v>-1706.2380000000001</c:v>
                </c:pt>
                <c:pt idx="357">
                  <c:v>-1708.221</c:v>
                </c:pt>
                <c:pt idx="358">
                  <c:v>-1710.2049999999999</c:v>
                </c:pt>
                <c:pt idx="359">
                  <c:v>-1712.1889999999999</c:v>
                </c:pt>
                <c:pt idx="360">
                  <c:v>-1714.1719999999998</c:v>
                </c:pt>
                <c:pt idx="361">
                  <c:v>-1716.1559999999999</c:v>
                </c:pt>
                <c:pt idx="362">
                  <c:v>-1718.1399999999999</c:v>
                </c:pt>
                <c:pt idx="363">
                  <c:v>-1720.1229999999998</c:v>
                </c:pt>
                <c:pt idx="364">
                  <c:v>-1722.107</c:v>
                </c:pt>
                <c:pt idx="365">
                  <c:v>-1724.0909999999999</c:v>
                </c:pt>
                <c:pt idx="366">
                  <c:v>-1726.0739999999998</c:v>
                </c:pt>
                <c:pt idx="367">
                  <c:v>-1728.058</c:v>
                </c:pt>
                <c:pt idx="368">
                  <c:v>-1730.0419999999999</c:v>
                </c:pt>
                <c:pt idx="369">
                  <c:v>-1732.0249999999999</c:v>
                </c:pt>
                <c:pt idx="370">
                  <c:v>-1734.009</c:v>
                </c:pt>
                <c:pt idx="371">
                  <c:v>-1735.992</c:v>
                </c:pt>
                <c:pt idx="372">
                  <c:v>-1737.9760000000001</c:v>
                </c:pt>
                <c:pt idx="373">
                  <c:v>-1739.96</c:v>
                </c:pt>
                <c:pt idx="374">
                  <c:v>-1741.943</c:v>
                </c:pt>
                <c:pt idx="375">
                  <c:v>-1743.9270000000001</c:v>
                </c:pt>
                <c:pt idx="376">
                  <c:v>-1745.9110000000001</c:v>
                </c:pt>
                <c:pt idx="377">
                  <c:v>-1747.8939999999998</c:v>
                </c:pt>
                <c:pt idx="378">
                  <c:v>-1749.8780000000002</c:v>
                </c:pt>
                <c:pt idx="379">
                  <c:v>-1751.8619999999999</c:v>
                </c:pt>
              </c:numCache>
            </c:numRef>
          </c:xVal>
          <c:yVal>
            <c:numRef>
              <c:f>'J:\sylvie\experimenty\2011\zdenka\ODN-C\eliminace C3,4,5,6,9\dC3 pro eliminace\[eliminace E4 dC3 srovnání různá data.xlsx]LSV březen 2011'!$C$2:$C$381</c:f>
              <c:numCache>
                <c:formatCode>General</c:formatCode>
                <c:ptCount val="380"/>
                <c:pt idx="0">
                  <c:v>-8.8928220000000068E-3</c:v>
                </c:pt>
                <c:pt idx="1">
                  <c:v>-1.0311890000000001E-2</c:v>
                </c:pt>
                <c:pt idx="2">
                  <c:v>-1.06575E-2</c:v>
                </c:pt>
                <c:pt idx="3">
                  <c:v>-1.1462400000000124E-2</c:v>
                </c:pt>
                <c:pt idx="4">
                  <c:v>-1.222872E-2</c:v>
                </c:pt>
                <c:pt idx="5">
                  <c:v>-1.2743259999999999E-2</c:v>
                </c:pt>
                <c:pt idx="6">
                  <c:v>-1.3240500000000143E-2</c:v>
                </c:pt>
                <c:pt idx="7">
                  <c:v>-1.3512080000000001E-2</c:v>
                </c:pt>
                <c:pt idx="8">
                  <c:v>-1.3659080000000001E-2</c:v>
                </c:pt>
                <c:pt idx="9">
                  <c:v>-1.379784E-2</c:v>
                </c:pt>
                <c:pt idx="10">
                  <c:v>-1.3947450000000127E-2</c:v>
                </c:pt>
                <c:pt idx="11">
                  <c:v>-1.4187399999999998E-2</c:v>
                </c:pt>
                <c:pt idx="12">
                  <c:v>-1.447119E-2</c:v>
                </c:pt>
                <c:pt idx="13">
                  <c:v>-1.4714069999999999E-2</c:v>
                </c:pt>
                <c:pt idx="14">
                  <c:v>-1.4950580000000003E-2</c:v>
                </c:pt>
                <c:pt idx="15">
                  <c:v>-1.5199370000000002E-2</c:v>
                </c:pt>
                <c:pt idx="16">
                  <c:v>-1.551159E-2</c:v>
                </c:pt>
                <c:pt idx="17">
                  <c:v>-1.5955489999999999E-2</c:v>
                </c:pt>
                <c:pt idx="18">
                  <c:v>-1.6486890000000021E-2</c:v>
                </c:pt>
                <c:pt idx="19">
                  <c:v>-1.7081080000000005E-2</c:v>
                </c:pt>
                <c:pt idx="20">
                  <c:v>-1.763406E-2</c:v>
                </c:pt>
                <c:pt idx="21">
                  <c:v>-1.8042269999999999E-2</c:v>
                </c:pt>
                <c:pt idx="22">
                  <c:v>-1.840814E-2</c:v>
                </c:pt>
                <c:pt idx="23">
                  <c:v>-1.8782130000000157E-2</c:v>
                </c:pt>
                <c:pt idx="24">
                  <c:v>-1.9143550000000214E-2</c:v>
                </c:pt>
                <c:pt idx="25">
                  <c:v>-1.9546650000000158E-2</c:v>
                </c:pt>
                <c:pt idx="26">
                  <c:v>-2.0026019999999999E-2</c:v>
                </c:pt>
                <c:pt idx="27">
                  <c:v>-2.0572730000000001E-2</c:v>
                </c:pt>
                <c:pt idx="28">
                  <c:v>-2.1223030000000011E-2</c:v>
                </c:pt>
                <c:pt idx="29">
                  <c:v>-2.1748210000000011E-2</c:v>
                </c:pt>
                <c:pt idx="30">
                  <c:v>-2.2271180000000289E-2</c:v>
                </c:pt>
                <c:pt idx="31">
                  <c:v>-2.2752169999999999E-2</c:v>
                </c:pt>
                <c:pt idx="32">
                  <c:v>-2.327423000000001E-2</c:v>
                </c:pt>
                <c:pt idx="33">
                  <c:v>-2.394636E-2</c:v>
                </c:pt>
                <c:pt idx="34">
                  <c:v>-2.4958870000000001E-2</c:v>
                </c:pt>
                <c:pt idx="35">
                  <c:v>-2.6309240000000275E-2</c:v>
                </c:pt>
                <c:pt idx="36">
                  <c:v>-2.7942250000000002E-2</c:v>
                </c:pt>
                <c:pt idx="37">
                  <c:v>-2.9427090000000006E-2</c:v>
                </c:pt>
                <c:pt idx="38">
                  <c:v>-3.0843510000000296E-2</c:v>
                </c:pt>
                <c:pt idx="39">
                  <c:v>-3.2122159999999997E-2</c:v>
                </c:pt>
                <c:pt idx="40">
                  <c:v>-3.3376779999999995E-2</c:v>
                </c:pt>
                <c:pt idx="41">
                  <c:v>-3.4662100000000001E-2</c:v>
                </c:pt>
                <c:pt idx="42">
                  <c:v>-3.6395310000000333E-2</c:v>
                </c:pt>
                <c:pt idx="43">
                  <c:v>-3.8624519999999996E-2</c:v>
                </c:pt>
                <c:pt idx="44">
                  <c:v>-4.128892E-2</c:v>
                </c:pt>
                <c:pt idx="45">
                  <c:v>-4.417107E-2</c:v>
                </c:pt>
                <c:pt idx="46">
                  <c:v>-4.7217849999999985E-2</c:v>
                </c:pt>
                <c:pt idx="47">
                  <c:v>-5.0206559999999997E-2</c:v>
                </c:pt>
                <c:pt idx="48">
                  <c:v>-5.3078149999999845E-2</c:v>
                </c:pt>
                <c:pt idx="49">
                  <c:v>-5.5919640000000014E-2</c:v>
                </c:pt>
                <c:pt idx="50">
                  <c:v>-5.9282730000000637E-2</c:v>
                </c:pt>
                <c:pt idx="51">
                  <c:v>-6.3400330000000019E-2</c:v>
                </c:pt>
                <c:pt idx="52">
                  <c:v>-6.8261189999999999E-2</c:v>
                </c:pt>
                <c:pt idx="53">
                  <c:v>-7.3755720000000011E-2</c:v>
                </c:pt>
                <c:pt idx="54">
                  <c:v>-7.9707380000000716E-2</c:v>
                </c:pt>
                <c:pt idx="55">
                  <c:v>-8.5881619999999992E-2</c:v>
                </c:pt>
                <c:pt idx="56">
                  <c:v>-9.2303349999999992E-2</c:v>
                </c:pt>
                <c:pt idx="57">
                  <c:v>-9.9244140000000064E-2</c:v>
                </c:pt>
                <c:pt idx="58">
                  <c:v>-0.10705010000000002</c:v>
                </c:pt>
                <c:pt idx="59">
                  <c:v>-0.11601020000000002</c:v>
                </c:pt>
                <c:pt idx="60">
                  <c:v>-0.12596950000000001</c:v>
                </c:pt>
                <c:pt idx="61">
                  <c:v>-0.13691390000000145</c:v>
                </c:pt>
                <c:pt idx="62">
                  <c:v>-0.14883420000000044</c:v>
                </c:pt>
                <c:pt idx="63">
                  <c:v>-0.1616554</c:v>
                </c:pt>
                <c:pt idx="64">
                  <c:v>-0.1753229</c:v>
                </c:pt>
                <c:pt idx="65">
                  <c:v>-0.19017679999999987</c:v>
                </c:pt>
                <c:pt idx="66">
                  <c:v>-0.20632059999999997</c:v>
                </c:pt>
                <c:pt idx="67">
                  <c:v>-0.22400420000000001</c:v>
                </c:pt>
                <c:pt idx="68">
                  <c:v>-0.24298830000000199</c:v>
                </c:pt>
                <c:pt idx="69">
                  <c:v>-0.26353870000000001</c:v>
                </c:pt>
                <c:pt idx="70">
                  <c:v>-0.28557570000000032</c:v>
                </c:pt>
                <c:pt idx="71">
                  <c:v>-0.30897810000000353</c:v>
                </c:pt>
                <c:pt idx="72">
                  <c:v>-0.33344630000000353</c:v>
                </c:pt>
                <c:pt idx="73">
                  <c:v>-0.35924260000000002</c:v>
                </c:pt>
                <c:pt idx="74">
                  <c:v>-0.38616320000000032</c:v>
                </c:pt>
                <c:pt idx="75">
                  <c:v>-0.41403880000000032</c:v>
                </c:pt>
                <c:pt idx="76">
                  <c:v>-0.44259270000000001</c:v>
                </c:pt>
                <c:pt idx="77">
                  <c:v>-0.47230300000000008</c:v>
                </c:pt>
                <c:pt idx="78">
                  <c:v>-0.50291439999999465</c:v>
                </c:pt>
                <c:pt idx="79">
                  <c:v>-0.53443729999999956</c:v>
                </c:pt>
                <c:pt idx="80">
                  <c:v>-0.56654159999999998</c:v>
                </c:pt>
                <c:pt idx="81">
                  <c:v>-0.59910170000000007</c:v>
                </c:pt>
                <c:pt idx="82">
                  <c:v>-0.63147170000000064</c:v>
                </c:pt>
                <c:pt idx="83">
                  <c:v>-0.66306419999999999</c:v>
                </c:pt>
                <c:pt idx="84">
                  <c:v>-0.69343779999999522</c:v>
                </c:pt>
                <c:pt idx="85">
                  <c:v>-0.72261950000000064</c:v>
                </c:pt>
                <c:pt idx="86">
                  <c:v>-0.75004270000000062</c:v>
                </c:pt>
                <c:pt idx="87">
                  <c:v>-0.77569870000000718</c:v>
                </c:pt>
                <c:pt idx="88">
                  <c:v>-0.7994789999999995</c:v>
                </c:pt>
                <c:pt idx="89">
                  <c:v>-0.82139629999999997</c:v>
                </c:pt>
                <c:pt idx="90">
                  <c:v>-0.84135500000000063</c:v>
                </c:pt>
                <c:pt idx="91">
                  <c:v>-0.85937799999999998</c:v>
                </c:pt>
                <c:pt idx="92">
                  <c:v>-0.87533270000000007</c:v>
                </c:pt>
                <c:pt idx="93">
                  <c:v>-0.88931889999999958</c:v>
                </c:pt>
                <c:pt idx="94">
                  <c:v>-0.90121879999999499</c:v>
                </c:pt>
                <c:pt idx="95">
                  <c:v>-0.9113791</c:v>
                </c:pt>
                <c:pt idx="96">
                  <c:v>-0.92017859999999996</c:v>
                </c:pt>
                <c:pt idx="97">
                  <c:v>-0.9277881</c:v>
                </c:pt>
                <c:pt idx="98">
                  <c:v>-0.93442609999999959</c:v>
                </c:pt>
                <c:pt idx="99">
                  <c:v>-0.94033440000000001</c:v>
                </c:pt>
                <c:pt idx="100">
                  <c:v>-0.94542910000000002</c:v>
                </c:pt>
                <c:pt idx="101">
                  <c:v>-0.94969660000000511</c:v>
                </c:pt>
                <c:pt idx="102">
                  <c:v>-0.9531868999999995</c:v>
                </c:pt>
                <c:pt idx="103">
                  <c:v>-0.95616860000000004</c:v>
                </c:pt>
                <c:pt idx="104">
                  <c:v>-0.95878740000000062</c:v>
                </c:pt>
                <c:pt idx="105">
                  <c:v>-0.96096609999999949</c:v>
                </c:pt>
                <c:pt idx="106">
                  <c:v>-0.96289470000000477</c:v>
                </c:pt>
                <c:pt idx="107">
                  <c:v>-0.96478790000000003</c:v>
                </c:pt>
                <c:pt idx="108">
                  <c:v>-0.96651520000000002</c:v>
                </c:pt>
                <c:pt idx="109">
                  <c:v>-0.96791400000000005</c:v>
                </c:pt>
                <c:pt idx="110">
                  <c:v>-0.96904270000000003</c:v>
                </c:pt>
                <c:pt idx="111">
                  <c:v>-0.96996179999999999</c:v>
                </c:pt>
                <c:pt idx="112">
                  <c:v>-0.97062660000000534</c:v>
                </c:pt>
                <c:pt idx="113">
                  <c:v>-0.97118470000000012</c:v>
                </c:pt>
                <c:pt idx="114">
                  <c:v>-0.97199679999999999</c:v>
                </c:pt>
                <c:pt idx="115">
                  <c:v>-0.97332410000000003</c:v>
                </c:pt>
                <c:pt idx="116">
                  <c:v>-0.97535269999999996</c:v>
                </c:pt>
                <c:pt idx="117">
                  <c:v>-0.97828129999999991</c:v>
                </c:pt>
                <c:pt idx="118">
                  <c:v>-0.98215779999999442</c:v>
                </c:pt>
                <c:pt idx="119">
                  <c:v>-0.98687380000000002</c:v>
                </c:pt>
                <c:pt idx="120">
                  <c:v>-0.99238539999999464</c:v>
                </c:pt>
                <c:pt idx="121">
                  <c:v>-0.9990114999999995</c:v>
                </c:pt>
                <c:pt idx="122">
                  <c:v>-1.0071049999999893</c:v>
                </c:pt>
                <c:pt idx="123">
                  <c:v>-1.0169329999999999</c:v>
                </c:pt>
                <c:pt idx="124">
                  <c:v>-1.0290249999999881</c:v>
                </c:pt>
                <c:pt idx="125">
                  <c:v>-1.0435639999999904</c:v>
                </c:pt>
                <c:pt idx="126">
                  <c:v>-1.0602930000000002</c:v>
                </c:pt>
                <c:pt idx="127">
                  <c:v>-1.078865</c:v>
                </c:pt>
                <c:pt idx="128">
                  <c:v>-1.099172</c:v>
                </c:pt>
                <c:pt idx="129">
                  <c:v>-1.1213309999999999</c:v>
                </c:pt>
                <c:pt idx="130">
                  <c:v>-1.145502</c:v>
                </c:pt>
                <c:pt idx="131">
                  <c:v>-1.1717369999999998</c:v>
                </c:pt>
                <c:pt idx="132">
                  <c:v>-1.2004289999999938</c:v>
                </c:pt>
                <c:pt idx="133">
                  <c:v>-1.2314409999999998</c:v>
                </c:pt>
                <c:pt idx="134">
                  <c:v>-1.2645459999999999</c:v>
                </c:pt>
                <c:pt idx="135">
                  <c:v>-1.2994020000000002</c:v>
                </c:pt>
                <c:pt idx="136">
                  <c:v>-1.3359019999999899</c:v>
                </c:pt>
                <c:pt idx="137">
                  <c:v>-1.374034</c:v>
                </c:pt>
                <c:pt idx="138">
                  <c:v>-1.4138469999999876</c:v>
                </c:pt>
                <c:pt idx="139">
                  <c:v>-1.4554409999999998</c:v>
                </c:pt>
                <c:pt idx="140">
                  <c:v>-1.4992599999999998</c:v>
                </c:pt>
                <c:pt idx="141">
                  <c:v>-1.5453309999999998</c:v>
                </c:pt>
                <c:pt idx="142">
                  <c:v>-1.5936889999999999</c:v>
                </c:pt>
                <c:pt idx="143">
                  <c:v>-1.6440880000000107</c:v>
                </c:pt>
                <c:pt idx="144">
                  <c:v>-1.6963840000000001</c:v>
                </c:pt>
                <c:pt idx="145">
                  <c:v>-1.7504659999999999</c:v>
                </c:pt>
                <c:pt idx="146">
                  <c:v>-1.8064369999999998</c:v>
                </c:pt>
                <c:pt idx="147">
                  <c:v>-1.8645999999999998</c:v>
                </c:pt>
                <c:pt idx="148">
                  <c:v>-1.9253769999999999</c:v>
                </c:pt>
                <c:pt idx="149">
                  <c:v>-1.9888560000000097</c:v>
                </c:pt>
                <c:pt idx="150">
                  <c:v>-2.0551660000000003</c:v>
                </c:pt>
                <c:pt idx="151">
                  <c:v>-2.124269</c:v>
                </c:pt>
                <c:pt idx="152">
                  <c:v>-2.1960609999999967</c:v>
                </c:pt>
                <c:pt idx="153">
                  <c:v>-2.2706969999999997</c:v>
                </c:pt>
                <c:pt idx="154">
                  <c:v>-2.3483529999999977</c:v>
                </c:pt>
                <c:pt idx="155">
                  <c:v>-2.4291850000000004</c:v>
                </c:pt>
                <c:pt idx="156">
                  <c:v>-2.5133809999999999</c:v>
                </c:pt>
                <c:pt idx="157">
                  <c:v>-2.6010659999999977</c:v>
                </c:pt>
                <c:pt idx="158">
                  <c:v>-2.6926239999999977</c:v>
                </c:pt>
                <c:pt idx="159">
                  <c:v>-2.7882089999999997</c:v>
                </c:pt>
                <c:pt idx="160">
                  <c:v>-2.8879800000000002</c:v>
                </c:pt>
                <c:pt idx="161">
                  <c:v>-2.9924899999999734</c:v>
                </c:pt>
                <c:pt idx="162">
                  <c:v>-3.1017479999999997</c:v>
                </c:pt>
                <c:pt idx="163">
                  <c:v>-3.215128</c:v>
                </c:pt>
                <c:pt idx="164">
                  <c:v>-3.3342249999999987</c:v>
                </c:pt>
                <c:pt idx="165">
                  <c:v>-3.4589130000000003</c:v>
                </c:pt>
                <c:pt idx="166">
                  <c:v>-3.5883189999999998</c:v>
                </c:pt>
                <c:pt idx="167">
                  <c:v>-3.7209910000000272</c:v>
                </c:pt>
                <c:pt idx="168">
                  <c:v>-3.8559219999999987</c:v>
                </c:pt>
                <c:pt idx="169">
                  <c:v>-3.9932010000000004</c:v>
                </c:pt>
                <c:pt idx="170">
                  <c:v>-4.1330559999999945</c:v>
                </c:pt>
                <c:pt idx="171">
                  <c:v>-4.2764640000000034</c:v>
                </c:pt>
                <c:pt idx="172">
                  <c:v>-4.4288489999999996</c:v>
                </c:pt>
                <c:pt idx="173">
                  <c:v>-4.5913880000000002</c:v>
                </c:pt>
                <c:pt idx="174">
                  <c:v>-4.7642759999999855</c:v>
                </c:pt>
                <c:pt idx="175">
                  <c:v>-4.9470169999999865</c:v>
                </c:pt>
                <c:pt idx="176">
                  <c:v>-5.1389490000000002</c:v>
                </c:pt>
                <c:pt idx="177">
                  <c:v>-5.3396390000000133</c:v>
                </c:pt>
                <c:pt idx="178">
                  <c:v>-5.5478989999999975</c:v>
                </c:pt>
                <c:pt idx="179">
                  <c:v>-5.7633770000000002</c:v>
                </c:pt>
                <c:pt idx="180">
                  <c:v>-5.9876570000000013</c:v>
                </c:pt>
                <c:pt idx="181">
                  <c:v>-6.2201359999999655</c:v>
                </c:pt>
                <c:pt idx="182">
                  <c:v>-6.4607720000000004</c:v>
                </c:pt>
                <c:pt idx="183">
                  <c:v>-6.7100059999999955</c:v>
                </c:pt>
                <c:pt idx="184">
                  <c:v>-6.9683529999999996</c:v>
                </c:pt>
                <c:pt idx="185">
                  <c:v>-7.236398000000051</c:v>
                </c:pt>
                <c:pt idx="186">
                  <c:v>-7.5138790000000002</c:v>
                </c:pt>
                <c:pt idx="187">
                  <c:v>-7.8010089999999996</c:v>
                </c:pt>
                <c:pt idx="188">
                  <c:v>-8.0979070000000011</c:v>
                </c:pt>
                <c:pt idx="189">
                  <c:v>-8.4048320000000007</c:v>
                </c:pt>
                <c:pt idx="190">
                  <c:v>-8.7222739999999988</c:v>
                </c:pt>
                <c:pt idx="191">
                  <c:v>-9.0505350000000266</c:v>
                </c:pt>
                <c:pt idx="192">
                  <c:v>-9.3899320000000248</c:v>
                </c:pt>
                <c:pt idx="193">
                  <c:v>-9.7410379999999996</c:v>
                </c:pt>
                <c:pt idx="194">
                  <c:v>-10.103550000000002</c:v>
                </c:pt>
                <c:pt idx="195">
                  <c:v>-10.47752</c:v>
                </c:pt>
                <c:pt idx="196">
                  <c:v>-10.862790000000098</c:v>
                </c:pt>
                <c:pt idx="197">
                  <c:v>-11.25999</c:v>
                </c:pt>
                <c:pt idx="198">
                  <c:v>-11.669310000000001</c:v>
                </c:pt>
                <c:pt idx="199">
                  <c:v>-12.0906</c:v>
                </c:pt>
                <c:pt idx="200">
                  <c:v>-12.52469</c:v>
                </c:pt>
                <c:pt idx="201">
                  <c:v>-12.972450000000091</c:v>
                </c:pt>
                <c:pt idx="202">
                  <c:v>-13.433620000000001</c:v>
                </c:pt>
                <c:pt idx="203">
                  <c:v>-13.908300000000001</c:v>
                </c:pt>
                <c:pt idx="204">
                  <c:v>-14.396550000000024</c:v>
                </c:pt>
                <c:pt idx="205">
                  <c:v>-14.89912</c:v>
                </c:pt>
                <c:pt idx="206">
                  <c:v>-15.415190000000004</c:v>
                </c:pt>
                <c:pt idx="207">
                  <c:v>-15.944460000000001</c:v>
                </c:pt>
                <c:pt idx="208">
                  <c:v>-16.487419999999762</c:v>
                </c:pt>
                <c:pt idx="209">
                  <c:v>-17.044509999999889</c:v>
                </c:pt>
                <c:pt idx="210">
                  <c:v>-17.615569999999988</c:v>
                </c:pt>
                <c:pt idx="211">
                  <c:v>-18.20102</c:v>
                </c:pt>
                <c:pt idx="212">
                  <c:v>-18.801380000000005</c:v>
                </c:pt>
                <c:pt idx="213">
                  <c:v>-19.4176</c:v>
                </c:pt>
                <c:pt idx="214">
                  <c:v>-20.04889</c:v>
                </c:pt>
                <c:pt idx="215">
                  <c:v>-20.694879999999998</c:v>
                </c:pt>
                <c:pt idx="216">
                  <c:v>-21.355309999999989</c:v>
                </c:pt>
                <c:pt idx="217">
                  <c:v>-22.030380000000001</c:v>
                </c:pt>
                <c:pt idx="218">
                  <c:v>-22.719470000000001</c:v>
                </c:pt>
                <c:pt idx="219">
                  <c:v>-23.422659999999777</c:v>
                </c:pt>
                <c:pt idx="220">
                  <c:v>-24.1402</c:v>
                </c:pt>
                <c:pt idx="221">
                  <c:v>-24.872810000000001</c:v>
                </c:pt>
                <c:pt idx="222">
                  <c:v>-25.62003</c:v>
                </c:pt>
                <c:pt idx="223">
                  <c:v>-26.381860000000035</c:v>
                </c:pt>
                <c:pt idx="224">
                  <c:v>-27.158469999999987</c:v>
                </c:pt>
                <c:pt idx="225">
                  <c:v>-27.949409999999769</c:v>
                </c:pt>
                <c:pt idx="226">
                  <c:v>-28.753690000000002</c:v>
                </c:pt>
                <c:pt idx="227">
                  <c:v>-29.571349999999889</c:v>
                </c:pt>
                <c:pt idx="228">
                  <c:v>-30.402050000000003</c:v>
                </c:pt>
                <c:pt idx="229">
                  <c:v>-31.246279999999889</c:v>
                </c:pt>
                <c:pt idx="230">
                  <c:v>-32.103970000000011</c:v>
                </c:pt>
                <c:pt idx="231">
                  <c:v>-32.975830000000002</c:v>
                </c:pt>
                <c:pt idx="232">
                  <c:v>-33.857009999999995</c:v>
                </c:pt>
                <c:pt idx="233">
                  <c:v>-34.762440000000012</c:v>
                </c:pt>
                <c:pt idx="234">
                  <c:v>-35.689700000000002</c:v>
                </c:pt>
                <c:pt idx="235">
                  <c:v>-36.626100000000314</c:v>
                </c:pt>
                <c:pt idx="236">
                  <c:v>-37.553889999999996</c:v>
                </c:pt>
                <c:pt idx="237">
                  <c:v>-38.457949999999997</c:v>
                </c:pt>
                <c:pt idx="238">
                  <c:v>-39.329180000000001</c:v>
                </c:pt>
                <c:pt idx="239">
                  <c:v>-40.168910000000423</c:v>
                </c:pt>
                <c:pt idx="240">
                  <c:v>-40.990110000000321</c:v>
                </c:pt>
                <c:pt idx="241">
                  <c:v>-41.84881</c:v>
                </c:pt>
                <c:pt idx="242">
                  <c:v>-42.757889999999996</c:v>
                </c:pt>
                <c:pt idx="243">
                  <c:v>-43.721430000000012</c:v>
                </c:pt>
                <c:pt idx="244">
                  <c:v>-44.72953000000043</c:v>
                </c:pt>
                <c:pt idx="245">
                  <c:v>-45.763450000000013</c:v>
                </c:pt>
                <c:pt idx="246">
                  <c:v>-46.803340000000006</c:v>
                </c:pt>
                <c:pt idx="247">
                  <c:v>-47.836150000000011</c:v>
                </c:pt>
                <c:pt idx="248">
                  <c:v>-48.858839999999994</c:v>
                </c:pt>
                <c:pt idx="249">
                  <c:v>-49.887659999999997</c:v>
                </c:pt>
                <c:pt idx="250">
                  <c:v>-50.920480000000005</c:v>
                </c:pt>
                <c:pt idx="251">
                  <c:v>-51.966100000000012</c:v>
                </c:pt>
                <c:pt idx="252">
                  <c:v>-53.024010000000011</c:v>
                </c:pt>
                <c:pt idx="253">
                  <c:v>-54.089300000000001</c:v>
                </c:pt>
                <c:pt idx="254">
                  <c:v>-55.160810000000012</c:v>
                </c:pt>
                <c:pt idx="255">
                  <c:v>-56.237010000000012</c:v>
                </c:pt>
                <c:pt idx="256">
                  <c:v>-57.312269999999998</c:v>
                </c:pt>
                <c:pt idx="257">
                  <c:v>-58.383199999999995</c:v>
                </c:pt>
                <c:pt idx="258">
                  <c:v>-59.448750000000011</c:v>
                </c:pt>
                <c:pt idx="259">
                  <c:v>-60.510069999999999</c:v>
                </c:pt>
                <c:pt idx="260">
                  <c:v>-61.565200000000011</c:v>
                </c:pt>
                <c:pt idx="261">
                  <c:v>-62.612870000000001</c:v>
                </c:pt>
                <c:pt idx="262">
                  <c:v>-63.658280000000005</c:v>
                </c:pt>
                <c:pt idx="263">
                  <c:v>-64.700620000000427</c:v>
                </c:pt>
                <c:pt idx="264">
                  <c:v>-65.739160000000027</c:v>
                </c:pt>
                <c:pt idx="265">
                  <c:v>-66.773409999999998</c:v>
                </c:pt>
                <c:pt idx="266">
                  <c:v>-67.800829999999991</c:v>
                </c:pt>
                <c:pt idx="267">
                  <c:v>-68.81738</c:v>
                </c:pt>
                <c:pt idx="268">
                  <c:v>-69.821150000000003</c:v>
                </c:pt>
                <c:pt idx="269">
                  <c:v>-70.811090000000007</c:v>
                </c:pt>
                <c:pt idx="270">
                  <c:v>-71.790750000000003</c:v>
                </c:pt>
                <c:pt idx="271">
                  <c:v>-72.758629999999997</c:v>
                </c:pt>
                <c:pt idx="272">
                  <c:v>-73.714789999999994</c:v>
                </c:pt>
                <c:pt idx="273">
                  <c:v>-74.657739999999919</c:v>
                </c:pt>
                <c:pt idx="274">
                  <c:v>-75.584030000000013</c:v>
                </c:pt>
                <c:pt idx="275">
                  <c:v>-76.490409999999997</c:v>
                </c:pt>
                <c:pt idx="276">
                  <c:v>-77.373729999999981</c:v>
                </c:pt>
                <c:pt idx="277">
                  <c:v>-78.232939999999999</c:v>
                </c:pt>
                <c:pt idx="278">
                  <c:v>-79.070029999999988</c:v>
                </c:pt>
                <c:pt idx="279">
                  <c:v>-79.884050000000002</c:v>
                </c:pt>
                <c:pt idx="280">
                  <c:v>-80.672679999999858</c:v>
                </c:pt>
                <c:pt idx="281">
                  <c:v>-81.436100000000025</c:v>
                </c:pt>
                <c:pt idx="282">
                  <c:v>-82.174849999999978</c:v>
                </c:pt>
                <c:pt idx="283">
                  <c:v>-82.888120000000001</c:v>
                </c:pt>
                <c:pt idx="284">
                  <c:v>-83.57262999999999</c:v>
                </c:pt>
                <c:pt idx="285">
                  <c:v>-84.226339999999979</c:v>
                </c:pt>
                <c:pt idx="286">
                  <c:v>-84.846769999999992</c:v>
                </c:pt>
                <c:pt idx="287">
                  <c:v>-85.430499999999995</c:v>
                </c:pt>
                <c:pt idx="288">
                  <c:v>-85.975610000000003</c:v>
                </c:pt>
                <c:pt idx="289">
                  <c:v>-86.485869999999991</c:v>
                </c:pt>
                <c:pt idx="290">
                  <c:v>-86.964130000000026</c:v>
                </c:pt>
                <c:pt idx="291">
                  <c:v>-87.40831</c:v>
                </c:pt>
                <c:pt idx="292">
                  <c:v>-87.818060000000003</c:v>
                </c:pt>
                <c:pt idx="293">
                  <c:v>-88.192669999999993</c:v>
                </c:pt>
                <c:pt idx="294">
                  <c:v>-88.53215999999999</c:v>
                </c:pt>
                <c:pt idx="295">
                  <c:v>-88.833940000000013</c:v>
                </c:pt>
                <c:pt idx="296">
                  <c:v>-89.098990000000001</c:v>
                </c:pt>
                <c:pt idx="297">
                  <c:v>-89.328389999999658</c:v>
                </c:pt>
                <c:pt idx="298">
                  <c:v>-89.521349999999998</c:v>
                </c:pt>
                <c:pt idx="299">
                  <c:v>-89.673589999999948</c:v>
                </c:pt>
                <c:pt idx="300">
                  <c:v>-89.786339999999981</c:v>
                </c:pt>
                <c:pt idx="301">
                  <c:v>-89.863689999999991</c:v>
                </c:pt>
                <c:pt idx="302">
                  <c:v>-89.911550000000759</c:v>
                </c:pt>
                <c:pt idx="303">
                  <c:v>-89.929959999999994</c:v>
                </c:pt>
                <c:pt idx="304">
                  <c:v>-89.925659999999993</c:v>
                </c:pt>
                <c:pt idx="305">
                  <c:v>-89.902180000000001</c:v>
                </c:pt>
                <c:pt idx="306">
                  <c:v>-89.863369999999989</c:v>
                </c:pt>
                <c:pt idx="307">
                  <c:v>-89.805779999999658</c:v>
                </c:pt>
                <c:pt idx="308">
                  <c:v>-89.730670000000003</c:v>
                </c:pt>
                <c:pt idx="309">
                  <c:v>-89.642319999999998</c:v>
                </c:pt>
                <c:pt idx="310">
                  <c:v>-89.543220000000758</c:v>
                </c:pt>
                <c:pt idx="311">
                  <c:v>-89.432450000000003</c:v>
                </c:pt>
                <c:pt idx="312">
                  <c:v>-89.316829999999996</c:v>
                </c:pt>
                <c:pt idx="313">
                  <c:v>-89.201120000000699</c:v>
                </c:pt>
                <c:pt idx="314">
                  <c:v>-89.088769999999982</c:v>
                </c:pt>
                <c:pt idx="315">
                  <c:v>-88.977180000000004</c:v>
                </c:pt>
                <c:pt idx="316">
                  <c:v>-88.870789999999758</c:v>
                </c:pt>
                <c:pt idx="317">
                  <c:v>-88.77367000000001</c:v>
                </c:pt>
                <c:pt idx="318">
                  <c:v>-88.687480000000008</c:v>
                </c:pt>
                <c:pt idx="319">
                  <c:v>-88.614260000000527</c:v>
                </c:pt>
                <c:pt idx="320">
                  <c:v>-88.558849999999978</c:v>
                </c:pt>
                <c:pt idx="321">
                  <c:v>-88.520299999999992</c:v>
                </c:pt>
                <c:pt idx="322">
                  <c:v>-88.495999999999995</c:v>
                </c:pt>
                <c:pt idx="323">
                  <c:v>-88.484350000000006</c:v>
                </c:pt>
                <c:pt idx="324">
                  <c:v>-88.486580000000004</c:v>
                </c:pt>
                <c:pt idx="325">
                  <c:v>-88.501850000000005</c:v>
                </c:pt>
                <c:pt idx="326">
                  <c:v>-88.531630000000007</c:v>
                </c:pt>
                <c:pt idx="327">
                  <c:v>-88.579669999999993</c:v>
                </c:pt>
                <c:pt idx="328">
                  <c:v>-88.650019999999998</c:v>
                </c:pt>
                <c:pt idx="329">
                  <c:v>-88.740890000000007</c:v>
                </c:pt>
                <c:pt idx="330">
                  <c:v>-88.85211000000001</c:v>
                </c:pt>
                <c:pt idx="331">
                  <c:v>-88.984020000000427</c:v>
                </c:pt>
                <c:pt idx="332">
                  <c:v>-89.132889999999989</c:v>
                </c:pt>
                <c:pt idx="333">
                  <c:v>-89.295439999999999</c:v>
                </c:pt>
                <c:pt idx="334">
                  <c:v>-89.471949999999993</c:v>
                </c:pt>
                <c:pt idx="335">
                  <c:v>-89.664080000000013</c:v>
                </c:pt>
                <c:pt idx="336">
                  <c:v>-89.873009999999979</c:v>
                </c:pt>
                <c:pt idx="337">
                  <c:v>-90.097620000000759</c:v>
                </c:pt>
                <c:pt idx="338">
                  <c:v>-90.338879999999989</c:v>
                </c:pt>
                <c:pt idx="339">
                  <c:v>-90.597050000000024</c:v>
                </c:pt>
                <c:pt idx="340">
                  <c:v>-90.869060000000005</c:v>
                </c:pt>
                <c:pt idx="341">
                  <c:v>-91.153729999999982</c:v>
                </c:pt>
                <c:pt idx="342">
                  <c:v>-91.45304999999999</c:v>
                </c:pt>
                <c:pt idx="343">
                  <c:v>-91.767980000000023</c:v>
                </c:pt>
                <c:pt idx="344">
                  <c:v>-92.094849999999994</c:v>
                </c:pt>
                <c:pt idx="345">
                  <c:v>-92.431340000000006</c:v>
                </c:pt>
                <c:pt idx="346">
                  <c:v>-92.776589999999999</c:v>
                </c:pt>
                <c:pt idx="347">
                  <c:v>-93.130829999999989</c:v>
                </c:pt>
                <c:pt idx="348">
                  <c:v>-93.492660000000427</c:v>
                </c:pt>
                <c:pt idx="349">
                  <c:v>-93.864199999999997</c:v>
                </c:pt>
                <c:pt idx="350">
                  <c:v>-94.250360000000001</c:v>
                </c:pt>
                <c:pt idx="351">
                  <c:v>-94.65164</c:v>
                </c:pt>
                <c:pt idx="352">
                  <c:v>-95.064610000000627</c:v>
                </c:pt>
                <c:pt idx="353">
                  <c:v>-95.488970000000009</c:v>
                </c:pt>
                <c:pt idx="354">
                  <c:v>-95.922299999999993</c:v>
                </c:pt>
                <c:pt idx="355">
                  <c:v>-96.36296999999999</c:v>
                </c:pt>
                <c:pt idx="356">
                  <c:v>-96.807260000000127</c:v>
                </c:pt>
                <c:pt idx="357">
                  <c:v>-97.255470000000003</c:v>
                </c:pt>
                <c:pt idx="358">
                  <c:v>-97.710470000000001</c:v>
                </c:pt>
                <c:pt idx="359">
                  <c:v>-98.173589999999948</c:v>
                </c:pt>
                <c:pt idx="360">
                  <c:v>-98.646349999999998</c:v>
                </c:pt>
                <c:pt idx="361">
                  <c:v>-99.129909999999981</c:v>
                </c:pt>
                <c:pt idx="362">
                  <c:v>-99.621349999999978</c:v>
                </c:pt>
                <c:pt idx="363">
                  <c:v>-100.11720000000012</c:v>
                </c:pt>
                <c:pt idx="364">
                  <c:v>-100.61370000000001</c:v>
                </c:pt>
                <c:pt idx="365">
                  <c:v>-101.1078</c:v>
                </c:pt>
                <c:pt idx="366">
                  <c:v>-101.60120000000002</c:v>
                </c:pt>
                <c:pt idx="367">
                  <c:v>-102.09760000000061</c:v>
                </c:pt>
                <c:pt idx="368">
                  <c:v>-102.60080000000001</c:v>
                </c:pt>
                <c:pt idx="369">
                  <c:v>-103.11160000000002</c:v>
                </c:pt>
                <c:pt idx="370">
                  <c:v>-103.6287999999994</c:v>
                </c:pt>
                <c:pt idx="371">
                  <c:v>-104.13200000000001</c:v>
                </c:pt>
                <c:pt idx="372">
                  <c:v>-104.6742</c:v>
                </c:pt>
                <c:pt idx="373">
                  <c:v>-105.2427</c:v>
                </c:pt>
                <c:pt idx="374">
                  <c:v>-105.842</c:v>
                </c:pt>
                <c:pt idx="375">
                  <c:v>-106.43889999999999</c:v>
                </c:pt>
                <c:pt idx="376">
                  <c:v>-106.94120000000102</c:v>
                </c:pt>
                <c:pt idx="377">
                  <c:v>-107.2025</c:v>
                </c:pt>
                <c:pt idx="378">
                  <c:v>-107.0594</c:v>
                </c:pt>
                <c:pt idx="379">
                  <c:v>-106.37390000000001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3566-4FC7-AADA-B1BE734653FE}"/>
            </c:ext>
          </c:extLst>
        </c:ser>
        <c:ser>
          <c:idx val="2"/>
          <c:order val="2"/>
          <c:tx>
            <c:strRef>
              <c:f>'J:\sylvie\experimenty\2011\zdenka\ODN-C\eliminace C3,4,5,6,9\dC3 pro eliminace\[eliminace E4 dC3 srovnání různá data.xlsx]LSV březen 2011'!$D$1</c:f>
              <c:strCache>
                <c:ptCount val="1"/>
                <c:pt idx="0">
                  <c:v>pH 2.15</c:v>
                </c:pt>
              </c:strCache>
            </c:strRef>
          </c:tx>
          <c:marker>
            <c:symbol val="none"/>
          </c:marker>
          <c:xVal>
            <c:numRef>
              <c:f>'J:\sylvie\experimenty\2011\zdenka\ODN-C\eliminace C3,4,5,6,9\dC3 pro eliminace\[eliminace E4 dC3 srovnání různá data.xlsx]LSV březen 2011'!$A$2:$A$381</c:f>
              <c:numCache>
                <c:formatCode>General</c:formatCode>
                <c:ptCount val="380"/>
                <c:pt idx="0">
                  <c:v>-1000.0609999999994</c:v>
                </c:pt>
                <c:pt idx="1">
                  <c:v>-1002.0450000000001</c:v>
                </c:pt>
                <c:pt idx="2">
                  <c:v>-1004.0279999999979</c:v>
                </c:pt>
                <c:pt idx="3">
                  <c:v>-1006.0119999999994</c:v>
                </c:pt>
                <c:pt idx="4">
                  <c:v>-1007.9959999999999</c:v>
                </c:pt>
                <c:pt idx="5">
                  <c:v>-1009.9789999999999</c:v>
                </c:pt>
                <c:pt idx="6">
                  <c:v>-1011.963</c:v>
                </c:pt>
                <c:pt idx="7">
                  <c:v>-1013.9469999999974</c:v>
                </c:pt>
                <c:pt idx="8">
                  <c:v>-1015.93</c:v>
                </c:pt>
                <c:pt idx="9">
                  <c:v>-1017.914</c:v>
                </c:pt>
                <c:pt idx="10">
                  <c:v>-1019.8969999999994</c:v>
                </c:pt>
                <c:pt idx="11">
                  <c:v>-1021.8810000000001</c:v>
                </c:pt>
                <c:pt idx="12">
                  <c:v>-1023.8649999999974</c:v>
                </c:pt>
                <c:pt idx="13">
                  <c:v>-1025.8480000000002</c:v>
                </c:pt>
                <c:pt idx="14">
                  <c:v>-1027.8319999999999</c:v>
                </c:pt>
                <c:pt idx="15">
                  <c:v>-1029.816</c:v>
                </c:pt>
                <c:pt idx="16">
                  <c:v>-1031.799</c:v>
                </c:pt>
                <c:pt idx="17">
                  <c:v>-1033.7829999999999</c:v>
                </c:pt>
                <c:pt idx="18">
                  <c:v>-1035.7670000000001</c:v>
                </c:pt>
                <c:pt idx="19">
                  <c:v>-1037.75</c:v>
                </c:pt>
                <c:pt idx="20">
                  <c:v>-1039.7339999999999</c:v>
                </c:pt>
                <c:pt idx="21">
                  <c:v>-1041.7180000000001</c:v>
                </c:pt>
                <c:pt idx="22">
                  <c:v>-1043.701</c:v>
                </c:pt>
                <c:pt idx="23">
                  <c:v>-1045.6849999999888</c:v>
                </c:pt>
                <c:pt idx="24">
                  <c:v>-1047.6679999999999</c:v>
                </c:pt>
                <c:pt idx="25">
                  <c:v>-1049.6519999999998</c:v>
                </c:pt>
                <c:pt idx="26">
                  <c:v>-1051.636</c:v>
                </c:pt>
                <c:pt idx="27">
                  <c:v>-1053.6189999999999</c:v>
                </c:pt>
                <c:pt idx="28">
                  <c:v>-1055.6029999999998</c:v>
                </c:pt>
                <c:pt idx="29">
                  <c:v>-1057.587</c:v>
                </c:pt>
                <c:pt idx="30">
                  <c:v>-1059.57</c:v>
                </c:pt>
                <c:pt idx="31">
                  <c:v>-1061.5539999999999</c:v>
                </c:pt>
                <c:pt idx="32">
                  <c:v>-1063.538</c:v>
                </c:pt>
                <c:pt idx="33">
                  <c:v>-1065.521</c:v>
                </c:pt>
                <c:pt idx="34">
                  <c:v>-1067.5049999999999</c:v>
                </c:pt>
                <c:pt idx="35">
                  <c:v>-1069.489</c:v>
                </c:pt>
                <c:pt idx="36">
                  <c:v>-1071.472</c:v>
                </c:pt>
                <c:pt idx="37">
                  <c:v>-1073.4560000000001</c:v>
                </c:pt>
                <c:pt idx="38">
                  <c:v>-1075.4390000000001</c:v>
                </c:pt>
                <c:pt idx="39">
                  <c:v>-1077.423</c:v>
                </c:pt>
                <c:pt idx="40">
                  <c:v>-1079.4070000000011</c:v>
                </c:pt>
                <c:pt idx="41">
                  <c:v>-1081.3899999999999</c:v>
                </c:pt>
                <c:pt idx="42">
                  <c:v>-1083.3739999999998</c:v>
                </c:pt>
                <c:pt idx="43">
                  <c:v>-1085.3579999999999</c:v>
                </c:pt>
                <c:pt idx="44">
                  <c:v>-1087.3409999999999</c:v>
                </c:pt>
                <c:pt idx="45">
                  <c:v>-1089.325</c:v>
                </c:pt>
                <c:pt idx="46">
                  <c:v>-1091.3090000000002</c:v>
                </c:pt>
                <c:pt idx="47">
                  <c:v>-1093.2919999999999</c:v>
                </c:pt>
                <c:pt idx="48">
                  <c:v>-1095.2760000000001</c:v>
                </c:pt>
                <c:pt idx="49">
                  <c:v>-1097.26</c:v>
                </c:pt>
                <c:pt idx="50">
                  <c:v>-1099.2429999999999</c:v>
                </c:pt>
                <c:pt idx="51">
                  <c:v>-1101.2270000000001</c:v>
                </c:pt>
                <c:pt idx="52">
                  <c:v>-1103.21</c:v>
                </c:pt>
                <c:pt idx="53">
                  <c:v>-1105.1939999999888</c:v>
                </c:pt>
                <c:pt idx="54">
                  <c:v>-1107.1779999999999</c:v>
                </c:pt>
                <c:pt idx="55">
                  <c:v>-1109.1609999999998</c:v>
                </c:pt>
                <c:pt idx="56">
                  <c:v>-1111.145</c:v>
                </c:pt>
                <c:pt idx="57">
                  <c:v>-1113.1289999999999</c:v>
                </c:pt>
                <c:pt idx="58">
                  <c:v>-1115.1119999999999</c:v>
                </c:pt>
                <c:pt idx="59">
                  <c:v>-1117.096</c:v>
                </c:pt>
                <c:pt idx="60">
                  <c:v>-1119.0800000000002</c:v>
                </c:pt>
                <c:pt idx="61">
                  <c:v>-1121.0629999999999</c:v>
                </c:pt>
                <c:pt idx="62">
                  <c:v>-1123.047</c:v>
                </c:pt>
                <c:pt idx="63">
                  <c:v>-1125.0309999999999</c:v>
                </c:pt>
                <c:pt idx="64">
                  <c:v>-1127.0139999999999</c:v>
                </c:pt>
                <c:pt idx="65">
                  <c:v>-1128.998</c:v>
                </c:pt>
                <c:pt idx="66">
                  <c:v>-1130.981</c:v>
                </c:pt>
                <c:pt idx="67">
                  <c:v>-1132.9649999999999</c:v>
                </c:pt>
                <c:pt idx="68">
                  <c:v>-1134.9490000000001</c:v>
                </c:pt>
                <c:pt idx="69">
                  <c:v>-1136.932</c:v>
                </c:pt>
                <c:pt idx="70">
                  <c:v>-1138.9160000000011</c:v>
                </c:pt>
                <c:pt idx="71">
                  <c:v>-1140.9000000000001</c:v>
                </c:pt>
                <c:pt idx="72">
                  <c:v>-1142.8829999999998</c:v>
                </c:pt>
                <c:pt idx="73">
                  <c:v>-1144.8670000000002</c:v>
                </c:pt>
                <c:pt idx="74">
                  <c:v>-1146.8509999999999</c:v>
                </c:pt>
                <c:pt idx="75">
                  <c:v>-1148.8339999999998</c:v>
                </c:pt>
                <c:pt idx="76">
                  <c:v>-1150.818</c:v>
                </c:pt>
                <c:pt idx="77">
                  <c:v>-1152.8019999999999</c:v>
                </c:pt>
                <c:pt idx="78">
                  <c:v>-1154.7849999999999</c:v>
                </c:pt>
                <c:pt idx="79">
                  <c:v>-1156.769</c:v>
                </c:pt>
                <c:pt idx="80">
                  <c:v>-1158.752</c:v>
                </c:pt>
                <c:pt idx="81">
                  <c:v>-1160.7360000000001</c:v>
                </c:pt>
                <c:pt idx="82">
                  <c:v>-1162.72</c:v>
                </c:pt>
                <c:pt idx="83">
                  <c:v>-1164.703</c:v>
                </c:pt>
                <c:pt idx="84">
                  <c:v>-1166.6869999999999</c:v>
                </c:pt>
                <c:pt idx="85">
                  <c:v>-1168.6709999999998</c:v>
                </c:pt>
                <c:pt idx="86">
                  <c:v>-1170.6539999999998</c:v>
                </c:pt>
                <c:pt idx="87">
                  <c:v>-1172.6379999999999</c:v>
                </c:pt>
                <c:pt idx="88">
                  <c:v>-1174.6219999999998</c:v>
                </c:pt>
                <c:pt idx="89">
                  <c:v>-1176.6049999999998</c:v>
                </c:pt>
                <c:pt idx="90">
                  <c:v>-1178.5890000000002</c:v>
                </c:pt>
                <c:pt idx="91">
                  <c:v>-1180.5729999999999</c:v>
                </c:pt>
                <c:pt idx="92">
                  <c:v>-1182.556</c:v>
                </c:pt>
                <c:pt idx="93">
                  <c:v>-1184.54</c:v>
                </c:pt>
                <c:pt idx="94">
                  <c:v>-1186.5229999999999</c:v>
                </c:pt>
                <c:pt idx="95">
                  <c:v>-1188.5070000000001</c:v>
                </c:pt>
                <c:pt idx="96">
                  <c:v>-1190.491</c:v>
                </c:pt>
                <c:pt idx="97">
                  <c:v>-1192.4739999999999</c:v>
                </c:pt>
                <c:pt idx="98">
                  <c:v>-1194.4580000000001</c:v>
                </c:pt>
                <c:pt idx="99">
                  <c:v>-1196.442</c:v>
                </c:pt>
                <c:pt idx="100">
                  <c:v>-1198.4250000000011</c:v>
                </c:pt>
                <c:pt idx="101">
                  <c:v>-1200.4090000000001</c:v>
                </c:pt>
                <c:pt idx="102">
                  <c:v>-1202.3929999999998</c:v>
                </c:pt>
                <c:pt idx="103">
                  <c:v>-1204.376</c:v>
                </c:pt>
                <c:pt idx="104">
                  <c:v>-1206.3599999999999</c:v>
                </c:pt>
                <c:pt idx="105">
                  <c:v>-1208.3439999999998</c:v>
                </c:pt>
                <c:pt idx="106">
                  <c:v>-1210.327</c:v>
                </c:pt>
                <c:pt idx="107">
                  <c:v>-1212.3109999999999</c:v>
                </c:pt>
                <c:pt idx="108">
                  <c:v>-1214.2939999999999</c:v>
                </c:pt>
                <c:pt idx="109">
                  <c:v>-1216.278</c:v>
                </c:pt>
                <c:pt idx="110">
                  <c:v>-1218.2619999999999</c:v>
                </c:pt>
                <c:pt idx="111">
                  <c:v>-1220.2450000000001</c:v>
                </c:pt>
                <c:pt idx="112">
                  <c:v>-1222.229</c:v>
                </c:pt>
                <c:pt idx="113">
                  <c:v>-1224.213</c:v>
                </c:pt>
                <c:pt idx="114">
                  <c:v>-1226.1959999999999</c:v>
                </c:pt>
                <c:pt idx="115">
                  <c:v>-1228.1799999999998</c:v>
                </c:pt>
                <c:pt idx="116">
                  <c:v>-1230.1639999999998</c:v>
                </c:pt>
                <c:pt idx="117">
                  <c:v>-1232.1470000000002</c:v>
                </c:pt>
                <c:pt idx="118">
                  <c:v>-1234.1309999999999</c:v>
                </c:pt>
                <c:pt idx="119">
                  <c:v>-1236.115</c:v>
                </c:pt>
                <c:pt idx="120">
                  <c:v>-1238.098</c:v>
                </c:pt>
                <c:pt idx="121">
                  <c:v>-1240.0819999999999</c:v>
                </c:pt>
                <c:pt idx="122">
                  <c:v>-1242.0650000000001</c:v>
                </c:pt>
                <c:pt idx="123">
                  <c:v>-1244.049</c:v>
                </c:pt>
                <c:pt idx="124">
                  <c:v>-1246.0329999999999</c:v>
                </c:pt>
                <c:pt idx="125">
                  <c:v>-1248.0160000000001</c:v>
                </c:pt>
                <c:pt idx="126">
                  <c:v>-1250</c:v>
                </c:pt>
                <c:pt idx="127">
                  <c:v>-1251.9839999999999</c:v>
                </c:pt>
                <c:pt idx="128">
                  <c:v>-1253.9670000000001</c:v>
                </c:pt>
                <c:pt idx="129">
                  <c:v>-1255.951</c:v>
                </c:pt>
                <c:pt idx="130">
                  <c:v>-1257.9349999999999</c:v>
                </c:pt>
                <c:pt idx="131">
                  <c:v>-1259.9180000000001</c:v>
                </c:pt>
                <c:pt idx="132">
                  <c:v>-1261.902</c:v>
                </c:pt>
                <c:pt idx="133">
                  <c:v>-1263.885</c:v>
                </c:pt>
                <c:pt idx="134">
                  <c:v>-1265.8689999999999</c:v>
                </c:pt>
                <c:pt idx="135">
                  <c:v>-1267.8529999999998</c:v>
                </c:pt>
                <c:pt idx="136">
                  <c:v>-1269.836</c:v>
                </c:pt>
                <c:pt idx="137">
                  <c:v>-1271.82</c:v>
                </c:pt>
                <c:pt idx="138">
                  <c:v>-1273.8039999999999</c:v>
                </c:pt>
                <c:pt idx="139">
                  <c:v>-1275.787</c:v>
                </c:pt>
                <c:pt idx="140">
                  <c:v>-1277.771</c:v>
                </c:pt>
                <c:pt idx="141">
                  <c:v>-1279.7549999999999</c:v>
                </c:pt>
                <c:pt idx="142">
                  <c:v>-1281.7380000000001</c:v>
                </c:pt>
                <c:pt idx="143">
                  <c:v>-1283.722</c:v>
                </c:pt>
                <c:pt idx="144">
                  <c:v>-1285.7060000000001</c:v>
                </c:pt>
                <c:pt idx="145">
                  <c:v>-1287.6889999999999</c:v>
                </c:pt>
                <c:pt idx="146">
                  <c:v>-1289.6729999999998</c:v>
                </c:pt>
                <c:pt idx="147">
                  <c:v>-1291.6559999999999</c:v>
                </c:pt>
                <c:pt idx="148">
                  <c:v>-1293.6399999999999</c:v>
                </c:pt>
                <c:pt idx="149">
                  <c:v>-1295.6239999999998</c:v>
                </c:pt>
                <c:pt idx="150">
                  <c:v>-1297.607</c:v>
                </c:pt>
                <c:pt idx="151">
                  <c:v>-1299.5909999999999</c:v>
                </c:pt>
                <c:pt idx="152">
                  <c:v>-1301.5749999999998</c:v>
                </c:pt>
                <c:pt idx="153">
                  <c:v>-1303.558</c:v>
                </c:pt>
                <c:pt idx="154">
                  <c:v>-1305.5419999999999</c:v>
                </c:pt>
                <c:pt idx="155">
                  <c:v>-1307.5260000000001</c:v>
                </c:pt>
                <c:pt idx="156">
                  <c:v>-1309.509</c:v>
                </c:pt>
                <c:pt idx="157">
                  <c:v>-1311.4929999999999</c:v>
                </c:pt>
                <c:pt idx="158">
                  <c:v>-1313.4770000000001</c:v>
                </c:pt>
                <c:pt idx="159">
                  <c:v>-1315.46</c:v>
                </c:pt>
                <c:pt idx="160">
                  <c:v>-1317.444</c:v>
                </c:pt>
                <c:pt idx="161">
                  <c:v>-1319.4270000000001</c:v>
                </c:pt>
                <c:pt idx="162">
                  <c:v>-1321.4110000000001</c:v>
                </c:pt>
                <c:pt idx="163">
                  <c:v>-1323.3950000000002</c:v>
                </c:pt>
                <c:pt idx="164">
                  <c:v>-1325.3779999999999</c:v>
                </c:pt>
                <c:pt idx="165">
                  <c:v>-1327.3619999999999</c:v>
                </c:pt>
                <c:pt idx="166">
                  <c:v>-1329.346</c:v>
                </c:pt>
                <c:pt idx="167">
                  <c:v>-1331.329</c:v>
                </c:pt>
                <c:pt idx="168">
                  <c:v>-1333.3129999999999</c:v>
                </c:pt>
                <c:pt idx="169">
                  <c:v>-1335.297</c:v>
                </c:pt>
                <c:pt idx="170">
                  <c:v>-1337.28</c:v>
                </c:pt>
                <c:pt idx="171">
                  <c:v>-1339.2639999999999</c:v>
                </c:pt>
                <c:pt idx="172">
                  <c:v>-1341.248</c:v>
                </c:pt>
                <c:pt idx="173">
                  <c:v>-1343.231</c:v>
                </c:pt>
                <c:pt idx="174">
                  <c:v>-1345.2150000000001</c:v>
                </c:pt>
                <c:pt idx="175">
                  <c:v>-1347.1979999999999</c:v>
                </c:pt>
                <c:pt idx="176">
                  <c:v>-1349.1819999999998</c:v>
                </c:pt>
                <c:pt idx="177">
                  <c:v>-1351.1660000000002</c:v>
                </c:pt>
                <c:pt idx="178">
                  <c:v>-1353.1489999999999</c:v>
                </c:pt>
                <c:pt idx="179">
                  <c:v>-1355.1329999999998</c:v>
                </c:pt>
                <c:pt idx="180">
                  <c:v>-1357.117</c:v>
                </c:pt>
                <c:pt idx="181">
                  <c:v>-1359.1</c:v>
                </c:pt>
                <c:pt idx="182">
                  <c:v>-1361.0839999999998</c:v>
                </c:pt>
                <c:pt idx="183">
                  <c:v>-1363.068</c:v>
                </c:pt>
                <c:pt idx="184">
                  <c:v>-1365.0509999999999</c:v>
                </c:pt>
                <c:pt idx="185">
                  <c:v>-1367.0350000000001</c:v>
                </c:pt>
                <c:pt idx="186">
                  <c:v>-1369.019</c:v>
                </c:pt>
                <c:pt idx="187">
                  <c:v>-1371.002</c:v>
                </c:pt>
                <c:pt idx="188">
                  <c:v>-1372.9860000000001</c:v>
                </c:pt>
                <c:pt idx="189">
                  <c:v>-1374.9690000000001</c:v>
                </c:pt>
                <c:pt idx="190">
                  <c:v>-1376.9530000000002</c:v>
                </c:pt>
                <c:pt idx="191">
                  <c:v>-1378.9370000000001</c:v>
                </c:pt>
                <c:pt idx="192">
                  <c:v>-1380.92</c:v>
                </c:pt>
                <c:pt idx="193">
                  <c:v>-1382.904</c:v>
                </c:pt>
                <c:pt idx="194">
                  <c:v>-1384.8879999999999</c:v>
                </c:pt>
                <c:pt idx="195">
                  <c:v>-1386.8709999999999</c:v>
                </c:pt>
                <c:pt idx="196">
                  <c:v>-1388.855</c:v>
                </c:pt>
                <c:pt idx="197">
                  <c:v>-1390.8389999999999</c:v>
                </c:pt>
                <c:pt idx="198">
                  <c:v>-1392.8219999999999</c:v>
                </c:pt>
                <c:pt idx="199">
                  <c:v>-1394.806</c:v>
                </c:pt>
                <c:pt idx="200">
                  <c:v>-1396.79</c:v>
                </c:pt>
                <c:pt idx="201">
                  <c:v>-1398.7729999999999</c:v>
                </c:pt>
                <c:pt idx="202">
                  <c:v>-1400.7570000000001</c:v>
                </c:pt>
                <c:pt idx="203">
                  <c:v>-1402.74</c:v>
                </c:pt>
                <c:pt idx="204">
                  <c:v>-1404.7240000000002</c:v>
                </c:pt>
                <c:pt idx="205">
                  <c:v>-1406.7080000000001</c:v>
                </c:pt>
                <c:pt idx="206">
                  <c:v>-1408.6909999999998</c:v>
                </c:pt>
                <c:pt idx="207">
                  <c:v>-1410.675</c:v>
                </c:pt>
                <c:pt idx="208">
                  <c:v>-1412.6589999999999</c:v>
                </c:pt>
                <c:pt idx="209">
                  <c:v>-1414.6419999999998</c:v>
                </c:pt>
                <c:pt idx="210">
                  <c:v>-1416.626</c:v>
                </c:pt>
                <c:pt idx="211">
                  <c:v>-1418.61</c:v>
                </c:pt>
                <c:pt idx="212">
                  <c:v>-1420.5929999999998</c:v>
                </c:pt>
                <c:pt idx="213">
                  <c:v>-1422.577</c:v>
                </c:pt>
                <c:pt idx="214">
                  <c:v>-1424.5609999999999</c:v>
                </c:pt>
                <c:pt idx="215">
                  <c:v>-1426.5439999999999</c:v>
                </c:pt>
                <c:pt idx="216">
                  <c:v>-1428.528</c:v>
                </c:pt>
                <c:pt idx="217">
                  <c:v>-1430.5110000000002</c:v>
                </c:pt>
                <c:pt idx="218">
                  <c:v>-1432.4950000000001</c:v>
                </c:pt>
                <c:pt idx="219">
                  <c:v>-1434.479</c:v>
                </c:pt>
                <c:pt idx="220">
                  <c:v>-1436.462</c:v>
                </c:pt>
                <c:pt idx="221">
                  <c:v>-1438.4460000000001</c:v>
                </c:pt>
                <c:pt idx="222">
                  <c:v>-1440.43</c:v>
                </c:pt>
                <c:pt idx="223">
                  <c:v>-1442.413</c:v>
                </c:pt>
                <c:pt idx="224">
                  <c:v>-1444.3969999999999</c:v>
                </c:pt>
                <c:pt idx="225">
                  <c:v>-1446.3809999999999</c:v>
                </c:pt>
                <c:pt idx="226">
                  <c:v>-1448.3639999999998</c:v>
                </c:pt>
                <c:pt idx="227">
                  <c:v>-1450.348</c:v>
                </c:pt>
                <c:pt idx="228">
                  <c:v>-1452.3319999999999</c:v>
                </c:pt>
                <c:pt idx="229">
                  <c:v>-1454.3150000000001</c:v>
                </c:pt>
                <c:pt idx="230">
                  <c:v>-1456.299</c:v>
                </c:pt>
                <c:pt idx="231">
                  <c:v>-1458.2820000000002</c:v>
                </c:pt>
                <c:pt idx="232">
                  <c:v>-1460.2660000000001</c:v>
                </c:pt>
                <c:pt idx="233">
                  <c:v>-1462.25</c:v>
                </c:pt>
                <c:pt idx="234">
                  <c:v>-1464.2329999999999</c:v>
                </c:pt>
                <c:pt idx="235">
                  <c:v>-1466.2170000000001</c:v>
                </c:pt>
                <c:pt idx="236">
                  <c:v>-1468.201</c:v>
                </c:pt>
                <c:pt idx="237">
                  <c:v>-1470.1839999999895</c:v>
                </c:pt>
                <c:pt idx="238">
                  <c:v>-1472.1679999999999</c:v>
                </c:pt>
                <c:pt idx="239">
                  <c:v>-1474.1519999999998</c:v>
                </c:pt>
                <c:pt idx="240">
                  <c:v>-1476.135</c:v>
                </c:pt>
                <c:pt idx="241">
                  <c:v>-1478.1189999999999</c:v>
                </c:pt>
                <c:pt idx="242">
                  <c:v>-1480.1029999999998</c:v>
                </c:pt>
                <c:pt idx="243">
                  <c:v>-1482.086</c:v>
                </c:pt>
                <c:pt idx="244">
                  <c:v>-1484.07</c:v>
                </c:pt>
                <c:pt idx="245">
                  <c:v>-1486.0529999999999</c:v>
                </c:pt>
                <c:pt idx="246">
                  <c:v>-1488.037</c:v>
                </c:pt>
                <c:pt idx="247">
                  <c:v>-1490.021</c:v>
                </c:pt>
                <c:pt idx="248">
                  <c:v>-1492.0039999999999</c:v>
                </c:pt>
                <c:pt idx="249">
                  <c:v>-1493.9880000000001</c:v>
                </c:pt>
                <c:pt idx="250">
                  <c:v>-1495.972</c:v>
                </c:pt>
                <c:pt idx="251">
                  <c:v>-1497.9549999999999</c:v>
                </c:pt>
                <c:pt idx="252">
                  <c:v>-1499.9390000000001</c:v>
                </c:pt>
                <c:pt idx="253">
                  <c:v>-1501.923</c:v>
                </c:pt>
                <c:pt idx="254">
                  <c:v>-1503.9060000000011</c:v>
                </c:pt>
                <c:pt idx="255">
                  <c:v>-1505.8899999999999</c:v>
                </c:pt>
                <c:pt idx="256">
                  <c:v>-1507.8739999999998</c:v>
                </c:pt>
                <c:pt idx="257">
                  <c:v>-1509.857</c:v>
                </c:pt>
                <c:pt idx="258">
                  <c:v>-1511.8409999999999</c:v>
                </c:pt>
                <c:pt idx="259">
                  <c:v>-1513.8239999999998</c:v>
                </c:pt>
                <c:pt idx="260">
                  <c:v>-1515.808</c:v>
                </c:pt>
                <c:pt idx="261">
                  <c:v>-1517.7919999999999</c:v>
                </c:pt>
                <c:pt idx="262">
                  <c:v>-1519.7750000000001</c:v>
                </c:pt>
                <c:pt idx="263">
                  <c:v>-1521.759</c:v>
                </c:pt>
                <c:pt idx="264">
                  <c:v>-1523.7430000000002</c:v>
                </c:pt>
                <c:pt idx="265">
                  <c:v>-1525.7260000000001</c:v>
                </c:pt>
                <c:pt idx="266">
                  <c:v>-1527.71</c:v>
                </c:pt>
                <c:pt idx="267">
                  <c:v>-1529.693999999989</c:v>
                </c:pt>
                <c:pt idx="268">
                  <c:v>-1531.6769999999999</c:v>
                </c:pt>
                <c:pt idx="269">
                  <c:v>-1533.6609999999998</c:v>
                </c:pt>
                <c:pt idx="270">
                  <c:v>-1535.645</c:v>
                </c:pt>
                <c:pt idx="271">
                  <c:v>-1537.6279999999999</c:v>
                </c:pt>
                <c:pt idx="272">
                  <c:v>-1539.6119999999999</c:v>
                </c:pt>
                <c:pt idx="273">
                  <c:v>-1541.595</c:v>
                </c:pt>
                <c:pt idx="274">
                  <c:v>-1543.579</c:v>
                </c:pt>
                <c:pt idx="275">
                  <c:v>-1545.5629999999999</c:v>
                </c:pt>
                <c:pt idx="276">
                  <c:v>-1547.546</c:v>
                </c:pt>
                <c:pt idx="277">
                  <c:v>-1549.53</c:v>
                </c:pt>
                <c:pt idx="278">
                  <c:v>-1551.5139999999999</c:v>
                </c:pt>
                <c:pt idx="279">
                  <c:v>-1553.4970000000001</c:v>
                </c:pt>
                <c:pt idx="280">
                  <c:v>-1555.481</c:v>
                </c:pt>
                <c:pt idx="281">
                  <c:v>-1557.4650000000001</c:v>
                </c:pt>
                <c:pt idx="282">
                  <c:v>-1559.4480000000001</c:v>
                </c:pt>
                <c:pt idx="283">
                  <c:v>-1561.432</c:v>
                </c:pt>
                <c:pt idx="284">
                  <c:v>-1563.4160000000011</c:v>
                </c:pt>
                <c:pt idx="285">
                  <c:v>-1565.3989999999999</c:v>
                </c:pt>
                <c:pt idx="286">
                  <c:v>-1567.3829999999998</c:v>
                </c:pt>
                <c:pt idx="287">
                  <c:v>-1569.366</c:v>
                </c:pt>
                <c:pt idx="288">
                  <c:v>-1571.35</c:v>
                </c:pt>
                <c:pt idx="289">
                  <c:v>-1573.3339999999998</c:v>
                </c:pt>
                <c:pt idx="290">
                  <c:v>-1575.317</c:v>
                </c:pt>
                <c:pt idx="291">
                  <c:v>-1577.3010000000002</c:v>
                </c:pt>
                <c:pt idx="292">
                  <c:v>-1579.2850000000001</c:v>
                </c:pt>
                <c:pt idx="293">
                  <c:v>-1581.268</c:v>
                </c:pt>
                <c:pt idx="294">
                  <c:v>-1583.2520000000002</c:v>
                </c:pt>
                <c:pt idx="295">
                  <c:v>-1585.2360000000001</c:v>
                </c:pt>
                <c:pt idx="296">
                  <c:v>-1587.2190000000001</c:v>
                </c:pt>
                <c:pt idx="297">
                  <c:v>-1589.203</c:v>
                </c:pt>
                <c:pt idx="298">
                  <c:v>-1591.1869999999999</c:v>
                </c:pt>
                <c:pt idx="299">
                  <c:v>-1593.1699999999998</c:v>
                </c:pt>
                <c:pt idx="300">
                  <c:v>-1595.1539999999998</c:v>
                </c:pt>
                <c:pt idx="301">
                  <c:v>-1597.1369999999999</c:v>
                </c:pt>
                <c:pt idx="302">
                  <c:v>-1599.1209999999999</c:v>
                </c:pt>
                <c:pt idx="303">
                  <c:v>-1601.105</c:v>
                </c:pt>
                <c:pt idx="304">
                  <c:v>-1603.088</c:v>
                </c:pt>
                <c:pt idx="305">
                  <c:v>-1605.0719999999999</c:v>
                </c:pt>
                <c:pt idx="306">
                  <c:v>-1607.056</c:v>
                </c:pt>
                <c:pt idx="307">
                  <c:v>-1609.0390000000002</c:v>
                </c:pt>
                <c:pt idx="308">
                  <c:v>-1611.0229999999999</c:v>
                </c:pt>
                <c:pt idx="309">
                  <c:v>-1613.0070000000001</c:v>
                </c:pt>
                <c:pt idx="310">
                  <c:v>-1614.99</c:v>
                </c:pt>
                <c:pt idx="311">
                  <c:v>-1616.9739999999999</c:v>
                </c:pt>
                <c:pt idx="312">
                  <c:v>-1618.9580000000001</c:v>
                </c:pt>
                <c:pt idx="313">
                  <c:v>-1620.941</c:v>
                </c:pt>
                <c:pt idx="314">
                  <c:v>-1622.9250000000011</c:v>
                </c:pt>
                <c:pt idx="315">
                  <c:v>-1624.9080000000001</c:v>
                </c:pt>
                <c:pt idx="316">
                  <c:v>-1626.8919999999998</c:v>
                </c:pt>
                <c:pt idx="317">
                  <c:v>-1628.876</c:v>
                </c:pt>
                <c:pt idx="318">
                  <c:v>-1630.8590000000002</c:v>
                </c:pt>
                <c:pt idx="319">
                  <c:v>-1632.8429999999998</c:v>
                </c:pt>
                <c:pt idx="320">
                  <c:v>-1634.827</c:v>
                </c:pt>
                <c:pt idx="321">
                  <c:v>-1636.8100000000002</c:v>
                </c:pt>
                <c:pt idx="322">
                  <c:v>-1638.7939999999999</c:v>
                </c:pt>
                <c:pt idx="323">
                  <c:v>-1640.778</c:v>
                </c:pt>
                <c:pt idx="324">
                  <c:v>-1642.761</c:v>
                </c:pt>
                <c:pt idx="325">
                  <c:v>-1644.7449999999999</c:v>
                </c:pt>
                <c:pt idx="326">
                  <c:v>-1646.729</c:v>
                </c:pt>
                <c:pt idx="327">
                  <c:v>-1648.712</c:v>
                </c:pt>
                <c:pt idx="328">
                  <c:v>-1650.6959999999999</c:v>
                </c:pt>
                <c:pt idx="329">
                  <c:v>-1652.6789999999999</c:v>
                </c:pt>
                <c:pt idx="330">
                  <c:v>-1654.6629999999998</c:v>
                </c:pt>
                <c:pt idx="331">
                  <c:v>-1656.6469999999999</c:v>
                </c:pt>
                <c:pt idx="332">
                  <c:v>-1658.6299999999999</c:v>
                </c:pt>
                <c:pt idx="333">
                  <c:v>-1660.6139999999998</c:v>
                </c:pt>
                <c:pt idx="334">
                  <c:v>-1662.598</c:v>
                </c:pt>
                <c:pt idx="335">
                  <c:v>-1664.5809999999999</c:v>
                </c:pt>
                <c:pt idx="336">
                  <c:v>-1666.5650000000001</c:v>
                </c:pt>
                <c:pt idx="337">
                  <c:v>-1668.549</c:v>
                </c:pt>
                <c:pt idx="338">
                  <c:v>-1670.5319999999999</c:v>
                </c:pt>
                <c:pt idx="339">
                  <c:v>-1672.5160000000001</c:v>
                </c:pt>
                <c:pt idx="340">
                  <c:v>-1674.5</c:v>
                </c:pt>
                <c:pt idx="341">
                  <c:v>-1676.4829999999999</c:v>
                </c:pt>
                <c:pt idx="342">
                  <c:v>-1678.4670000000001</c:v>
                </c:pt>
                <c:pt idx="343">
                  <c:v>-1680.45</c:v>
                </c:pt>
                <c:pt idx="344">
                  <c:v>-1682.434</c:v>
                </c:pt>
                <c:pt idx="345">
                  <c:v>-1684.4180000000001</c:v>
                </c:pt>
                <c:pt idx="346">
                  <c:v>-1686.4010000000001</c:v>
                </c:pt>
                <c:pt idx="347">
                  <c:v>-1688.385</c:v>
                </c:pt>
                <c:pt idx="348">
                  <c:v>-1690.3689999999999</c:v>
                </c:pt>
                <c:pt idx="349">
                  <c:v>-1692.3519999999999</c:v>
                </c:pt>
                <c:pt idx="350">
                  <c:v>-1694.336</c:v>
                </c:pt>
                <c:pt idx="351">
                  <c:v>-1696.3200000000002</c:v>
                </c:pt>
                <c:pt idx="352">
                  <c:v>-1698.3029999999999</c:v>
                </c:pt>
                <c:pt idx="353">
                  <c:v>-1700.287</c:v>
                </c:pt>
                <c:pt idx="354">
                  <c:v>-1702.2710000000002</c:v>
                </c:pt>
                <c:pt idx="355">
                  <c:v>-1704.2539999999999</c:v>
                </c:pt>
                <c:pt idx="356">
                  <c:v>-1706.2380000000001</c:v>
                </c:pt>
                <c:pt idx="357">
                  <c:v>-1708.221</c:v>
                </c:pt>
                <c:pt idx="358">
                  <c:v>-1710.2049999999999</c:v>
                </c:pt>
                <c:pt idx="359">
                  <c:v>-1712.1889999999999</c:v>
                </c:pt>
                <c:pt idx="360">
                  <c:v>-1714.1719999999998</c:v>
                </c:pt>
                <c:pt idx="361">
                  <c:v>-1716.1559999999999</c:v>
                </c:pt>
                <c:pt idx="362">
                  <c:v>-1718.1399999999999</c:v>
                </c:pt>
                <c:pt idx="363">
                  <c:v>-1720.1229999999998</c:v>
                </c:pt>
                <c:pt idx="364">
                  <c:v>-1722.107</c:v>
                </c:pt>
                <c:pt idx="365">
                  <c:v>-1724.0909999999999</c:v>
                </c:pt>
                <c:pt idx="366">
                  <c:v>-1726.0739999999998</c:v>
                </c:pt>
                <c:pt idx="367">
                  <c:v>-1728.058</c:v>
                </c:pt>
                <c:pt idx="368">
                  <c:v>-1730.0419999999999</c:v>
                </c:pt>
                <c:pt idx="369">
                  <c:v>-1732.0249999999999</c:v>
                </c:pt>
                <c:pt idx="370">
                  <c:v>-1734.009</c:v>
                </c:pt>
                <c:pt idx="371">
                  <c:v>-1735.992</c:v>
                </c:pt>
                <c:pt idx="372">
                  <c:v>-1737.9760000000001</c:v>
                </c:pt>
                <c:pt idx="373">
                  <c:v>-1739.96</c:v>
                </c:pt>
                <c:pt idx="374">
                  <c:v>-1741.943</c:v>
                </c:pt>
                <c:pt idx="375">
                  <c:v>-1743.9270000000001</c:v>
                </c:pt>
                <c:pt idx="376">
                  <c:v>-1745.9110000000001</c:v>
                </c:pt>
                <c:pt idx="377">
                  <c:v>-1747.8939999999998</c:v>
                </c:pt>
                <c:pt idx="378">
                  <c:v>-1749.8780000000002</c:v>
                </c:pt>
                <c:pt idx="379">
                  <c:v>-1751.8619999999999</c:v>
                </c:pt>
              </c:numCache>
            </c:numRef>
          </c:xVal>
          <c:yVal>
            <c:numRef>
              <c:f>'J:\sylvie\experimenty\2011\zdenka\ODN-C\eliminace C3,4,5,6,9\dC3 pro eliminace\[eliminace E4 dC3 srovnání různá data.xlsx]LSV březen 2011'!$D$2:$D$381</c:f>
              <c:numCache>
                <c:formatCode>General</c:formatCode>
                <c:ptCount val="380"/>
                <c:pt idx="0">
                  <c:v>-2.111816E-2</c:v>
                </c:pt>
                <c:pt idx="1">
                  <c:v>-2.3315429999999967E-2</c:v>
                </c:pt>
                <c:pt idx="2">
                  <c:v>-2.3593139999999999E-2</c:v>
                </c:pt>
                <c:pt idx="3">
                  <c:v>-2.3033140000000257E-2</c:v>
                </c:pt>
                <c:pt idx="4">
                  <c:v>-2.3346049999999997E-2</c:v>
                </c:pt>
                <c:pt idx="5">
                  <c:v>-2.3190919999999997E-2</c:v>
                </c:pt>
                <c:pt idx="6">
                  <c:v>-2.3434720000000006E-2</c:v>
                </c:pt>
                <c:pt idx="7">
                  <c:v>-2.3976729999999988E-2</c:v>
                </c:pt>
                <c:pt idx="8">
                  <c:v>-2.4645260000000092E-2</c:v>
                </c:pt>
                <c:pt idx="9">
                  <c:v>-2.528965E-2</c:v>
                </c:pt>
                <c:pt idx="10">
                  <c:v>-2.575417E-2</c:v>
                </c:pt>
                <c:pt idx="11">
                  <c:v>-2.6008070000000012E-2</c:v>
                </c:pt>
                <c:pt idx="12">
                  <c:v>-2.5947950000000001E-2</c:v>
                </c:pt>
                <c:pt idx="13">
                  <c:v>-2.5868849999999999E-2</c:v>
                </c:pt>
                <c:pt idx="14">
                  <c:v>-2.5996700000000001E-2</c:v>
                </c:pt>
                <c:pt idx="15">
                  <c:v>-2.6488829999999998E-2</c:v>
                </c:pt>
                <c:pt idx="16">
                  <c:v>-2.7242410000000012E-2</c:v>
                </c:pt>
                <c:pt idx="17">
                  <c:v>-2.8006069999999997E-2</c:v>
                </c:pt>
                <c:pt idx="18">
                  <c:v>-2.8693929999999999E-2</c:v>
                </c:pt>
                <c:pt idx="19">
                  <c:v>-2.9058820000000003E-2</c:v>
                </c:pt>
                <c:pt idx="20">
                  <c:v>-2.9101519999999999E-2</c:v>
                </c:pt>
                <c:pt idx="21">
                  <c:v>-2.9086310000000212E-2</c:v>
                </c:pt>
                <c:pt idx="22">
                  <c:v>-2.9301970000000052E-2</c:v>
                </c:pt>
                <c:pt idx="23">
                  <c:v>-2.9918180000000003E-2</c:v>
                </c:pt>
                <c:pt idx="24">
                  <c:v>-3.0835860000000364E-2</c:v>
                </c:pt>
                <c:pt idx="25">
                  <c:v>-3.1967140000000012E-2</c:v>
                </c:pt>
                <c:pt idx="26">
                  <c:v>-3.3096270000000004E-2</c:v>
                </c:pt>
                <c:pt idx="27">
                  <c:v>-3.3969300000000001E-2</c:v>
                </c:pt>
                <c:pt idx="28">
                  <c:v>-3.4439890000000042E-2</c:v>
                </c:pt>
                <c:pt idx="29">
                  <c:v>-3.4594880000000001E-2</c:v>
                </c:pt>
                <c:pt idx="30">
                  <c:v>-3.4682600000000001E-2</c:v>
                </c:pt>
                <c:pt idx="31">
                  <c:v>-3.4875090000000011E-2</c:v>
                </c:pt>
                <c:pt idx="32">
                  <c:v>-3.5368589999999978E-2</c:v>
                </c:pt>
                <c:pt idx="33">
                  <c:v>-3.6186650000000001E-2</c:v>
                </c:pt>
                <c:pt idx="34">
                  <c:v>-3.7318120000000003E-2</c:v>
                </c:pt>
                <c:pt idx="35">
                  <c:v>-3.8658479999999995E-2</c:v>
                </c:pt>
                <c:pt idx="36">
                  <c:v>-3.9837210000000456E-2</c:v>
                </c:pt>
                <c:pt idx="37">
                  <c:v>-4.0743850000000005E-2</c:v>
                </c:pt>
                <c:pt idx="38">
                  <c:v>-4.154099E-2</c:v>
                </c:pt>
                <c:pt idx="39">
                  <c:v>-4.222998E-2</c:v>
                </c:pt>
                <c:pt idx="40">
                  <c:v>-4.3077589999999985E-2</c:v>
                </c:pt>
                <c:pt idx="41">
                  <c:v>-4.4128519999999997E-2</c:v>
                </c:pt>
                <c:pt idx="42">
                  <c:v>-4.5584520000000003E-2</c:v>
                </c:pt>
                <c:pt idx="43">
                  <c:v>-4.7251959999999975E-2</c:v>
                </c:pt>
                <c:pt idx="44">
                  <c:v>-4.8897490000000703E-2</c:v>
                </c:pt>
                <c:pt idx="45">
                  <c:v>-5.0490410000000589E-2</c:v>
                </c:pt>
                <c:pt idx="46">
                  <c:v>-5.2117370000000024E-2</c:v>
                </c:pt>
                <c:pt idx="47">
                  <c:v>-5.3715810000000003E-2</c:v>
                </c:pt>
                <c:pt idx="48">
                  <c:v>-5.5495900000000112E-2</c:v>
                </c:pt>
                <c:pt idx="49">
                  <c:v>-5.7514200000000133E-2</c:v>
                </c:pt>
                <c:pt idx="50">
                  <c:v>-5.9969000000000022E-2</c:v>
                </c:pt>
                <c:pt idx="51">
                  <c:v>-6.2787000000000134E-2</c:v>
                </c:pt>
                <c:pt idx="52">
                  <c:v>-6.5903660000000114E-2</c:v>
                </c:pt>
                <c:pt idx="53">
                  <c:v>-6.928825999999999E-2</c:v>
                </c:pt>
                <c:pt idx="54">
                  <c:v>-7.2848270000000021E-2</c:v>
                </c:pt>
                <c:pt idx="55">
                  <c:v>-7.6490489999999994E-2</c:v>
                </c:pt>
                <c:pt idx="56">
                  <c:v>-8.0367290000000008E-2</c:v>
                </c:pt>
                <c:pt idx="57">
                  <c:v>-8.4601880000000046E-2</c:v>
                </c:pt>
                <c:pt idx="58">
                  <c:v>-8.9446789999999998E-2</c:v>
                </c:pt>
                <c:pt idx="59">
                  <c:v>-9.4907040000000067E-2</c:v>
                </c:pt>
                <c:pt idx="60">
                  <c:v>-0.10099090000000002</c:v>
                </c:pt>
                <c:pt idx="61">
                  <c:v>-0.10760160000000074</c:v>
                </c:pt>
                <c:pt idx="62">
                  <c:v>-0.11463920000000002</c:v>
                </c:pt>
                <c:pt idx="63">
                  <c:v>-0.12212120000000114</c:v>
                </c:pt>
                <c:pt idx="64">
                  <c:v>-0.13026240000000044</c:v>
                </c:pt>
                <c:pt idx="65">
                  <c:v>-0.13921930000000196</c:v>
                </c:pt>
                <c:pt idx="66">
                  <c:v>-0.14936520000000128</c:v>
                </c:pt>
                <c:pt idx="67">
                  <c:v>-0.1606426</c:v>
                </c:pt>
                <c:pt idx="68">
                  <c:v>-0.17303800000000041</c:v>
                </c:pt>
                <c:pt idx="69">
                  <c:v>-0.18633720000000142</c:v>
                </c:pt>
                <c:pt idx="70">
                  <c:v>-0.20056690000000021</c:v>
                </c:pt>
                <c:pt idx="71">
                  <c:v>-0.21579280000000145</c:v>
                </c:pt>
                <c:pt idx="72">
                  <c:v>-0.23224380000000044</c:v>
                </c:pt>
                <c:pt idx="73">
                  <c:v>-0.25010830000000001</c:v>
                </c:pt>
                <c:pt idx="74">
                  <c:v>-0.26987880000000364</c:v>
                </c:pt>
                <c:pt idx="75">
                  <c:v>-0.29137250000000364</c:v>
                </c:pt>
                <c:pt idx="76">
                  <c:v>-0.31431640000000438</c:v>
                </c:pt>
                <c:pt idx="77">
                  <c:v>-0.33826080000000364</c:v>
                </c:pt>
                <c:pt idx="78">
                  <c:v>-0.36332010000000353</c:v>
                </c:pt>
                <c:pt idx="79">
                  <c:v>-0.38928760000000268</c:v>
                </c:pt>
                <c:pt idx="80">
                  <c:v>-0.41624340000000004</c:v>
                </c:pt>
                <c:pt idx="81">
                  <c:v>-0.44426949999999998</c:v>
                </c:pt>
                <c:pt idx="82">
                  <c:v>-0.47392610000000307</c:v>
                </c:pt>
                <c:pt idx="83">
                  <c:v>-0.50504139999999997</c:v>
                </c:pt>
                <c:pt idx="84">
                  <c:v>-0.53740709999999958</c:v>
                </c:pt>
                <c:pt idx="85">
                  <c:v>-0.57069710000000062</c:v>
                </c:pt>
                <c:pt idx="86">
                  <c:v>-0.60515770000000002</c:v>
                </c:pt>
                <c:pt idx="87">
                  <c:v>-0.64008990000000165</c:v>
                </c:pt>
                <c:pt idx="88">
                  <c:v>-0.67501239999999996</c:v>
                </c:pt>
                <c:pt idx="89">
                  <c:v>-0.70924950000000064</c:v>
                </c:pt>
                <c:pt idx="90">
                  <c:v>-0.74262710000000065</c:v>
                </c:pt>
                <c:pt idx="91">
                  <c:v>-0.77457320000000063</c:v>
                </c:pt>
                <c:pt idx="92">
                  <c:v>-0.80483709999999997</c:v>
                </c:pt>
                <c:pt idx="93">
                  <c:v>-0.83331169999999999</c:v>
                </c:pt>
                <c:pt idx="94">
                  <c:v>-0.86031170000000001</c:v>
                </c:pt>
                <c:pt idx="95">
                  <c:v>-0.88560580000000477</c:v>
                </c:pt>
                <c:pt idx="96">
                  <c:v>-0.90905259999999521</c:v>
                </c:pt>
                <c:pt idx="97">
                  <c:v>-0.93030249999999959</c:v>
                </c:pt>
                <c:pt idx="98">
                  <c:v>-0.9493323999999943</c:v>
                </c:pt>
                <c:pt idx="99">
                  <c:v>-0.96594170000000534</c:v>
                </c:pt>
                <c:pt idx="100">
                  <c:v>-0.9802525999999927</c:v>
                </c:pt>
                <c:pt idx="101">
                  <c:v>-0.99263790000000007</c:v>
                </c:pt>
                <c:pt idx="102">
                  <c:v>-1.0034229999999904</c:v>
                </c:pt>
                <c:pt idx="103">
                  <c:v>-1.0129339999999998</c:v>
                </c:pt>
                <c:pt idx="104">
                  <c:v>-1.0212639999999904</c:v>
                </c:pt>
                <c:pt idx="105">
                  <c:v>-1.0284039999999999</c:v>
                </c:pt>
                <c:pt idx="106">
                  <c:v>-1.034422</c:v>
                </c:pt>
                <c:pt idx="107">
                  <c:v>-1.0393779999999999</c:v>
                </c:pt>
                <c:pt idx="108">
                  <c:v>-1.043482</c:v>
                </c:pt>
                <c:pt idx="109">
                  <c:v>-1.0472159999999999</c:v>
                </c:pt>
                <c:pt idx="110">
                  <c:v>-1.05061</c:v>
                </c:pt>
                <c:pt idx="111">
                  <c:v>-1.0539399999999886</c:v>
                </c:pt>
                <c:pt idx="112">
                  <c:v>-1.056986</c:v>
                </c:pt>
                <c:pt idx="113">
                  <c:v>-1.0597079999999999</c:v>
                </c:pt>
                <c:pt idx="114">
                  <c:v>-1.0620360000000002</c:v>
                </c:pt>
                <c:pt idx="115">
                  <c:v>-1.0642039999999999</c:v>
                </c:pt>
                <c:pt idx="116">
                  <c:v>-1.0661580000000095</c:v>
                </c:pt>
                <c:pt idx="117">
                  <c:v>-1.0682259999999999</c:v>
                </c:pt>
                <c:pt idx="118">
                  <c:v>-1.070354</c:v>
                </c:pt>
                <c:pt idx="119">
                  <c:v>-1.0728899999999999</c:v>
                </c:pt>
                <c:pt idx="120">
                  <c:v>-1.0755870000000001</c:v>
                </c:pt>
                <c:pt idx="121">
                  <c:v>-1.0786689999999999</c:v>
                </c:pt>
                <c:pt idx="122">
                  <c:v>-1.082222</c:v>
                </c:pt>
                <c:pt idx="123">
                  <c:v>-1.0866609999999999</c:v>
                </c:pt>
                <c:pt idx="124">
                  <c:v>-1.0917349999999892</c:v>
                </c:pt>
                <c:pt idx="125">
                  <c:v>-1.0976599999999999</c:v>
                </c:pt>
                <c:pt idx="126">
                  <c:v>-1.1045400000000001</c:v>
                </c:pt>
                <c:pt idx="127">
                  <c:v>-1.1128120000000001</c:v>
                </c:pt>
                <c:pt idx="128">
                  <c:v>-1.1225050000000001</c:v>
                </c:pt>
                <c:pt idx="129">
                  <c:v>-1.133885</c:v>
                </c:pt>
                <c:pt idx="130">
                  <c:v>-1.1471209999999998</c:v>
                </c:pt>
                <c:pt idx="131">
                  <c:v>-1.1625220000000001</c:v>
                </c:pt>
                <c:pt idx="132">
                  <c:v>-1.1797469999999999</c:v>
                </c:pt>
                <c:pt idx="133">
                  <c:v>-1.198769</c:v>
                </c:pt>
                <c:pt idx="134">
                  <c:v>-1.2197099999999879</c:v>
                </c:pt>
                <c:pt idx="135">
                  <c:v>-1.242748</c:v>
                </c:pt>
                <c:pt idx="136">
                  <c:v>-1.268027</c:v>
                </c:pt>
                <c:pt idx="137">
                  <c:v>-1.29555</c:v>
                </c:pt>
                <c:pt idx="138">
                  <c:v>-1.3254939999999906</c:v>
                </c:pt>
                <c:pt idx="139">
                  <c:v>-1.3579329999999998</c:v>
                </c:pt>
                <c:pt idx="140">
                  <c:v>-1.392531</c:v>
                </c:pt>
                <c:pt idx="141">
                  <c:v>-1.4290269999999856</c:v>
                </c:pt>
                <c:pt idx="142">
                  <c:v>-1.4674609999999892</c:v>
                </c:pt>
                <c:pt idx="143">
                  <c:v>-1.5077279999999904</c:v>
                </c:pt>
                <c:pt idx="144">
                  <c:v>-1.5501180000000001</c:v>
                </c:pt>
                <c:pt idx="145">
                  <c:v>-1.5946100000000001</c:v>
                </c:pt>
                <c:pt idx="146">
                  <c:v>-1.6415160000000002</c:v>
                </c:pt>
                <c:pt idx="147">
                  <c:v>-1.6908100000000001</c:v>
                </c:pt>
                <c:pt idx="148">
                  <c:v>-1.7424679999999999</c:v>
                </c:pt>
                <c:pt idx="149">
                  <c:v>-1.7965359999999999</c:v>
                </c:pt>
                <c:pt idx="150">
                  <c:v>-1.8529199999999999</c:v>
                </c:pt>
                <c:pt idx="151">
                  <c:v>-1.9113899999999999</c:v>
                </c:pt>
                <c:pt idx="152">
                  <c:v>-1.9723020000000104</c:v>
                </c:pt>
                <c:pt idx="153">
                  <c:v>-2.0355479999999977</c:v>
                </c:pt>
                <c:pt idx="154">
                  <c:v>-2.1012939999999998</c:v>
                </c:pt>
                <c:pt idx="155">
                  <c:v>-2.1694119999999999</c:v>
                </c:pt>
                <c:pt idx="156">
                  <c:v>-2.2403930000000245</c:v>
                </c:pt>
                <c:pt idx="157">
                  <c:v>-2.3146229999999735</c:v>
                </c:pt>
                <c:pt idx="158">
                  <c:v>-2.3917809999999977</c:v>
                </c:pt>
                <c:pt idx="159">
                  <c:v>-2.4717989999999967</c:v>
                </c:pt>
                <c:pt idx="160">
                  <c:v>-2.5550159999999784</c:v>
                </c:pt>
                <c:pt idx="161">
                  <c:v>-2.6412070000000001</c:v>
                </c:pt>
                <c:pt idx="162">
                  <c:v>-2.730318</c:v>
                </c:pt>
                <c:pt idx="163">
                  <c:v>-2.822333</c:v>
                </c:pt>
                <c:pt idx="164">
                  <c:v>-2.9178699999999784</c:v>
                </c:pt>
                <c:pt idx="165">
                  <c:v>-3.0171549999999998</c:v>
                </c:pt>
                <c:pt idx="166">
                  <c:v>-3.119977</c:v>
                </c:pt>
                <c:pt idx="167">
                  <c:v>-3.2261350000000002</c:v>
                </c:pt>
                <c:pt idx="168">
                  <c:v>-3.3376360000000003</c:v>
                </c:pt>
                <c:pt idx="169">
                  <c:v>-3.4541439999999977</c:v>
                </c:pt>
                <c:pt idx="170">
                  <c:v>-3.5744059999999784</c:v>
                </c:pt>
                <c:pt idx="171">
                  <c:v>-3.6970809999999998</c:v>
                </c:pt>
                <c:pt idx="172">
                  <c:v>-3.8212949999999997</c:v>
                </c:pt>
                <c:pt idx="173">
                  <c:v>-3.9461999999999997</c:v>
                </c:pt>
                <c:pt idx="174">
                  <c:v>-4.0720969999999985</c:v>
                </c:pt>
                <c:pt idx="175">
                  <c:v>-4.2006309999999996</c:v>
                </c:pt>
                <c:pt idx="176">
                  <c:v>-4.3374099999999975</c:v>
                </c:pt>
                <c:pt idx="177">
                  <c:v>-4.4833600000000482</c:v>
                </c:pt>
                <c:pt idx="178">
                  <c:v>-4.6385620000000003</c:v>
                </c:pt>
                <c:pt idx="179">
                  <c:v>-4.802759</c:v>
                </c:pt>
                <c:pt idx="180">
                  <c:v>-4.9753579999999999</c:v>
                </c:pt>
                <c:pt idx="181">
                  <c:v>-5.1548029999999745</c:v>
                </c:pt>
                <c:pt idx="182">
                  <c:v>-5.3405039999999975</c:v>
                </c:pt>
                <c:pt idx="183">
                  <c:v>-5.5326040000000001</c:v>
                </c:pt>
                <c:pt idx="184">
                  <c:v>-5.7324690000000134</c:v>
                </c:pt>
                <c:pt idx="185">
                  <c:v>-5.9391880000000024</c:v>
                </c:pt>
                <c:pt idx="186">
                  <c:v>-6.1525469999999745</c:v>
                </c:pt>
                <c:pt idx="187">
                  <c:v>-6.3727780000000003</c:v>
                </c:pt>
                <c:pt idx="188">
                  <c:v>-6.6004390000000006</c:v>
                </c:pt>
                <c:pt idx="189">
                  <c:v>-6.8354239999999997</c:v>
                </c:pt>
                <c:pt idx="190">
                  <c:v>-7.0779739999999975</c:v>
                </c:pt>
                <c:pt idx="191">
                  <c:v>-7.3286179999999845</c:v>
                </c:pt>
                <c:pt idx="192">
                  <c:v>-7.58765</c:v>
                </c:pt>
                <c:pt idx="193">
                  <c:v>-7.8549839999999485</c:v>
                </c:pt>
                <c:pt idx="194">
                  <c:v>-8.1307279999999995</c:v>
                </c:pt>
                <c:pt idx="195">
                  <c:v>-8.4150160000000067</c:v>
                </c:pt>
                <c:pt idx="196">
                  <c:v>-8.7082319999999989</c:v>
                </c:pt>
                <c:pt idx="197">
                  <c:v>-9.0101609999999983</c:v>
                </c:pt>
                <c:pt idx="198">
                  <c:v>-9.3202830000000034</c:v>
                </c:pt>
                <c:pt idx="199">
                  <c:v>-9.6388479999999994</c:v>
                </c:pt>
                <c:pt idx="200">
                  <c:v>-9.9664380000000268</c:v>
                </c:pt>
                <c:pt idx="201">
                  <c:v>-10.302960000000002</c:v>
                </c:pt>
                <c:pt idx="202">
                  <c:v>-10.648909999999999</c:v>
                </c:pt>
                <c:pt idx="203">
                  <c:v>-11.00451</c:v>
                </c:pt>
                <c:pt idx="204">
                  <c:v>-11.369990000000024</c:v>
                </c:pt>
                <c:pt idx="205">
                  <c:v>-11.74506</c:v>
                </c:pt>
                <c:pt idx="206">
                  <c:v>-12.129119999999999</c:v>
                </c:pt>
                <c:pt idx="207">
                  <c:v>-12.52223</c:v>
                </c:pt>
                <c:pt idx="208">
                  <c:v>-12.92507</c:v>
                </c:pt>
                <c:pt idx="209">
                  <c:v>-13.337530000000006</c:v>
                </c:pt>
                <c:pt idx="210">
                  <c:v>-13.759880000000004</c:v>
                </c:pt>
                <c:pt idx="211">
                  <c:v>-14.1922</c:v>
                </c:pt>
                <c:pt idx="212">
                  <c:v>-14.634819999999999</c:v>
                </c:pt>
                <c:pt idx="213">
                  <c:v>-15.087330000000001</c:v>
                </c:pt>
                <c:pt idx="214">
                  <c:v>-15.549700000000001</c:v>
                </c:pt>
                <c:pt idx="215">
                  <c:v>-16.021860000000135</c:v>
                </c:pt>
                <c:pt idx="216">
                  <c:v>-16.503729999999791</c:v>
                </c:pt>
                <c:pt idx="217">
                  <c:v>-16.994709999999802</c:v>
                </c:pt>
                <c:pt idx="218">
                  <c:v>-17.49493</c:v>
                </c:pt>
                <c:pt idx="219">
                  <c:v>-18.004619999999989</c:v>
                </c:pt>
                <c:pt idx="220">
                  <c:v>-18.524090000000001</c:v>
                </c:pt>
                <c:pt idx="221">
                  <c:v>-19.052969999999988</c:v>
                </c:pt>
                <c:pt idx="222">
                  <c:v>-19.591750000000001</c:v>
                </c:pt>
                <c:pt idx="223">
                  <c:v>-20.14029</c:v>
                </c:pt>
                <c:pt idx="224">
                  <c:v>-20.698</c:v>
                </c:pt>
                <c:pt idx="225">
                  <c:v>-21.264309999999817</c:v>
                </c:pt>
                <c:pt idx="226">
                  <c:v>-21.839570000000005</c:v>
                </c:pt>
                <c:pt idx="227">
                  <c:v>-22.423579999999802</c:v>
                </c:pt>
                <c:pt idx="228">
                  <c:v>-23.01567</c:v>
                </c:pt>
                <c:pt idx="229">
                  <c:v>-23.615849999999988</c:v>
                </c:pt>
                <c:pt idx="230">
                  <c:v>-24.224910000000001</c:v>
                </c:pt>
                <c:pt idx="231">
                  <c:v>-24.84241999999978</c:v>
                </c:pt>
                <c:pt idx="232">
                  <c:v>-25.467739999999711</c:v>
                </c:pt>
                <c:pt idx="233">
                  <c:v>-26.100749999999806</c:v>
                </c:pt>
                <c:pt idx="234">
                  <c:v>-26.741350000000001</c:v>
                </c:pt>
                <c:pt idx="235">
                  <c:v>-27.38937</c:v>
                </c:pt>
                <c:pt idx="236">
                  <c:v>-28.043619999999777</c:v>
                </c:pt>
                <c:pt idx="237">
                  <c:v>-28.704059999999988</c:v>
                </c:pt>
                <c:pt idx="238">
                  <c:v>-29.371269999999999</c:v>
                </c:pt>
                <c:pt idx="239">
                  <c:v>-30.044320000000003</c:v>
                </c:pt>
                <c:pt idx="240">
                  <c:v>-30.722219999999758</c:v>
                </c:pt>
                <c:pt idx="241">
                  <c:v>-31.405439999999704</c:v>
                </c:pt>
                <c:pt idx="242">
                  <c:v>-32.093950000000063</c:v>
                </c:pt>
                <c:pt idx="243">
                  <c:v>-32.787620000000004</c:v>
                </c:pt>
                <c:pt idx="244">
                  <c:v>-33.48518</c:v>
                </c:pt>
                <c:pt idx="245">
                  <c:v>-34.186080000000004</c:v>
                </c:pt>
                <c:pt idx="246">
                  <c:v>-34.890710000000013</c:v>
                </c:pt>
                <c:pt idx="247">
                  <c:v>-35.593190000000163</c:v>
                </c:pt>
                <c:pt idx="248">
                  <c:v>-36.309290000000004</c:v>
                </c:pt>
                <c:pt idx="249">
                  <c:v>-37.037510000000012</c:v>
                </c:pt>
                <c:pt idx="250">
                  <c:v>-37.76476000000001</c:v>
                </c:pt>
                <c:pt idx="251">
                  <c:v>-38.473259999999996</c:v>
                </c:pt>
                <c:pt idx="252">
                  <c:v>-39.14781</c:v>
                </c:pt>
                <c:pt idx="253">
                  <c:v>-39.78</c:v>
                </c:pt>
                <c:pt idx="254">
                  <c:v>-40.370620000000002</c:v>
                </c:pt>
                <c:pt idx="255">
                  <c:v>-40.931489999999997</c:v>
                </c:pt>
                <c:pt idx="256">
                  <c:v>-41.519970000000001</c:v>
                </c:pt>
                <c:pt idx="257">
                  <c:v>-42.148190000000113</c:v>
                </c:pt>
                <c:pt idx="258">
                  <c:v>-42.816279999999999</c:v>
                </c:pt>
                <c:pt idx="259">
                  <c:v>-43.515450000000001</c:v>
                </c:pt>
                <c:pt idx="260">
                  <c:v>-44.231970000000011</c:v>
                </c:pt>
                <c:pt idx="261">
                  <c:v>-44.949010000000001</c:v>
                </c:pt>
                <c:pt idx="262">
                  <c:v>-45.654049999999998</c:v>
                </c:pt>
                <c:pt idx="263">
                  <c:v>-46.344439999999999</c:v>
                </c:pt>
                <c:pt idx="264">
                  <c:v>-47.034140000000001</c:v>
                </c:pt>
                <c:pt idx="265">
                  <c:v>-47.71416</c:v>
                </c:pt>
                <c:pt idx="266">
                  <c:v>-48.381389999999996</c:v>
                </c:pt>
                <c:pt idx="267">
                  <c:v>-49.035120000000013</c:v>
                </c:pt>
                <c:pt idx="268">
                  <c:v>-49.677860000000003</c:v>
                </c:pt>
                <c:pt idx="269">
                  <c:v>-50.310249999999996</c:v>
                </c:pt>
                <c:pt idx="270">
                  <c:v>-50.939300000000003</c:v>
                </c:pt>
                <c:pt idx="271">
                  <c:v>-51.568890000000003</c:v>
                </c:pt>
                <c:pt idx="272">
                  <c:v>-52.194670000000002</c:v>
                </c:pt>
                <c:pt idx="273">
                  <c:v>-52.812510000000003</c:v>
                </c:pt>
                <c:pt idx="274">
                  <c:v>-53.416799999999995</c:v>
                </c:pt>
                <c:pt idx="275">
                  <c:v>-54.002360000000003</c:v>
                </c:pt>
                <c:pt idx="276">
                  <c:v>-54.570650000000001</c:v>
                </c:pt>
                <c:pt idx="277">
                  <c:v>-55.119820000000004</c:v>
                </c:pt>
                <c:pt idx="278">
                  <c:v>-55.656180000000006</c:v>
                </c:pt>
                <c:pt idx="279">
                  <c:v>-56.183170000000011</c:v>
                </c:pt>
                <c:pt idx="280">
                  <c:v>-56.698030000000379</c:v>
                </c:pt>
                <c:pt idx="281">
                  <c:v>-57.198490000000113</c:v>
                </c:pt>
                <c:pt idx="282">
                  <c:v>-57.682780000000001</c:v>
                </c:pt>
                <c:pt idx="283">
                  <c:v>-58.146470000000001</c:v>
                </c:pt>
                <c:pt idx="284">
                  <c:v>-58.591420000000006</c:v>
                </c:pt>
                <c:pt idx="285">
                  <c:v>-59.017410000000005</c:v>
                </c:pt>
                <c:pt idx="286">
                  <c:v>-59.426140000000011</c:v>
                </c:pt>
                <c:pt idx="287">
                  <c:v>-59.819809999999997</c:v>
                </c:pt>
                <c:pt idx="288">
                  <c:v>-60.197190000000013</c:v>
                </c:pt>
                <c:pt idx="289">
                  <c:v>-60.55932</c:v>
                </c:pt>
                <c:pt idx="290">
                  <c:v>-60.90757</c:v>
                </c:pt>
                <c:pt idx="291">
                  <c:v>-61.238690000000013</c:v>
                </c:pt>
                <c:pt idx="292">
                  <c:v>-61.552160000000008</c:v>
                </c:pt>
                <c:pt idx="293">
                  <c:v>-61.848269999999999</c:v>
                </c:pt>
                <c:pt idx="294">
                  <c:v>-62.123230000000063</c:v>
                </c:pt>
                <c:pt idx="295">
                  <c:v>-62.378230000000002</c:v>
                </c:pt>
                <c:pt idx="296">
                  <c:v>-62.614659999999994</c:v>
                </c:pt>
                <c:pt idx="297">
                  <c:v>-62.840089999999996</c:v>
                </c:pt>
                <c:pt idx="298">
                  <c:v>-63.057069999999996</c:v>
                </c:pt>
                <c:pt idx="299">
                  <c:v>-63.267330000000321</c:v>
                </c:pt>
                <c:pt idx="300">
                  <c:v>-63.473500000000001</c:v>
                </c:pt>
                <c:pt idx="301">
                  <c:v>-63.676580000000008</c:v>
                </c:pt>
                <c:pt idx="302">
                  <c:v>-63.873750000000001</c:v>
                </c:pt>
                <c:pt idx="303">
                  <c:v>-64.066069999999996</c:v>
                </c:pt>
                <c:pt idx="304">
                  <c:v>-64.253569999999996</c:v>
                </c:pt>
                <c:pt idx="305">
                  <c:v>-64.438069999999996</c:v>
                </c:pt>
                <c:pt idx="306">
                  <c:v>-64.618349999999978</c:v>
                </c:pt>
                <c:pt idx="307">
                  <c:v>-64.796540000000007</c:v>
                </c:pt>
                <c:pt idx="308">
                  <c:v>-64.976489999999998</c:v>
                </c:pt>
                <c:pt idx="309">
                  <c:v>-65.161479999999983</c:v>
                </c:pt>
                <c:pt idx="310">
                  <c:v>-65.351570000000009</c:v>
                </c:pt>
                <c:pt idx="311">
                  <c:v>-65.547140000000027</c:v>
                </c:pt>
                <c:pt idx="312">
                  <c:v>-65.747760000000127</c:v>
                </c:pt>
                <c:pt idx="313">
                  <c:v>-65.951620000000759</c:v>
                </c:pt>
                <c:pt idx="314">
                  <c:v>-66.158879999999286</c:v>
                </c:pt>
                <c:pt idx="315">
                  <c:v>-66.370859999999979</c:v>
                </c:pt>
                <c:pt idx="316">
                  <c:v>-66.589839999999981</c:v>
                </c:pt>
                <c:pt idx="317">
                  <c:v>-66.819240000000022</c:v>
                </c:pt>
                <c:pt idx="318">
                  <c:v>-67.058329999999998</c:v>
                </c:pt>
                <c:pt idx="319">
                  <c:v>-67.3078</c:v>
                </c:pt>
                <c:pt idx="320">
                  <c:v>-67.570069999999987</c:v>
                </c:pt>
                <c:pt idx="321">
                  <c:v>-67.842079999999982</c:v>
                </c:pt>
                <c:pt idx="322">
                  <c:v>-68.122269999999986</c:v>
                </c:pt>
                <c:pt idx="323">
                  <c:v>-68.410740000000004</c:v>
                </c:pt>
                <c:pt idx="324">
                  <c:v>-68.705749999999981</c:v>
                </c:pt>
                <c:pt idx="325">
                  <c:v>-69.007199999999997</c:v>
                </c:pt>
                <c:pt idx="326">
                  <c:v>-69.314730000000012</c:v>
                </c:pt>
                <c:pt idx="327">
                  <c:v>-69.631070000000008</c:v>
                </c:pt>
                <c:pt idx="328">
                  <c:v>-69.95693</c:v>
                </c:pt>
                <c:pt idx="329">
                  <c:v>-70.290230000000022</c:v>
                </c:pt>
                <c:pt idx="330">
                  <c:v>-70.634150000000005</c:v>
                </c:pt>
                <c:pt idx="331">
                  <c:v>-70.991470000000007</c:v>
                </c:pt>
                <c:pt idx="332">
                  <c:v>-71.36054</c:v>
                </c:pt>
                <c:pt idx="333">
                  <c:v>-71.740780000000001</c:v>
                </c:pt>
                <c:pt idx="334">
                  <c:v>-72.130020000000002</c:v>
                </c:pt>
                <c:pt idx="335">
                  <c:v>-72.528320000000008</c:v>
                </c:pt>
                <c:pt idx="336">
                  <c:v>-72.931439999999995</c:v>
                </c:pt>
                <c:pt idx="337">
                  <c:v>-73.340369999999993</c:v>
                </c:pt>
                <c:pt idx="338">
                  <c:v>-73.759340000000009</c:v>
                </c:pt>
                <c:pt idx="339">
                  <c:v>-74.18522999999999</c:v>
                </c:pt>
                <c:pt idx="340">
                  <c:v>-74.615359999999981</c:v>
                </c:pt>
                <c:pt idx="341">
                  <c:v>-75.052309999999949</c:v>
                </c:pt>
                <c:pt idx="342">
                  <c:v>-75.495170000000002</c:v>
                </c:pt>
                <c:pt idx="343">
                  <c:v>-75.944440000000327</c:v>
                </c:pt>
                <c:pt idx="344">
                  <c:v>-76.399959999999993</c:v>
                </c:pt>
                <c:pt idx="345">
                  <c:v>-76.862949999999998</c:v>
                </c:pt>
                <c:pt idx="346">
                  <c:v>-77.33292999999999</c:v>
                </c:pt>
                <c:pt idx="347">
                  <c:v>-77.804760000000002</c:v>
                </c:pt>
                <c:pt idx="348">
                  <c:v>-78.27812999999999</c:v>
                </c:pt>
                <c:pt idx="349">
                  <c:v>-78.75967</c:v>
                </c:pt>
                <c:pt idx="350">
                  <c:v>-79.250250000000023</c:v>
                </c:pt>
                <c:pt idx="351">
                  <c:v>-79.747330000000005</c:v>
                </c:pt>
                <c:pt idx="352">
                  <c:v>-80.250919999999994</c:v>
                </c:pt>
                <c:pt idx="353">
                  <c:v>-80.761420000000427</c:v>
                </c:pt>
                <c:pt idx="354">
                  <c:v>-81.277119999999996</c:v>
                </c:pt>
                <c:pt idx="355">
                  <c:v>-81.795140000000004</c:v>
                </c:pt>
                <c:pt idx="356">
                  <c:v>-82.315719999999999</c:v>
                </c:pt>
                <c:pt idx="357">
                  <c:v>-82.8399</c:v>
                </c:pt>
                <c:pt idx="358">
                  <c:v>-83.366640000000004</c:v>
                </c:pt>
                <c:pt idx="359">
                  <c:v>-83.893699999999995</c:v>
                </c:pt>
                <c:pt idx="360">
                  <c:v>-84.422269999999997</c:v>
                </c:pt>
                <c:pt idx="361">
                  <c:v>-84.956289999999996</c:v>
                </c:pt>
                <c:pt idx="362">
                  <c:v>-85.493670000000023</c:v>
                </c:pt>
                <c:pt idx="363">
                  <c:v>-86.0321</c:v>
                </c:pt>
                <c:pt idx="364">
                  <c:v>-86.572479999999658</c:v>
                </c:pt>
                <c:pt idx="365">
                  <c:v>-87.115269999999995</c:v>
                </c:pt>
                <c:pt idx="366">
                  <c:v>-87.662399999999948</c:v>
                </c:pt>
                <c:pt idx="367">
                  <c:v>-88.215670000000003</c:v>
                </c:pt>
                <c:pt idx="368">
                  <c:v>-88.771810000000002</c:v>
                </c:pt>
                <c:pt idx="369">
                  <c:v>-89.327920000000006</c:v>
                </c:pt>
                <c:pt idx="370">
                  <c:v>-89.881590000000003</c:v>
                </c:pt>
                <c:pt idx="371">
                  <c:v>-90.420780000000008</c:v>
                </c:pt>
                <c:pt idx="372">
                  <c:v>-90.990380000000002</c:v>
                </c:pt>
                <c:pt idx="373">
                  <c:v>-91.585719999999981</c:v>
                </c:pt>
                <c:pt idx="374">
                  <c:v>-92.211979999999997</c:v>
                </c:pt>
                <c:pt idx="375">
                  <c:v>-92.839199999999991</c:v>
                </c:pt>
                <c:pt idx="376">
                  <c:v>-93.387270000000001</c:v>
                </c:pt>
                <c:pt idx="377">
                  <c:v>-93.739059999999995</c:v>
                </c:pt>
                <c:pt idx="378">
                  <c:v>-93.763470000000012</c:v>
                </c:pt>
                <c:pt idx="379">
                  <c:v>-93.349220000000685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3566-4FC7-AADA-B1BE734653FE}"/>
            </c:ext>
          </c:extLst>
        </c:ser>
        <c:ser>
          <c:idx val="3"/>
          <c:order val="3"/>
          <c:tx>
            <c:strRef>
              <c:f>'J:\sylvie\experimenty\2011\zdenka\ODN-C\eliminace C3,4,5,6,9\dC3 pro eliminace\[eliminace E4 dC3 srovnání různá data.xlsx]LSV březen 2011'!$E$1</c:f>
              <c:strCache>
                <c:ptCount val="1"/>
                <c:pt idx="0">
                  <c:v>pH 2.72</c:v>
                </c:pt>
              </c:strCache>
            </c:strRef>
          </c:tx>
          <c:marker>
            <c:symbol val="none"/>
          </c:marker>
          <c:xVal>
            <c:numRef>
              <c:f>'J:\sylvie\experimenty\2011\zdenka\ODN-C\eliminace C3,4,5,6,9\dC3 pro eliminace\[eliminace E4 dC3 srovnání různá data.xlsx]LSV březen 2011'!$A$2:$A$381</c:f>
              <c:numCache>
                <c:formatCode>General</c:formatCode>
                <c:ptCount val="380"/>
                <c:pt idx="0">
                  <c:v>-1000.0609999999994</c:v>
                </c:pt>
                <c:pt idx="1">
                  <c:v>-1002.0450000000001</c:v>
                </c:pt>
                <c:pt idx="2">
                  <c:v>-1004.0279999999979</c:v>
                </c:pt>
                <c:pt idx="3">
                  <c:v>-1006.0119999999994</c:v>
                </c:pt>
                <c:pt idx="4">
                  <c:v>-1007.9959999999999</c:v>
                </c:pt>
                <c:pt idx="5">
                  <c:v>-1009.9789999999999</c:v>
                </c:pt>
                <c:pt idx="6">
                  <c:v>-1011.963</c:v>
                </c:pt>
                <c:pt idx="7">
                  <c:v>-1013.9469999999974</c:v>
                </c:pt>
                <c:pt idx="8">
                  <c:v>-1015.93</c:v>
                </c:pt>
                <c:pt idx="9">
                  <c:v>-1017.914</c:v>
                </c:pt>
                <c:pt idx="10">
                  <c:v>-1019.8969999999994</c:v>
                </c:pt>
                <c:pt idx="11">
                  <c:v>-1021.8810000000001</c:v>
                </c:pt>
                <c:pt idx="12">
                  <c:v>-1023.8649999999974</c:v>
                </c:pt>
                <c:pt idx="13">
                  <c:v>-1025.8480000000002</c:v>
                </c:pt>
                <c:pt idx="14">
                  <c:v>-1027.8319999999999</c:v>
                </c:pt>
                <c:pt idx="15">
                  <c:v>-1029.816</c:v>
                </c:pt>
                <c:pt idx="16">
                  <c:v>-1031.799</c:v>
                </c:pt>
                <c:pt idx="17">
                  <c:v>-1033.7829999999999</c:v>
                </c:pt>
                <c:pt idx="18">
                  <c:v>-1035.7670000000001</c:v>
                </c:pt>
                <c:pt idx="19">
                  <c:v>-1037.75</c:v>
                </c:pt>
                <c:pt idx="20">
                  <c:v>-1039.7339999999999</c:v>
                </c:pt>
                <c:pt idx="21">
                  <c:v>-1041.7180000000001</c:v>
                </c:pt>
                <c:pt idx="22">
                  <c:v>-1043.701</c:v>
                </c:pt>
                <c:pt idx="23">
                  <c:v>-1045.6849999999888</c:v>
                </c:pt>
                <c:pt idx="24">
                  <c:v>-1047.6679999999999</c:v>
                </c:pt>
                <c:pt idx="25">
                  <c:v>-1049.6519999999998</c:v>
                </c:pt>
                <c:pt idx="26">
                  <c:v>-1051.636</c:v>
                </c:pt>
                <c:pt idx="27">
                  <c:v>-1053.6189999999999</c:v>
                </c:pt>
                <c:pt idx="28">
                  <c:v>-1055.6029999999998</c:v>
                </c:pt>
                <c:pt idx="29">
                  <c:v>-1057.587</c:v>
                </c:pt>
                <c:pt idx="30">
                  <c:v>-1059.57</c:v>
                </c:pt>
                <c:pt idx="31">
                  <c:v>-1061.5539999999999</c:v>
                </c:pt>
                <c:pt idx="32">
                  <c:v>-1063.538</c:v>
                </c:pt>
                <c:pt idx="33">
                  <c:v>-1065.521</c:v>
                </c:pt>
                <c:pt idx="34">
                  <c:v>-1067.5049999999999</c:v>
                </c:pt>
                <c:pt idx="35">
                  <c:v>-1069.489</c:v>
                </c:pt>
                <c:pt idx="36">
                  <c:v>-1071.472</c:v>
                </c:pt>
                <c:pt idx="37">
                  <c:v>-1073.4560000000001</c:v>
                </c:pt>
                <c:pt idx="38">
                  <c:v>-1075.4390000000001</c:v>
                </c:pt>
                <c:pt idx="39">
                  <c:v>-1077.423</c:v>
                </c:pt>
                <c:pt idx="40">
                  <c:v>-1079.4070000000011</c:v>
                </c:pt>
                <c:pt idx="41">
                  <c:v>-1081.3899999999999</c:v>
                </c:pt>
                <c:pt idx="42">
                  <c:v>-1083.3739999999998</c:v>
                </c:pt>
                <c:pt idx="43">
                  <c:v>-1085.3579999999999</c:v>
                </c:pt>
                <c:pt idx="44">
                  <c:v>-1087.3409999999999</c:v>
                </c:pt>
                <c:pt idx="45">
                  <c:v>-1089.325</c:v>
                </c:pt>
                <c:pt idx="46">
                  <c:v>-1091.3090000000002</c:v>
                </c:pt>
                <c:pt idx="47">
                  <c:v>-1093.2919999999999</c:v>
                </c:pt>
                <c:pt idx="48">
                  <c:v>-1095.2760000000001</c:v>
                </c:pt>
                <c:pt idx="49">
                  <c:v>-1097.26</c:v>
                </c:pt>
                <c:pt idx="50">
                  <c:v>-1099.2429999999999</c:v>
                </c:pt>
                <c:pt idx="51">
                  <c:v>-1101.2270000000001</c:v>
                </c:pt>
                <c:pt idx="52">
                  <c:v>-1103.21</c:v>
                </c:pt>
                <c:pt idx="53">
                  <c:v>-1105.1939999999888</c:v>
                </c:pt>
                <c:pt idx="54">
                  <c:v>-1107.1779999999999</c:v>
                </c:pt>
                <c:pt idx="55">
                  <c:v>-1109.1609999999998</c:v>
                </c:pt>
                <c:pt idx="56">
                  <c:v>-1111.145</c:v>
                </c:pt>
                <c:pt idx="57">
                  <c:v>-1113.1289999999999</c:v>
                </c:pt>
                <c:pt idx="58">
                  <c:v>-1115.1119999999999</c:v>
                </c:pt>
                <c:pt idx="59">
                  <c:v>-1117.096</c:v>
                </c:pt>
                <c:pt idx="60">
                  <c:v>-1119.0800000000002</c:v>
                </c:pt>
                <c:pt idx="61">
                  <c:v>-1121.0629999999999</c:v>
                </c:pt>
                <c:pt idx="62">
                  <c:v>-1123.047</c:v>
                </c:pt>
                <c:pt idx="63">
                  <c:v>-1125.0309999999999</c:v>
                </c:pt>
                <c:pt idx="64">
                  <c:v>-1127.0139999999999</c:v>
                </c:pt>
                <c:pt idx="65">
                  <c:v>-1128.998</c:v>
                </c:pt>
                <c:pt idx="66">
                  <c:v>-1130.981</c:v>
                </c:pt>
                <c:pt idx="67">
                  <c:v>-1132.9649999999999</c:v>
                </c:pt>
                <c:pt idx="68">
                  <c:v>-1134.9490000000001</c:v>
                </c:pt>
                <c:pt idx="69">
                  <c:v>-1136.932</c:v>
                </c:pt>
                <c:pt idx="70">
                  <c:v>-1138.9160000000011</c:v>
                </c:pt>
                <c:pt idx="71">
                  <c:v>-1140.9000000000001</c:v>
                </c:pt>
                <c:pt idx="72">
                  <c:v>-1142.8829999999998</c:v>
                </c:pt>
                <c:pt idx="73">
                  <c:v>-1144.8670000000002</c:v>
                </c:pt>
                <c:pt idx="74">
                  <c:v>-1146.8509999999999</c:v>
                </c:pt>
                <c:pt idx="75">
                  <c:v>-1148.8339999999998</c:v>
                </c:pt>
                <c:pt idx="76">
                  <c:v>-1150.818</c:v>
                </c:pt>
                <c:pt idx="77">
                  <c:v>-1152.8019999999999</c:v>
                </c:pt>
                <c:pt idx="78">
                  <c:v>-1154.7849999999999</c:v>
                </c:pt>
                <c:pt idx="79">
                  <c:v>-1156.769</c:v>
                </c:pt>
                <c:pt idx="80">
                  <c:v>-1158.752</c:v>
                </c:pt>
                <c:pt idx="81">
                  <c:v>-1160.7360000000001</c:v>
                </c:pt>
                <c:pt idx="82">
                  <c:v>-1162.72</c:v>
                </c:pt>
                <c:pt idx="83">
                  <c:v>-1164.703</c:v>
                </c:pt>
                <c:pt idx="84">
                  <c:v>-1166.6869999999999</c:v>
                </c:pt>
                <c:pt idx="85">
                  <c:v>-1168.6709999999998</c:v>
                </c:pt>
                <c:pt idx="86">
                  <c:v>-1170.6539999999998</c:v>
                </c:pt>
                <c:pt idx="87">
                  <c:v>-1172.6379999999999</c:v>
                </c:pt>
                <c:pt idx="88">
                  <c:v>-1174.6219999999998</c:v>
                </c:pt>
                <c:pt idx="89">
                  <c:v>-1176.6049999999998</c:v>
                </c:pt>
                <c:pt idx="90">
                  <c:v>-1178.5890000000002</c:v>
                </c:pt>
                <c:pt idx="91">
                  <c:v>-1180.5729999999999</c:v>
                </c:pt>
                <c:pt idx="92">
                  <c:v>-1182.556</c:v>
                </c:pt>
                <c:pt idx="93">
                  <c:v>-1184.54</c:v>
                </c:pt>
                <c:pt idx="94">
                  <c:v>-1186.5229999999999</c:v>
                </c:pt>
                <c:pt idx="95">
                  <c:v>-1188.5070000000001</c:v>
                </c:pt>
                <c:pt idx="96">
                  <c:v>-1190.491</c:v>
                </c:pt>
                <c:pt idx="97">
                  <c:v>-1192.4739999999999</c:v>
                </c:pt>
                <c:pt idx="98">
                  <c:v>-1194.4580000000001</c:v>
                </c:pt>
                <c:pt idx="99">
                  <c:v>-1196.442</c:v>
                </c:pt>
                <c:pt idx="100">
                  <c:v>-1198.4250000000011</c:v>
                </c:pt>
                <c:pt idx="101">
                  <c:v>-1200.4090000000001</c:v>
                </c:pt>
                <c:pt idx="102">
                  <c:v>-1202.3929999999998</c:v>
                </c:pt>
                <c:pt idx="103">
                  <c:v>-1204.376</c:v>
                </c:pt>
                <c:pt idx="104">
                  <c:v>-1206.3599999999999</c:v>
                </c:pt>
                <c:pt idx="105">
                  <c:v>-1208.3439999999998</c:v>
                </c:pt>
                <c:pt idx="106">
                  <c:v>-1210.327</c:v>
                </c:pt>
                <c:pt idx="107">
                  <c:v>-1212.3109999999999</c:v>
                </c:pt>
                <c:pt idx="108">
                  <c:v>-1214.2939999999999</c:v>
                </c:pt>
                <c:pt idx="109">
                  <c:v>-1216.278</c:v>
                </c:pt>
                <c:pt idx="110">
                  <c:v>-1218.2619999999999</c:v>
                </c:pt>
                <c:pt idx="111">
                  <c:v>-1220.2450000000001</c:v>
                </c:pt>
                <c:pt idx="112">
                  <c:v>-1222.229</c:v>
                </c:pt>
                <c:pt idx="113">
                  <c:v>-1224.213</c:v>
                </c:pt>
                <c:pt idx="114">
                  <c:v>-1226.1959999999999</c:v>
                </c:pt>
                <c:pt idx="115">
                  <c:v>-1228.1799999999998</c:v>
                </c:pt>
                <c:pt idx="116">
                  <c:v>-1230.1639999999998</c:v>
                </c:pt>
                <c:pt idx="117">
                  <c:v>-1232.1470000000002</c:v>
                </c:pt>
                <c:pt idx="118">
                  <c:v>-1234.1309999999999</c:v>
                </c:pt>
                <c:pt idx="119">
                  <c:v>-1236.115</c:v>
                </c:pt>
                <c:pt idx="120">
                  <c:v>-1238.098</c:v>
                </c:pt>
                <c:pt idx="121">
                  <c:v>-1240.0819999999999</c:v>
                </c:pt>
                <c:pt idx="122">
                  <c:v>-1242.0650000000001</c:v>
                </c:pt>
                <c:pt idx="123">
                  <c:v>-1244.049</c:v>
                </c:pt>
                <c:pt idx="124">
                  <c:v>-1246.0329999999999</c:v>
                </c:pt>
                <c:pt idx="125">
                  <c:v>-1248.0160000000001</c:v>
                </c:pt>
                <c:pt idx="126">
                  <c:v>-1250</c:v>
                </c:pt>
                <c:pt idx="127">
                  <c:v>-1251.9839999999999</c:v>
                </c:pt>
                <c:pt idx="128">
                  <c:v>-1253.9670000000001</c:v>
                </c:pt>
                <c:pt idx="129">
                  <c:v>-1255.951</c:v>
                </c:pt>
                <c:pt idx="130">
                  <c:v>-1257.9349999999999</c:v>
                </c:pt>
                <c:pt idx="131">
                  <c:v>-1259.9180000000001</c:v>
                </c:pt>
                <c:pt idx="132">
                  <c:v>-1261.902</c:v>
                </c:pt>
                <c:pt idx="133">
                  <c:v>-1263.885</c:v>
                </c:pt>
                <c:pt idx="134">
                  <c:v>-1265.8689999999999</c:v>
                </c:pt>
                <c:pt idx="135">
                  <c:v>-1267.8529999999998</c:v>
                </c:pt>
                <c:pt idx="136">
                  <c:v>-1269.836</c:v>
                </c:pt>
                <c:pt idx="137">
                  <c:v>-1271.82</c:v>
                </c:pt>
                <c:pt idx="138">
                  <c:v>-1273.8039999999999</c:v>
                </c:pt>
                <c:pt idx="139">
                  <c:v>-1275.787</c:v>
                </c:pt>
                <c:pt idx="140">
                  <c:v>-1277.771</c:v>
                </c:pt>
                <c:pt idx="141">
                  <c:v>-1279.7549999999999</c:v>
                </c:pt>
                <c:pt idx="142">
                  <c:v>-1281.7380000000001</c:v>
                </c:pt>
                <c:pt idx="143">
                  <c:v>-1283.722</c:v>
                </c:pt>
                <c:pt idx="144">
                  <c:v>-1285.7060000000001</c:v>
                </c:pt>
                <c:pt idx="145">
                  <c:v>-1287.6889999999999</c:v>
                </c:pt>
                <c:pt idx="146">
                  <c:v>-1289.6729999999998</c:v>
                </c:pt>
                <c:pt idx="147">
                  <c:v>-1291.6559999999999</c:v>
                </c:pt>
                <c:pt idx="148">
                  <c:v>-1293.6399999999999</c:v>
                </c:pt>
                <c:pt idx="149">
                  <c:v>-1295.6239999999998</c:v>
                </c:pt>
                <c:pt idx="150">
                  <c:v>-1297.607</c:v>
                </c:pt>
                <c:pt idx="151">
                  <c:v>-1299.5909999999999</c:v>
                </c:pt>
                <c:pt idx="152">
                  <c:v>-1301.5749999999998</c:v>
                </c:pt>
                <c:pt idx="153">
                  <c:v>-1303.558</c:v>
                </c:pt>
                <c:pt idx="154">
                  <c:v>-1305.5419999999999</c:v>
                </c:pt>
                <c:pt idx="155">
                  <c:v>-1307.5260000000001</c:v>
                </c:pt>
                <c:pt idx="156">
                  <c:v>-1309.509</c:v>
                </c:pt>
                <c:pt idx="157">
                  <c:v>-1311.4929999999999</c:v>
                </c:pt>
                <c:pt idx="158">
                  <c:v>-1313.4770000000001</c:v>
                </c:pt>
                <c:pt idx="159">
                  <c:v>-1315.46</c:v>
                </c:pt>
                <c:pt idx="160">
                  <c:v>-1317.444</c:v>
                </c:pt>
                <c:pt idx="161">
                  <c:v>-1319.4270000000001</c:v>
                </c:pt>
                <c:pt idx="162">
                  <c:v>-1321.4110000000001</c:v>
                </c:pt>
                <c:pt idx="163">
                  <c:v>-1323.3950000000002</c:v>
                </c:pt>
                <c:pt idx="164">
                  <c:v>-1325.3779999999999</c:v>
                </c:pt>
                <c:pt idx="165">
                  <c:v>-1327.3619999999999</c:v>
                </c:pt>
                <c:pt idx="166">
                  <c:v>-1329.346</c:v>
                </c:pt>
                <c:pt idx="167">
                  <c:v>-1331.329</c:v>
                </c:pt>
                <c:pt idx="168">
                  <c:v>-1333.3129999999999</c:v>
                </c:pt>
                <c:pt idx="169">
                  <c:v>-1335.297</c:v>
                </c:pt>
                <c:pt idx="170">
                  <c:v>-1337.28</c:v>
                </c:pt>
                <c:pt idx="171">
                  <c:v>-1339.2639999999999</c:v>
                </c:pt>
                <c:pt idx="172">
                  <c:v>-1341.248</c:v>
                </c:pt>
                <c:pt idx="173">
                  <c:v>-1343.231</c:v>
                </c:pt>
                <c:pt idx="174">
                  <c:v>-1345.2150000000001</c:v>
                </c:pt>
                <c:pt idx="175">
                  <c:v>-1347.1979999999999</c:v>
                </c:pt>
                <c:pt idx="176">
                  <c:v>-1349.1819999999998</c:v>
                </c:pt>
                <c:pt idx="177">
                  <c:v>-1351.1660000000002</c:v>
                </c:pt>
                <c:pt idx="178">
                  <c:v>-1353.1489999999999</c:v>
                </c:pt>
                <c:pt idx="179">
                  <c:v>-1355.1329999999998</c:v>
                </c:pt>
                <c:pt idx="180">
                  <c:v>-1357.117</c:v>
                </c:pt>
                <c:pt idx="181">
                  <c:v>-1359.1</c:v>
                </c:pt>
                <c:pt idx="182">
                  <c:v>-1361.0839999999998</c:v>
                </c:pt>
                <c:pt idx="183">
                  <c:v>-1363.068</c:v>
                </c:pt>
                <c:pt idx="184">
                  <c:v>-1365.0509999999999</c:v>
                </c:pt>
                <c:pt idx="185">
                  <c:v>-1367.0350000000001</c:v>
                </c:pt>
                <c:pt idx="186">
                  <c:v>-1369.019</c:v>
                </c:pt>
                <c:pt idx="187">
                  <c:v>-1371.002</c:v>
                </c:pt>
                <c:pt idx="188">
                  <c:v>-1372.9860000000001</c:v>
                </c:pt>
                <c:pt idx="189">
                  <c:v>-1374.9690000000001</c:v>
                </c:pt>
                <c:pt idx="190">
                  <c:v>-1376.9530000000002</c:v>
                </c:pt>
                <c:pt idx="191">
                  <c:v>-1378.9370000000001</c:v>
                </c:pt>
                <c:pt idx="192">
                  <c:v>-1380.92</c:v>
                </c:pt>
                <c:pt idx="193">
                  <c:v>-1382.904</c:v>
                </c:pt>
                <c:pt idx="194">
                  <c:v>-1384.8879999999999</c:v>
                </c:pt>
                <c:pt idx="195">
                  <c:v>-1386.8709999999999</c:v>
                </c:pt>
                <c:pt idx="196">
                  <c:v>-1388.855</c:v>
                </c:pt>
                <c:pt idx="197">
                  <c:v>-1390.8389999999999</c:v>
                </c:pt>
                <c:pt idx="198">
                  <c:v>-1392.8219999999999</c:v>
                </c:pt>
                <c:pt idx="199">
                  <c:v>-1394.806</c:v>
                </c:pt>
                <c:pt idx="200">
                  <c:v>-1396.79</c:v>
                </c:pt>
                <c:pt idx="201">
                  <c:v>-1398.7729999999999</c:v>
                </c:pt>
                <c:pt idx="202">
                  <c:v>-1400.7570000000001</c:v>
                </c:pt>
                <c:pt idx="203">
                  <c:v>-1402.74</c:v>
                </c:pt>
                <c:pt idx="204">
                  <c:v>-1404.7240000000002</c:v>
                </c:pt>
                <c:pt idx="205">
                  <c:v>-1406.7080000000001</c:v>
                </c:pt>
                <c:pt idx="206">
                  <c:v>-1408.6909999999998</c:v>
                </c:pt>
                <c:pt idx="207">
                  <c:v>-1410.675</c:v>
                </c:pt>
                <c:pt idx="208">
                  <c:v>-1412.6589999999999</c:v>
                </c:pt>
                <c:pt idx="209">
                  <c:v>-1414.6419999999998</c:v>
                </c:pt>
                <c:pt idx="210">
                  <c:v>-1416.626</c:v>
                </c:pt>
                <c:pt idx="211">
                  <c:v>-1418.61</c:v>
                </c:pt>
                <c:pt idx="212">
                  <c:v>-1420.5929999999998</c:v>
                </c:pt>
                <c:pt idx="213">
                  <c:v>-1422.577</c:v>
                </c:pt>
                <c:pt idx="214">
                  <c:v>-1424.5609999999999</c:v>
                </c:pt>
                <c:pt idx="215">
                  <c:v>-1426.5439999999999</c:v>
                </c:pt>
                <c:pt idx="216">
                  <c:v>-1428.528</c:v>
                </c:pt>
                <c:pt idx="217">
                  <c:v>-1430.5110000000002</c:v>
                </c:pt>
                <c:pt idx="218">
                  <c:v>-1432.4950000000001</c:v>
                </c:pt>
                <c:pt idx="219">
                  <c:v>-1434.479</c:v>
                </c:pt>
                <c:pt idx="220">
                  <c:v>-1436.462</c:v>
                </c:pt>
                <c:pt idx="221">
                  <c:v>-1438.4460000000001</c:v>
                </c:pt>
                <c:pt idx="222">
                  <c:v>-1440.43</c:v>
                </c:pt>
                <c:pt idx="223">
                  <c:v>-1442.413</c:v>
                </c:pt>
                <c:pt idx="224">
                  <c:v>-1444.3969999999999</c:v>
                </c:pt>
                <c:pt idx="225">
                  <c:v>-1446.3809999999999</c:v>
                </c:pt>
                <c:pt idx="226">
                  <c:v>-1448.3639999999998</c:v>
                </c:pt>
                <c:pt idx="227">
                  <c:v>-1450.348</c:v>
                </c:pt>
                <c:pt idx="228">
                  <c:v>-1452.3319999999999</c:v>
                </c:pt>
                <c:pt idx="229">
                  <c:v>-1454.3150000000001</c:v>
                </c:pt>
                <c:pt idx="230">
                  <c:v>-1456.299</c:v>
                </c:pt>
                <c:pt idx="231">
                  <c:v>-1458.2820000000002</c:v>
                </c:pt>
                <c:pt idx="232">
                  <c:v>-1460.2660000000001</c:v>
                </c:pt>
                <c:pt idx="233">
                  <c:v>-1462.25</c:v>
                </c:pt>
                <c:pt idx="234">
                  <c:v>-1464.2329999999999</c:v>
                </c:pt>
                <c:pt idx="235">
                  <c:v>-1466.2170000000001</c:v>
                </c:pt>
                <c:pt idx="236">
                  <c:v>-1468.201</c:v>
                </c:pt>
                <c:pt idx="237">
                  <c:v>-1470.1839999999895</c:v>
                </c:pt>
                <c:pt idx="238">
                  <c:v>-1472.1679999999999</c:v>
                </c:pt>
                <c:pt idx="239">
                  <c:v>-1474.1519999999998</c:v>
                </c:pt>
                <c:pt idx="240">
                  <c:v>-1476.135</c:v>
                </c:pt>
                <c:pt idx="241">
                  <c:v>-1478.1189999999999</c:v>
                </c:pt>
                <c:pt idx="242">
                  <c:v>-1480.1029999999998</c:v>
                </c:pt>
                <c:pt idx="243">
                  <c:v>-1482.086</c:v>
                </c:pt>
                <c:pt idx="244">
                  <c:v>-1484.07</c:v>
                </c:pt>
                <c:pt idx="245">
                  <c:v>-1486.0529999999999</c:v>
                </c:pt>
                <c:pt idx="246">
                  <c:v>-1488.037</c:v>
                </c:pt>
                <c:pt idx="247">
                  <c:v>-1490.021</c:v>
                </c:pt>
                <c:pt idx="248">
                  <c:v>-1492.0039999999999</c:v>
                </c:pt>
                <c:pt idx="249">
                  <c:v>-1493.9880000000001</c:v>
                </c:pt>
                <c:pt idx="250">
                  <c:v>-1495.972</c:v>
                </c:pt>
                <c:pt idx="251">
                  <c:v>-1497.9549999999999</c:v>
                </c:pt>
                <c:pt idx="252">
                  <c:v>-1499.9390000000001</c:v>
                </c:pt>
                <c:pt idx="253">
                  <c:v>-1501.923</c:v>
                </c:pt>
                <c:pt idx="254">
                  <c:v>-1503.9060000000011</c:v>
                </c:pt>
                <c:pt idx="255">
                  <c:v>-1505.8899999999999</c:v>
                </c:pt>
                <c:pt idx="256">
                  <c:v>-1507.8739999999998</c:v>
                </c:pt>
                <c:pt idx="257">
                  <c:v>-1509.857</c:v>
                </c:pt>
                <c:pt idx="258">
                  <c:v>-1511.8409999999999</c:v>
                </c:pt>
                <c:pt idx="259">
                  <c:v>-1513.8239999999998</c:v>
                </c:pt>
                <c:pt idx="260">
                  <c:v>-1515.808</c:v>
                </c:pt>
                <c:pt idx="261">
                  <c:v>-1517.7919999999999</c:v>
                </c:pt>
                <c:pt idx="262">
                  <c:v>-1519.7750000000001</c:v>
                </c:pt>
                <c:pt idx="263">
                  <c:v>-1521.759</c:v>
                </c:pt>
                <c:pt idx="264">
                  <c:v>-1523.7430000000002</c:v>
                </c:pt>
                <c:pt idx="265">
                  <c:v>-1525.7260000000001</c:v>
                </c:pt>
                <c:pt idx="266">
                  <c:v>-1527.71</c:v>
                </c:pt>
                <c:pt idx="267">
                  <c:v>-1529.693999999989</c:v>
                </c:pt>
                <c:pt idx="268">
                  <c:v>-1531.6769999999999</c:v>
                </c:pt>
                <c:pt idx="269">
                  <c:v>-1533.6609999999998</c:v>
                </c:pt>
                <c:pt idx="270">
                  <c:v>-1535.645</c:v>
                </c:pt>
                <c:pt idx="271">
                  <c:v>-1537.6279999999999</c:v>
                </c:pt>
                <c:pt idx="272">
                  <c:v>-1539.6119999999999</c:v>
                </c:pt>
                <c:pt idx="273">
                  <c:v>-1541.595</c:v>
                </c:pt>
                <c:pt idx="274">
                  <c:v>-1543.579</c:v>
                </c:pt>
                <c:pt idx="275">
                  <c:v>-1545.5629999999999</c:v>
                </c:pt>
                <c:pt idx="276">
                  <c:v>-1547.546</c:v>
                </c:pt>
                <c:pt idx="277">
                  <c:v>-1549.53</c:v>
                </c:pt>
                <c:pt idx="278">
                  <c:v>-1551.5139999999999</c:v>
                </c:pt>
                <c:pt idx="279">
                  <c:v>-1553.4970000000001</c:v>
                </c:pt>
                <c:pt idx="280">
                  <c:v>-1555.481</c:v>
                </c:pt>
                <c:pt idx="281">
                  <c:v>-1557.4650000000001</c:v>
                </c:pt>
                <c:pt idx="282">
                  <c:v>-1559.4480000000001</c:v>
                </c:pt>
                <c:pt idx="283">
                  <c:v>-1561.432</c:v>
                </c:pt>
                <c:pt idx="284">
                  <c:v>-1563.4160000000011</c:v>
                </c:pt>
                <c:pt idx="285">
                  <c:v>-1565.3989999999999</c:v>
                </c:pt>
                <c:pt idx="286">
                  <c:v>-1567.3829999999998</c:v>
                </c:pt>
                <c:pt idx="287">
                  <c:v>-1569.366</c:v>
                </c:pt>
                <c:pt idx="288">
                  <c:v>-1571.35</c:v>
                </c:pt>
                <c:pt idx="289">
                  <c:v>-1573.3339999999998</c:v>
                </c:pt>
                <c:pt idx="290">
                  <c:v>-1575.317</c:v>
                </c:pt>
                <c:pt idx="291">
                  <c:v>-1577.3010000000002</c:v>
                </c:pt>
                <c:pt idx="292">
                  <c:v>-1579.2850000000001</c:v>
                </c:pt>
                <c:pt idx="293">
                  <c:v>-1581.268</c:v>
                </c:pt>
                <c:pt idx="294">
                  <c:v>-1583.2520000000002</c:v>
                </c:pt>
                <c:pt idx="295">
                  <c:v>-1585.2360000000001</c:v>
                </c:pt>
                <c:pt idx="296">
                  <c:v>-1587.2190000000001</c:v>
                </c:pt>
                <c:pt idx="297">
                  <c:v>-1589.203</c:v>
                </c:pt>
                <c:pt idx="298">
                  <c:v>-1591.1869999999999</c:v>
                </c:pt>
                <c:pt idx="299">
                  <c:v>-1593.1699999999998</c:v>
                </c:pt>
                <c:pt idx="300">
                  <c:v>-1595.1539999999998</c:v>
                </c:pt>
                <c:pt idx="301">
                  <c:v>-1597.1369999999999</c:v>
                </c:pt>
                <c:pt idx="302">
                  <c:v>-1599.1209999999999</c:v>
                </c:pt>
                <c:pt idx="303">
                  <c:v>-1601.105</c:v>
                </c:pt>
                <c:pt idx="304">
                  <c:v>-1603.088</c:v>
                </c:pt>
                <c:pt idx="305">
                  <c:v>-1605.0719999999999</c:v>
                </c:pt>
                <c:pt idx="306">
                  <c:v>-1607.056</c:v>
                </c:pt>
                <c:pt idx="307">
                  <c:v>-1609.0390000000002</c:v>
                </c:pt>
                <c:pt idx="308">
                  <c:v>-1611.0229999999999</c:v>
                </c:pt>
                <c:pt idx="309">
                  <c:v>-1613.0070000000001</c:v>
                </c:pt>
                <c:pt idx="310">
                  <c:v>-1614.99</c:v>
                </c:pt>
                <c:pt idx="311">
                  <c:v>-1616.9739999999999</c:v>
                </c:pt>
                <c:pt idx="312">
                  <c:v>-1618.9580000000001</c:v>
                </c:pt>
                <c:pt idx="313">
                  <c:v>-1620.941</c:v>
                </c:pt>
                <c:pt idx="314">
                  <c:v>-1622.9250000000011</c:v>
                </c:pt>
                <c:pt idx="315">
                  <c:v>-1624.9080000000001</c:v>
                </c:pt>
                <c:pt idx="316">
                  <c:v>-1626.8919999999998</c:v>
                </c:pt>
                <c:pt idx="317">
                  <c:v>-1628.876</c:v>
                </c:pt>
                <c:pt idx="318">
                  <c:v>-1630.8590000000002</c:v>
                </c:pt>
                <c:pt idx="319">
                  <c:v>-1632.8429999999998</c:v>
                </c:pt>
                <c:pt idx="320">
                  <c:v>-1634.827</c:v>
                </c:pt>
                <c:pt idx="321">
                  <c:v>-1636.8100000000002</c:v>
                </c:pt>
                <c:pt idx="322">
                  <c:v>-1638.7939999999999</c:v>
                </c:pt>
                <c:pt idx="323">
                  <c:v>-1640.778</c:v>
                </c:pt>
                <c:pt idx="324">
                  <c:v>-1642.761</c:v>
                </c:pt>
                <c:pt idx="325">
                  <c:v>-1644.7449999999999</c:v>
                </c:pt>
                <c:pt idx="326">
                  <c:v>-1646.729</c:v>
                </c:pt>
                <c:pt idx="327">
                  <c:v>-1648.712</c:v>
                </c:pt>
                <c:pt idx="328">
                  <c:v>-1650.6959999999999</c:v>
                </c:pt>
                <c:pt idx="329">
                  <c:v>-1652.6789999999999</c:v>
                </c:pt>
                <c:pt idx="330">
                  <c:v>-1654.6629999999998</c:v>
                </c:pt>
                <c:pt idx="331">
                  <c:v>-1656.6469999999999</c:v>
                </c:pt>
                <c:pt idx="332">
                  <c:v>-1658.6299999999999</c:v>
                </c:pt>
                <c:pt idx="333">
                  <c:v>-1660.6139999999998</c:v>
                </c:pt>
                <c:pt idx="334">
                  <c:v>-1662.598</c:v>
                </c:pt>
                <c:pt idx="335">
                  <c:v>-1664.5809999999999</c:v>
                </c:pt>
                <c:pt idx="336">
                  <c:v>-1666.5650000000001</c:v>
                </c:pt>
                <c:pt idx="337">
                  <c:v>-1668.549</c:v>
                </c:pt>
                <c:pt idx="338">
                  <c:v>-1670.5319999999999</c:v>
                </c:pt>
                <c:pt idx="339">
                  <c:v>-1672.5160000000001</c:v>
                </c:pt>
                <c:pt idx="340">
                  <c:v>-1674.5</c:v>
                </c:pt>
                <c:pt idx="341">
                  <c:v>-1676.4829999999999</c:v>
                </c:pt>
                <c:pt idx="342">
                  <c:v>-1678.4670000000001</c:v>
                </c:pt>
                <c:pt idx="343">
                  <c:v>-1680.45</c:v>
                </c:pt>
                <c:pt idx="344">
                  <c:v>-1682.434</c:v>
                </c:pt>
                <c:pt idx="345">
                  <c:v>-1684.4180000000001</c:v>
                </c:pt>
                <c:pt idx="346">
                  <c:v>-1686.4010000000001</c:v>
                </c:pt>
                <c:pt idx="347">
                  <c:v>-1688.385</c:v>
                </c:pt>
                <c:pt idx="348">
                  <c:v>-1690.3689999999999</c:v>
                </c:pt>
                <c:pt idx="349">
                  <c:v>-1692.3519999999999</c:v>
                </c:pt>
                <c:pt idx="350">
                  <c:v>-1694.336</c:v>
                </c:pt>
                <c:pt idx="351">
                  <c:v>-1696.3200000000002</c:v>
                </c:pt>
                <c:pt idx="352">
                  <c:v>-1698.3029999999999</c:v>
                </c:pt>
                <c:pt idx="353">
                  <c:v>-1700.287</c:v>
                </c:pt>
                <c:pt idx="354">
                  <c:v>-1702.2710000000002</c:v>
                </c:pt>
                <c:pt idx="355">
                  <c:v>-1704.2539999999999</c:v>
                </c:pt>
                <c:pt idx="356">
                  <c:v>-1706.2380000000001</c:v>
                </c:pt>
                <c:pt idx="357">
                  <c:v>-1708.221</c:v>
                </c:pt>
                <c:pt idx="358">
                  <c:v>-1710.2049999999999</c:v>
                </c:pt>
                <c:pt idx="359">
                  <c:v>-1712.1889999999999</c:v>
                </c:pt>
                <c:pt idx="360">
                  <c:v>-1714.1719999999998</c:v>
                </c:pt>
                <c:pt idx="361">
                  <c:v>-1716.1559999999999</c:v>
                </c:pt>
                <c:pt idx="362">
                  <c:v>-1718.1399999999999</c:v>
                </c:pt>
                <c:pt idx="363">
                  <c:v>-1720.1229999999998</c:v>
                </c:pt>
                <c:pt idx="364">
                  <c:v>-1722.107</c:v>
                </c:pt>
                <c:pt idx="365">
                  <c:v>-1724.0909999999999</c:v>
                </c:pt>
                <c:pt idx="366">
                  <c:v>-1726.0739999999998</c:v>
                </c:pt>
                <c:pt idx="367">
                  <c:v>-1728.058</c:v>
                </c:pt>
                <c:pt idx="368">
                  <c:v>-1730.0419999999999</c:v>
                </c:pt>
                <c:pt idx="369">
                  <c:v>-1732.0249999999999</c:v>
                </c:pt>
                <c:pt idx="370">
                  <c:v>-1734.009</c:v>
                </c:pt>
                <c:pt idx="371">
                  <c:v>-1735.992</c:v>
                </c:pt>
                <c:pt idx="372">
                  <c:v>-1737.9760000000001</c:v>
                </c:pt>
                <c:pt idx="373">
                  <c:v>-1739.96</c:v>
                </c:pt>
                <c:pt idx="374">
                  <c:v>-1741.943</c:v>
                </c:pt>
                <c:pt idx="375">
                  <c:v>-1743.9270000000001</c:v>
                </c:pt>
                <c:pt idx="376">
                  <c:v>-1745.9110000000001</c:v>
                </c:pt>
                <c:pt idx="377">
                  <c:v>-1747.8939999999998</c:v>
                </c:pt>
                <c:pt idx="378">
                  <c:v>-1749.8780000000002</c:v>
                </c:pt>
                <c:pt idx="379">
                  <c:v>-1751.8619999999999</c:v>
                </c:pt>
              </c:numCache>
            </c:numRef>
          </c:xVal>
          <c:yVal>
            <c:numRef>
              <c:f>'J:\sylvie\experimenty\2011\zdenka\ODN-C\eliminace C3,4,5,6,9\dC3 pro eliminace\[eliminace E4 dC3 srovnání různá data.xlsx]LSV březen 2011'!$E$2:$E$381</c:f>
              <c:numCache>
                <c:formatCode>General</c:formatCode>
                <c:ptCount val="380"/>
                <c:pt idx="0">
                  <c:v>-1.1495969999999999E-2</c:v>
                </c:pt>
                <c:pt idx="1">
                  <c:v>-1.2335199999999999E-2</c:v>
                </c:pt>
                <c:pt idx="2">
                  <c:v>-1.188994E-2</c:v>
                </c:pt>
                <c:pt idx="3">
                  <c:v>-1.1804200000000001E-2</c:v>
                </c:pt>
                <c:pt idx="4">
                  <c:v>-1.2024480000000001E-2</c:v>
                </c:pt>
                <c:pt idx="5">
                  <c:v>-1.2175689999999998E-2</c:v>
                </c:pt>
                <c:pt idx="6">
                  <c:v>-1.2589959999999999E-2</c:v>
                </c:pt>
                <c:pt idx="7">
                  <c:v>-1.3045280000000001E-2</c:v>
                </c:pt>
                <c:pt idx="8">
                  <c:v>-1.3488890000000003E-2</c:v>
                </c:pt>
                <c:pt idx="9">
                  <c:v>-1.3851500000000117E-2</c:v>
                </c:pt>
                <c:pt idx="10">
                  <c:v>-1.4047359999999998E-2</c:v>
                </c:pt>
                <c:pt idx="11">
                  <c:v>-1.411019E-2</c:v>
                </c:pt>
                <c:pt idx="12">
                  <c:v>-1.4077489999999998E-2</c:v>
                </c:pt>
                <c:pt idx="13">
                  <c:v>-1.406114E-2</c:v>
                </c:pt>
                <c:pt idx="14">
                  <c:v>-1.4093039999999998E-2</c:v>
                </c:pt>
                <c:pt idx="15">
                  <c:v>-1.4239599999999998E-2</c:v>
                </c:pt>
                <c:pt idx="16">
                  <c:v>-1.4532999999999996E-2</c:v>
                </c:pt>
                <c:pt idx="17">
                  <c:v>-1.4898729999999999E-2</c:v>
                </c:pt>
                <c:pt idx="18">
                  <c:v>-1.5250999999999999E-2</c:v>
                </c:pt>
                <c:pt idx="19">
                  <c:v>-1.5529939999999999E-2</c:v>
                </c:pt>
                <c:pt idx="20">
                  <c:v>-1.573869E-2</c:v>
                </c:pt>
                <c:pt idx="21">
                  <c:v>-1.5913960000000001E-2</c:v>
                </c:pt>
                <c:pt idx="22">
                  <c:v>-1.6092349999999998E-2</c:v>
                </c:pt>
                <c:pt idx="23">
                  <c:v>-1.6326490000000003E-2</c:v>
                </c:pt>
                <c:pt idx="24">
                  <c:v>-1.6583230000000001E-2</c:v>
                </c:pt>
                <c:pt idx="25">
                  <c:v>-1.6770460000000001E-2</c:v>
                </c:pt>
                <c:pt idx="26">
                  <c:v>-1.6933770000000153E-2</c:v>
                </c:pt>
                <c:pt idx="27">
                  <c:v>-1.6990960000000003E-2</c:v>
                </c:pt>
                <c:pt idx="28">
                  <c:v>-1.7023099999999999E-2</c:v>
                </c:pt>
                <c:pt idx="29">
                  <c:v>-1.7170310000000001E-2</c:v>
                </c:pt>
                <c:pt idx="30">
                  <c:v>-1.7519759999999999E-2</c:v>
                </c:pt>
                <c:pt idx="31">
                  <c:v>-1.8026480000000001E-2</c:v>
                </c:pt>
                <c:pt idx="32">
                  <c:v>-1.8606440000000005E-2</c:v>
                </c:pt>
                <c:pt idx="33">
                  <c:v>-1.9093560000000023E-2</c:v>
                </c:pt>
                <c:pt idx="34">
                  <c:v>-1.9489790000000003E-2</c:v>
                </c:pt>
                <c:pt idx="35">
                  <c:v>-1.9717210000000002E-2</c:v>
                </c:pt>
                <c:pt idx="36">
                  <c:v>-1.9886320000000183E-2</c:v>
                </c:pt>
                <c:pt idx="37">
                  <c:v>-2.0171380000000006E-2</c:v>
                </c:pt>
                <c:pt idx="38">
                  <c:v>-2.0653720000000011E-2</c:v>
                </c:pt>
                <c:pt idx="39">
                  <c:v>-2.1259540000000011E-2</c:v>
                </c:pt>
                <c:pt idx="40">
                  <c:v>-2.1952699999999988E-2</c:v>
                </c:pt>
                <c:pt idx="41">
                  <c:v>-2.2526779999999993E-2</c:v>
                </c:pt>
                <c:pt idx="42">
                  <c:v>-2.2932950000000011E-2</c:v>
                </c:pt>
                <c:pt idx="43">
                  <c:v>-2.3150769999999977E-2</c:v>
                </c:pt>
                <c:pt idx="44">
                  <c:v>-2.3312089999999761E-2</c:v>
                </c:pt>
                <c:pt idx="45">
                  <c:v>-2.3670180000000002E-2</c:v>
                </c:pt>
                <c:pt idx="46">
                  <c:v>-2.4388700000000003E-2</c:v>
                </c:pt>
                <c:pt idx="47">
                  <c:v>-2.5451479999999999E-2</c:v>
                </c:pt>
                <c:pt idx="48">
                  <c:v>-2.6791220000000011E-2</c:v>
                </c:pt>
                <c:pt idx="49">
                  <c:v>-2.8100409999999968E-2</c:v>
                </c:pt>
                <c:pt idx="50">
                  <c:v>-2.9122249999999999E-2</c:v>
                </c:pt>
                <c:pt idx="51">
                  <c:v>-2.9768989999999978E-2</c:v>
                </c:pt>
                <c:pt idx="52">
                  <c:v>-3.0290950000000001E-2</c:v>
                </c:pt>
                <c:pt idx="53">
                  <c:v>-3.0968459999999927E-2</c:v>
                </c:pt>
                <c:pt idx="54">
                  <c:v>-3.2136339999999999E-2</c:v>
                </c:pt>
                <c:pt idx="55">
                  <c:v>-3.3801070000000016E-2</c:v>
                </c:pt>
                <c:pt idx="56">
                  <c:v>-3.5817649999999999E-2</c:v>
                </c:pt>
                <c:pt idx="57">
                  <c:v>-3.7803120000000377E-2</c:v>
                </c:pt>
                <c:pt idx="58">
                  <c:v>-3.954278E-2</c:v>
                </c:pt>
                <c:pt idx="59">
                  <c:v>-4.1099970000000013E-2</c:v>
                </c:pt>
                <c:pt idx="60">
                  <c:v>-4.2668790000000033E-2</c:v>
                </c:pt>
                <c:pt idx="61">
                  <c:v>-4.4716170000000693E-2</c:v>
                </c:pt>
                <c:pt idx="62">
                  <c:v>-4.7450030000000434E-2</c:v>
                </c:pt>
                <c:pt idx="63">
                  <c:v>-5.0726110000000033E-2</c:v>
                </c:pt>
                <c:pt idx="64">
                  <c:v>-5.4386020000000847E-2</c:v>
                </c:pt>
                <c:pt idx="65">
                  <c:v>-5.822078E-2</c:v>
                </c:pt>
                <c:pt idx="66">
                  <c:v>-6.2311360000000024E-2</c:v>
                </c:pt>
                <c:pt idx="67">
                  <c:v>-6.684466E-2</c:v>
                </c:pt>
                <c:pt idx="68">
                  <c:v>-7.1925730000000007E-2</c:v>
                </c:pt>
                <c:pt idx="69">
                  <c:v>-7.800944999999998E-2</c:v>
                </c:pt>
                <c:pt idx="70">
                  <c:v>-8.4785730000000004E-2</c:v>
                </c:pt>
                <c:pt idx="71">
                  <c:v>-9.215023E-2</c:v>
                </c:pt>
                <c:pt idx="72">
                  <c:v>-9.9937550000000028E-2</c:v>
                </c:pt>
                <c:pt idx="73">
                  <c:v>-0.1081131000000007</c:v>
                </c:pt>
                <c:pt idx="74">
                  <c:v>-0.11704260000000002</c:v>
                </c:pt>
                <c:pt idx="75">
                  <c:v>-0.12707639999999998</c:v>
                </c:pt>
                <c:pt idx="76">
                  <c:v>-0.13827829999999999</c:v>
                </c:pt>
                <c:pt idx="77">
                  <c:v>-0.15073980000000145</c:v>
                </c:pt>
                <c:pt idx="78">
                  <c:v>-0.16428040000000024</c:v>
                </c:pt>
                <c:pt idx="79">
                  <c:v>-0.17900370000000004</c:v>
                </c:pt>
                <c:pt idx="80">
                  <c:v>-0.1947516</c:v>
                </c:pt>
                <c:pt idx="81">
                  <c:v>-0.21155499999999999</c:v>
                </c:pt>
                <c:pt idx="82">
                  <c:v>-0.2297785</c:v>
                </c:pt>
                <c:pt idx="83">
                  <c:v>-0.24985640000000145</c:v>
                </c:pt>
                <c:pt idx="84">
                  <c:v>-0.27168450000000038</c:v>
                </c:pt>
                <c:pt idx="85">
                  <c:v>-0.29518270000000307</c:v>
                </c:pt>
                <c:pt idx="86">
                  <c:v>-0.32024290000000138</c:v>
                </c:pt>
                <c:pt idx="87">
                  <c:v>-0.34675530000000004</c:v>
                </c:pt>
                <c:pt idx="88">
                  <c:v>-0.37431990000000404</c:v>
                </c:pt>
                <c:pt idx="89">
                  <c:v>-0.40270410000000001</c:v>
                </c:pt>
                <c:pt idx="90">
                  <c:v>-0.43199870000000268</c:v>
                </c:pt>
                <c:pt idx="91">
                  <c:v>-0.46263460000000001</c:v>
                </c:pt>
                <c:pt idx="92">
                  <c:v>-0.49454450000000238</c:v>
                </c:pt>
                <c:pt idx="93">
                  <c:v>-0.52773609999999949</c:v>
                </c:pt>
                <c:pt idx="94">
                  <c:v>-0.56199890000000063</c:v>
                </c:pt>
                <c:pt idx="95">
                  <c:v>-0.59695910000000008</c:v>
                </c:pt>
                <c:pt idx="96">
                  <c:v>-0.63198240000000061</c:v>
                </c:pt>
                <c:pt idx="97">
                  <c:v>-0.66640890000000064</c:v>
                </c:pt>
                <c:pt idx="98">
                  <c:v>-0.69975359999999998</c:v>
                </c:pt>
                <c:pt idx="99">
                  <c:v>-0.73155559999999997</c:v>
                </c:pt>
                <c:pt idx="100">
                  <c:v>-0.76142070000000062</c:v>
                </c:pt>
                <c:pt idx="101">
                  <c:v>-0.78910049999999998</c:v>
                </c:pt>
                <c:pt idx="102">
                  <c:v>-0.8144285999999995</c:v>
                </c:pt>
                <c:pt idx="103">
                  <c:v>-0.8372385</c:v>
                </c:pt>
                <c:pt idx="104">
                  <c:v>-0.85744170000000064</c:v>
                </c:pt>
                <c:pt idx="105">
                  <c:v>-0.87478860000000613</c:v>
                </c:pt>
                <c:pt idx="106">
                  <c:v>-0.88893080000000002</c:v>
                </c:pt>
                <c:pt idx="107">
                  <c:v>-0.89948359999999306</c:v>
                </c:pt>
                <c:pt idx="108">
                  <c:v>-0.9067347</c:v>
                </c:pt>
                <c:pt idx="109">
                  <c:v>-0.91101169999999998</c:v>
                </c:pt>
                <c:pt idx="110">
                  <c:v>-0.91286429999999996</c:v>
                </c:pt>
                <c:pt idx="111">
                  <c:v>-0.91292450000000003</c:v>
                </c:pt>
                <c:pt idx="112">
                  <c:v>-0.91158749999999522</c:v>
                </c:pt>
                <c:pt idx="113">
                  <c:v>-0.90887819999999997</c:v>
                </c:pt>
                <c:pt idx="114">
                  <c:v>-0.90436169999999949</c:v>
                </c:pt>
                <c:pt idx="115">
                  <c:v>-0.89796379999999465</c:v>
                </c:pt>
                <c:pt idx="116">
                  <c:v>-0.88998509999999997</c:v>
                </c:pt>
                <c:pt idx="117">
                  <c:v>-0.88068390000000008</c:v>
                </c:pt>
                <c:pt idx="118">
                  <c:v>-0.8705079</c:v>
                </c:pt>
                <c:pt idx="119">
                  <c:v>-0.86002450000000064</c:v>
                </c:pt>
                <c:pt idx="120">
                  <c:v>-0.84932550000000062</c:v>
                </c:pt>
                <c:pt idx="121">
                  <c:v>-0.83820560000000477</c:v>
                </c:pt>
                <c:pt idx="122">
                  <c:v>-0.82613760000000003</c:v>
                </c:pt>
                <c:pt idx="123">
                  <c:v>-0.81327249999999951</c:v>
                </c:pt>
                <c:pt idx="124">
                  <c:v>-0.79989559999999993</c:v>
                </c:pt>
                <c:pt idx="125">
                  <c:v>-0.78654389999999996</c:v>
                </c:pt>
                <c:pt idx="126">
                  <c:v>-0.77386040000000533</c:v>
                </c:pt>
                <c:pt idx="127">
                  <c:v>-0.76249499999999992</c:v>
                </c:pt>
                <c:pt idx="128">
                  <c:v>-0.75259810000000005</c:v>
                </c:pt>
                <c:pt idx="129">
                  <c:v>-0.74402320000000477</c:v>
                </c:pt>
                <c:pt idx="130">
                  <c:v>-0.7363715999999999</c:v>
                </c:pt>
                <c:pt idx="131">
                  <c:v>-0.7297323</c:v>
                </c:pt>
                <c:pt idx="132">
                  <c:v>-0.72424910000000065</c:v>
                </c:pt>
                <c:pt idx="133">
                  <c:v>-0.7201322999999995</c:v>
                </c:pt>
                <c:pt idx="134">
                  <c:v>-0.71741849999999996</c:v>
                </c:pt>
                <c:pt idx="135">
                  <c:v>-0.71608360000000004</c:v>
                </c:pt>
                <c:pt idx="136">
                  <c:v>-0.71599940000000728</c:v>
                </c:pt>
                <c:pt idx="137">
                  <c:v>-0.71699630000000003</c:v>
                </c:pt>
                <c:pt idx="138">
                  <c:v>-0.71895039999999999</c:v>
                </c:pt>
                <c:pt idx="139">
                  <c:v>-0.72210039999999998</c:v>
                </c:pt>
                <c:pt idx="140">
                  <c:v>-0.72665410000000064</c:v>
                </c:pt>
                <c:pt idx="141">
                  <c:v>-0.73276359999999996</c:v>
                </c:pt>
                <c:pt idx="142">
                  <c:v>-0.74042090000000005</c:v>
                </c:pt>
                <c:pt idx="143">
                  <c:v>-0.74962020000000706</c:v>
                </c:pt>
                <c:pt idx="144">
                  <c:v>-0.76043120000000064</c:v>
                </c:pt>
                <c:pt idx="145">
                  <c:v>-0.77267680000000616</c:v>
                </c:pt>
                <c:pt idx="146">
                  <c:v>-0.78612950000000004</c:v>
                </c:pt>
                <c:pt idx="147">
                  <c:v>-0.80069939999999995</c:v>
                </c:pt>
                <c:pt idx="148">
                  <c:v>-0.81624190000000063</c:v>
                </c:pt>
                <c:pt idx="149">
                  <c:v>-0.83286989999999994</c:v>
                </c:pt>
                <c:pt idx="150">
                  <c:v>-0.85061240000000005</c:v>
                </c:pt>
                <c:pt idx="151">
                  <c:v>-0.86967260000000535</c:v>
                </c:pt>
                <c:pt idx="152">
                  <c:v>-0.89041489999999957</c:v>
                </c:pt>
                <c:pt idx="153">
                  <c:v>-0.91281209999999957</c:v>
                </c:pt>
                <c:pt idx="154">
                  <c:v>-0.93668309999999999</c:v>
                </c:pt>
                <c:pt idx="155">
                  <c:v>-0.96193030000000002</c:v>
                </c:pt>
                <c:pt idx="156">
                  <c:v>-0.98838789999999499</c:v>
                </c:pt>
                <c:pt idx="157">
                  <c:v>-1.0160259999999999</c:v>
                </c:pt>
                <c:pt idx="158">
                  <c:v>-1.0448289999999998</c:v>
                </c:pt>
                <c:pt idx="159">
                  <c:v>-1.0750659999999999</c:v>
                </c:pt>
                <c:pt idx="160">
                  <c:v>-1.1072510000000002</c:v>
                </c:pt>
                <c:pt idx="161">
                  <c:v>-1.1415089999999999</c:v>
                </c:pt>
                <c:pt idx="162">
                  <c:v>-1.177727</c:v>
                </c:pt>
                <c:pt idx="163">
                  <c:v>-1.2157979999999904</c:v>
                </c:pt>
                <c:pt idx="164">
                  <c:v>-1.2556889999999998</c:v>
                </c:pt>
                <c:pt idx="165">
                  <c:v>-1.297242</c:v>
                </c:pt>
                <c:pt idx="166">
                  <c:v>-1.3406060000000002</c:v>
                </c:pt>
                <c:pt idx="167">
                  <c:v>-1.3859689999999998</c:v>
                </c:pt>
                <c:pt idx="168">
                  <c:v>-1.4337679999999904</c:v>
                </c:pt>
                <c:pt idx="169">
                  <c:v>-1.4838949999999818</c:v>
                </c:pt>
                <c:pt idx="170">
                  <c:v>-1.5361229999999999</c:v>
                </c:pt>
                <c:pt idx="171">
                  <c:v>-1.5902480000000001</c:v>
                </c:pt>
                <c:pt idx="172">
                  <c:v>-1.6464749999999999</c:v>
                </c:pt>
                <c:pt idx="173">
                  <c:v>-1.70468</c:v>
                </c:pt>
                <c:pt idx="174">
                  <c:v>-1.7651059999999998</c:v>
                </c:pt>
                <c:pt idx="175">
                  <c:v>-1.8279459999999998</c:v>
                </c:pt>
                <c:pt idx="176">
                  <c:v>-1.893772</c:v>
                </c:pt>
                <c:pt idx="177">
                  <c:v>-1.9624890000000001</c:v>
                </c:pt>
                <c:pt idx="178">
                  <c:v>-2.0339640000000001</c:v>
                </c:pt>
                <c:pt idx="179">
                  <c:v>-2.108015</c:v>
                </c:pt>
                <c:pt idx="180">
                  <c:v>-2.1847080000000001</c:v>
                </c:pt>
                <c:pt idx="181">
                  <c:v>-2.2638560000000001</c:v>
                </c:pt>
                <c:pt idx="182">
                  <c:v>-2.3455870000000001</c:v>
                </c:pt>
                <c:pt idx="183">
                  <c:v>-2.4301089999999967</c:v>
                </c:pt>
                <c:pt idx="184">
                  <c:v>-2.5179860000000001</c:v>
                </c:pt>
                <c:pt idx="185">
                  <c:v>-2.6091869999999999</c:v>
                </c:pt>
                <c:pt idx="186">
                  <c:v>-2.7037550000000001</c:v>
                </c:pt>
                <c:pt idx="187">
                  <c:v>-2.8015729999999968</c:v>
                </c:pt>
                <c:pt idx="188">
                  <c:v>-2.9024789999999734</c:v>
                </c:pt>
                <c:pt idx="189">
                  <c:v>-3.0066409999999739</c:v>
                </c:pt>
                <c:pt idx="190">
                  <c:v>-3.1142409999999967</c:v>
                </c:pt>
                <c:pt idx="191">
                  <c:v>-3.2250390000000002</c:v>
                </c:pt>
                <c:pt idx="192">
                  <c:v>-3.341186</c:v>
                </c:pt>
                <c:pt idx="193">
                  <c:v>-3.4624989999999967</c:v>
                </c:pt>
                <c:pt idx="194">
                  <c:v>-3.5880100000000001</c:v>
                </c:pt>
                <c:pt idx="195">
                  <c:v>-3.7157649999999998</c:v>
                </c:pt>
                <c:pt idx="196">
                  <c:v>-3.8439139999999998</c:v>
                </c:pt>
                <c:pt idx="197">
                  <c:v>-3.9719689999999734</c:v>
                </c:pt>
                <c:pt idx="198">
                  <c:v>-4.1002040000000006</c:v>
                </c:pt>
                <c:pt idx="199">
                  <c:v>-4.2300129999999996</c:v>
                </c:pt>
                <c:pt idx="200">
                  <c:v>-4.3675169999999257</c:v>
                </c:pt>
                <c:pt idx="201">
                  <c:v>-4.513941</c:v>
                </c:pt>
                <c:pt idx="202">
                  <c:v>-4.6696549999999855</c:v>
                </c:pt>
                <c:pt idx="203">
                  <c:v>-4.8335679999999996</c:v>
                </c:pt>
                <c:pt idx="204">
                  <c:v>-5.004238</c:v>
                </c:pt>
                <c:pt idx="205">
                  <c:v>-5.1805900000000005</c:v>
                </c:pt>
                <c:pt idx="206">
                  <c:v>-5.3616709999999985</c:v>
                </c:pt>
                <c:pt idx="207">
                  <c:v>-5.5472010000000003</c:v>
                </c:pt>
                <c:pt idx="208">
                  <c:v>-5.7391830000000024</c:v>
                </c:pt>
                <c:pt idx="209">
                  <c:v>-5.9369740000000002</c:v>
                </c:pt>
                <c:pt idx="210">
                  <c:v>-6.1404060000000005</c:v>
                </c:pt>
                <c:pt idx="211">
                  <c:v>-6.3494120000000001</c:v>
                </c:pt>
                <c:pt idx="212">
                  <c:v>-6.5641189999999439</c:v>
                </c:pt>
                <c:pt idx="213">
                  <c:v>-6.784497</c:v>
                </c:pt>
                <c:pt idx="214">
                  <c:v>-7.0105409999999955</c:v>
                </c:pt>
                <c:pt idx="215">
                  <c:v>-7.2420020000000003</c:v>
                </c:pt>
                <c:pt idx="216">
                  <c:v>-7.4792430000000882</c:v>
                </c:pt>
                <c:pt idx="217">
                  <c:v>-7.7224639999999996</c:v>
                </c:pt>
                <c:pt idx="218">
                  <c:v>-7.9714109999999998</c:v>
                </c:pt>
                <c:pt idx="219">
                  <c:v>-8.2261209999999991</c:v>
                </c:pt>
                <c:pt idx="220">
                  <c:v>-8.4864020000000266</c:v>
                </c:pt>
                <c:pt idx="221">
                  <c:v>-8.7518450000000012</c:v>
                </c:pt>
                <c:pt idx="222">
                  <c:v>-9.0224460000000768</c:v>
                </c:pt>
                <c:pt idx="223">
                  <c:v>-9.2979949999999985</c:v>
                </c:pt>
                <c:pt idx="224">
                  <c:v>-9.5787810000000011</c:v>
                </c:pt>
                <c:pt idx="225">
                  <c:v>-9.8650660000000965</c:v>
                </c:pt>
                <c:pt idx="226">
                  <c:v>-10.156460000000004</c:v>
                </c:pt>
                <c:pt idx="227">
                  <c:v>-10.452710000000026</c:v>
                </c:pt>
                <c:pt idx="228">
                  <c:v>-10.753270000000001</c:v>
                </c:pt>
                <c:pt idx="229">
                  <c:v>-11.05809</c:v>
                </c:pt>
                <c:pt idx="230">
                  <c:v>-11.36725</c:v>
                </c:pt>
                <c:pt idx="231">
                  <c:v>-11.68028</c:v>
                </c:pt>
                <c:pt idx="232">
                  <c:v>-11.997350000000001</c:v>
                </c:pt>
                <c:pt idx="233">
                  <c:v>-12.31851</c:v>
                </c:pt>
                <c:pt idx="234">
                  <c:v>-12.643289999999999</c:v>
                </c:pt>
                <c:pt idx="235">
                  <c:v>-12.971410000000002</c:v>
                </c:pt>
                <c:pt idx="236">
                  <c:v>-13.302660000000024</c:v>
                </c:pt>
                <c:pt idx="237">
                  <c:v>-13.636990000000001</c:v>
                </c:pt>
                <c:pt idx="238">
                  <c:v>-13.973830000000024</c:v>
                </c:pt>
                <c:pt idx="239">
                  <c:v>-14.312420000000024</c:v>
                </c:pt>
                <c:pt idx="240">
                  <c:v>-14.652540000000089</c:v>
                </c:pt>
                <c:pt idx="241">
                  <c:v>-14.994319999999998</c:v>
                </c:pt>
                <c:pt idx="242">
                  <c:v>-15.337359999999999</c:v>
                </c:pt>
                <c:pt idx="243">
                  <c:v>-15.68174</c:v>
                </c:pt>
                <c:pt idx="244">
                  <c:v>-16.027449999999813</c:v>
                </c:pt>
                <c:pt idx="245">
                  <c:v>-16.374110000000005</c:v>
                </c:pt>
                <c:pt idx="246">
                  <c:v>-16.720880000000001</c:v>
                </c:pt>
                <c:pt idx="247">
                  <c:v>-17.067349999999795</c:v>
                </c:pt>
                <c:pt idx="248">
                  <c:v>-17.413270000000001</c:v>
                </c:pt>
                <c:pt idx="249">
                  <c:v>-17.759060000000005</c:v>
                </c:pt>
                <c:pt idx="250">
                  <c:v>-18.104109999999999</c:v>
                </c:pt>
                <c:pt idx="251">
                  <c:v>-18.448209999999737</c:v>
                </c:pt>
                <c:pt idx="252">
                  <c:v>-18.79205</c:v>
                </c:pt>
                <c:pt idx="253">
                  <c:v>-19.135149999999989</c:v>
                </c:pt>
                <c:pt idx="254">
                  <c:v>-19.476329999999784</c:v>
                </c:pt>
                <c:pt idx="255">
                  <c:v>-19.815429999999989</c:v>
                </c:pt>
                <c:pt idx="256">
                  <c:v>-20.152260000000005</c:v>
                </c:pt>
                <c:pt idx="257">
                  <c:v>-20.487169999999889</c:v>
                </c:pt>
                <c:pt idx="258">
                  <c:v>-20.819700000000001</c:v>
                </c:pt>
                <c:pt idx="259">
                  <c:v>-21.150800000000135</c:v>
                </c:pt>
                <c:pt idx="260">
                  <c:v>-21.482719999999642</c:v>
                </c:pt>
                <c:pt idx="261">
                  <c:v>-21.813970000000197</c:v>
                </c:pt>
                <c:pt idx="262">
                  <c:v>-22.143409999999989</c:v>
                </c:pt>
                <c:pt idx="263">
                  <c:v>-22.470840000000003</c:v>
                </c:pt>
                <c:pt idx="264">
                  <c:v>-22.795599999999769</c:v>
                </c:pt>
                <c:pt idx="265">
                  <c:v>-23.117840000000193</c:v>
                </c:pt>
                <c:pt idx="266">
                  <c:v>-23.437759999999987</c:v>
                </c:pt>
                <c:pt idx="267">
                  <c:v>-23.756719999999806</c:v>
                </c:pt>
                <c:pt idx="268">
                  <c:v>-24.075760000000002</c:v>
                </c:pt>
                <c:pt idx="269">
                  <c:v>-24.39348</c:v>
                </c:pt>
                <c:pt idx="270">
                  <c:v>-24.710339999999889</c:v>
                </c:pt>
                <c:pt idx="271">
                  <c:v>-25.02703</c:v>
                </c:pt>
                <c:pt idx="272">
                  <c:v>-25.343589999999889</c:v>
                </c:pt>
                <c:pt idx="273">
                  <c:v>-25.66038</c:v>
                </c:pt>
                <c:pt idx="274">
                  <c:v>-25.977699999999889</c:v>
                </c:pt>
                <c:pt idx="275">
                  <c:v>-26.295470000000002</c:v>
                </c:pt>
                <c:pt idx="276">
                  <c:v>-26.613460000000035</c:v>
                </c:pt>
                <c:pt idx="277">
                  <c:v>-26.931570000000001</c:v>
                </c:pt>
                <c:pt idx="278">
                  <c:v>-27.250619999999806</c:v>
                </c:pt>
                <c:pt idx="279">
                  <c:v>-27.571490000000001</c:v>
                </c:pt>
                <c:pt idx="280">
                  <c:v>-27.894290000000005</c:v>
                </c:pt>
                <c:pt idx="281">
                  <c:v>-28.218679999999889</c:v>
                </c:pt>
                <c:pt idx="282">
                  <c:v>-28.545169999999889</c:v>
                </c:pt>
                <c:pt idx="283">
                  <c:v>-28.874120000000001</c:v>
                </c:pt>
                <c:pt idx="284">
                  <c:v>-29.205289999999806</c:v>
                </c:pt>
                <c:pt idx="285">
                  <c:v>-29.538910000000001</c:v>
                </c:pt>
                <c:pt idx="286">
                  <c:v>-29.875360000000001</c:v>
                </c:pt>
                <c:pt idx="287">
                  <c:v>-30.21471</c:v>
                </c:pt>
                <c:pt idx="288">
                  <c:v>-30.556899999999999</c:v>
                </c:pt>
                <c:pt idx="289">
                  <c:v>-30.90184</c:v>
                </c:pt>
                <c:pt idx="290">
                  <c:v>-31.250890000000005</c:v>
                </c:pt>
                <c:pt idx="291">
                  <c:v>-31.604320000000001</c:v>
                </c:pt>
                <c:pt idx="292">
                  <c:v>-31.961489999999806</c:v>
                </c:pt>
                <c:pt idx="293">
                  <c:v>-32.322520000000011</c:v>
                </c:pt>
                <c:pt idx="294">
                  <c:v>-32.687849999999997</c:v>
                </c:pt>
                <c:pt idx="295">
                  <c:v>-33.057029999999997</c:v>
                </c:pt>
                <c:pt idx="296">
                  <c:v>-33.430030000000002</c:v>
                </c:pt>
                <c:pt idx="297">
                  <c:v>-33.807400000000001</c:v>
                </c:pt>
                <c:pt idx="298">
                  <c:v>-34.189679999999996</c:v>
                </c:pt>
                <c:pt idx="299">
                  <c:v>-34.575680000000006</c:v>
                </c:pt>
                <c:pt idx="300">
                  <c:v>-34.965880000000006</c:v>
                </c:pt>
                <c:pt idx="301">
                  <c:v>-35.360640000000004</c:v>
                </c:pt>
                <c:pt idx="302">
                  <c:v>-35.760200000000012</c:v>
                </c:pt>
                <c:pt idx="303">
                  <c:v>-36.164050000000003</c:v>
                </c:pt>
                <c:pt idx="304">
                  <c:v>-36.571659999999994</c:v>
                </c:pt>
                <c:pt idx="305">
                  <c:v>-36.983599999999996</c:v>
                </c:pt>
                <c:pt idx="306">
                  <c:v>-37.395320000000012</c:v>
                </c:pt>
                <c:pt idx="307">
                  <c:v>-37.822700000000012</c:v>
                </c:pt>
                <c:pt idx="308">
                  <c:v>-38.265090000000306</c:v>
                </c:pt>
                <c:pt idx="309">
                  <c:v>-38.709680000000006</c:v>
                </c:pt>
                <c:pt idx="310">
                  <c:v>-39.139430000000011</c:v>
                </c:pt>
                <c:pt idx="311">
                  <c:v>-39.538650000000011</c:v>
                </c:pt>
                <c:pt idx="312">
                  <c:v>-39.898270000000011</c:v>
                </c:pt>
                <c:pt idx="313">
                  <c:v>-40.219910000000013</c:v>
                </c:pt>
                <c:pt idx="314">
                  <c:v>-40.51679</c:v>
                </c:pt>
                <c:pt idx="315">
                  <c:v>-40.846069999999997</c:v>
                </c:pt>
                <c:pt idx="316">
                  <c:v>-41.220810000000213</c:v>
                </c:pt>
                <c:pt idx="317">
                  <c:v>-41.64264</c:v>
                </c:pt>
                <c:pt idx="318">
                  <c:v>-42.104060000000004</c:v>
                </c:pt>
                <c:pt idx="319">
                  <c:v>-42.589580000000005</c:v>
                </c:pt>
                <c:pt idx="320">
                  <c:v>-43.082840000000004</c:v>
                </c:pt>
                <c:pt idx="321">
                  <c:v>-43.571340000000006</c:v>
                </c:pt>
                <c:pt idx="322">
                  <c:v>-44.05236</c:v>
                </c:pt>
                <c:pt idx="323">
                  <c:v>-44.542160000000003</c:v>
                </c:pt>
                <c:pt idx="324">
                  <c:v>-45.035340000000012</c:v>
                </c:pt>
                <c:pt idx="325">
                  <c:v>-45.532620000000001</c:v>
                </c:pt>
                <c:pt idx="326">
                  <c:v>-46.033860000000004</c:v>
                </c:pt>
                <c:pt idx="327">
                  <c:v>-46.540610000000001</c:v>
                </c:pt>
                <c:pt idx="328">
                  <c:v>-47.0505</c:v>
                </c:pt>
                <c:pt idx="329">
                  <c:v>-47.563600000000001</c:v>
                </c:pt>
                <c:pt idx="330">
                  <c:v>-48.078010000000013</c:v>
                </c:pt>
                <c:pt idx="331">
                  <c:v>-48.591370000000012</c:v>
                </c:pt>
                <c:pt idx="332">
                  <c:v>-49.102560000000011</c:v>
                </c:pt>
                <c:pt idx="333">
                  <c:v>-49.612910000000063</c:v>
                </c:pt>
                <c:pt idx="334">
                  <c:v>-50.123840000000001</c:v>
                </c:pt>
                <c:pt idx="335">
                  <c:v>-50.642930000000113</c:v>
                </c:pt>
                <c:pt idx="336">
                  <c:v>-51.170960000000001</c:v>
                </c:pt>
                <c:pt idx="337">
                  <c:v>-51.710889999999999</c:v>
                </c:pt>
                <c:pt idx="338">
                  <c:v>-52.259840000000004</c:v>
                </c:pt>
                <c:pt idx="339">
                  <c:v>-52.810979999999994</c:v>
                </c:pt>
                <c:pt idx="340">
                  <c:v>-53.360489999999999</c:v>
                </c:pt>
                <c:pt idx="341">
                  <c:v>-53.907899999999998</c:v>
                </c:pt>
                <c:pt idx="342">
                  <c:v>-54.451839999999997</c:v>
                </c:pt>
                <c:pt idx="343">
                  <c:v>-54.996640000000006</c:v>
                </c:pt>
                <c:pt idx="344">
                  <c:v>-55.54562</c:v>
                </c:pt>
                <c:pt idx="345">
                  <c:v>-56.098660000000002</c:v>
                </c:pt>
                <c:pt idx="346">
                  <c:v>-56.654799999999994</c:v>
                </c:pt>
                <c:pt idx="347">
                  <c:v>-57.211030000000001</c:v>
                </c:pt>
                <c:pt idx="348">
                  <c:v>-57.768530000000496</c:v>
                </c:pt>
                <c:pt idx="349">
                  <c:v>-58.326240000000006</c:v>
                </c:pt>
                <c:pt idx="350">
                  <c:v>-58.885560000000005</c:v>
                </c:pt>
                <c:pt idx="351">
                  <c:v>-59.447469999999996</c:v>
                </c:pt>
                <c:pt idx="352">
                  <c:v>-60.011510000000001</c:v>
                </c:pt>
                <c:pt idx="353">
                  <c:v>-60.573860000000003</c:v>
                </c:pt>
                <c:pt idx="354">
                  <c:v>-61.134630000000001</c:v>
                </c:pt>
                <c:pt idx="355">
                  <c:v>-61.692520000000336</c:v>
                </c:pt>
                <c:pt idx="356">
                  <c:v>-62.247190000000003</c:v>
                </c:pt>
                <c:pt idx="357">
                  <c:v>-62.797540000000012</c:v>
                </c:pt>
                <c:pt idx="358">
                  <c:v>-63.349140000000006</c:v>
                </c:pt>
                <c:pt idx="359">
                  <c:v>-63.902930000000012</c:v>
                </c:pt>
                <c:pt idx="360">
                  <c:v>-64.459620000000427</c:v>
                </c:pt>
                <c:pt idx="361">
                  <c:v>-65.018180000000001</c:v>
                </c:pt>
                <c:pt idx="362">
                  <c:v>-65.578079999999858</c:v>
                </c:pt>
                <c:pt idx="363">
                  <c:v>-66.13682</c:v>
                </c:pt>
                <c:pt idx="364">
                  <c:v>-66.69319999999999</c:v>
                </c:pt>
                <c:pt idx="365">
                  <c:v>-67.247700000000023</c:v>
                </c:pt>
                <c:pt idx="366">
                  <c:v>-67.798630000000017</c:v>
                </c:pt>
                <c:pt idx="367">
                  <c:v>-68.346329999999995</c:v>
                </c:pt>
                <c:pt idx="368">
                  <c:v>-68.891599999999997</c:v>
                </c:pt>
                <c:pt idx="369">
                  <c:v>-69.431550000000527</c:v>
                </c:pt>
                <c:pt idx="370">
                  <c:v>-69.967190000000627</c:v>
                </c:pt>
                <c:pt idx="371">
                  <c:v>-70.485280000000003</c:v>
                </c:pt>
                <c:pt idx="372">
                  <c:v>-71.035519999999991</c:v>
                </c:pt>
                <c:pt idx="373">
                  <c:v>-71.610440000000011</c:v>
                </c:pt>
                <c:pt idx="374">
                  <c:v>-72.210850000000022</c:v>
                </c:pt>
                <c:pt idx="375">
                  <c:v>-72.806779999999989</c:v>
                </c:pt>
                <c:pt idx="376">
                  <c:v>-73.318680000000001</c:v>
                </c:pt>
                <c:pt idx="377">
                  <c:v>-73.622289999999978</c:v>
                </c:pt>
                <c:pt idx="378">
                  <c:v>-73.583030000000008</c:v>
                </c:pt>
                <c:pt idx="379">
                  <c:v>-73.08681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3566-4FC7-AADA-B1BE734653FE}"/>
            </c:ext>
          </c:extLst>
        </c:ser>
        <c:ser>
          <c:idx val="4"/>
          <c:order val="4"/>
          <c:tx>
            <c:strRef>
              <c:f>'J:\sylvie\experimenty\2011\zdenka\ODN-C\eliminace C3,4,5,6,9\dC3 pro eliminace\[eliminace E4 dC3 srovnání různá data.xlsx]LSV březen 2011'!$F$1</c:f>
              <c:strCache>
                <c:ptCount val="1"/>
                <c:pt idx="0">
                  <c:v>pH 3.22</c:v>
                </c:pt>
              </c:strCache>
            </c:strRef>
          </c:tx>
          <c:marker>
            <c:symbol val="none"/>
          </c:marker>
          <c:xVal>
            <c:numRef>
              <c:f>'J:\sylvie\experimenty\2011\zdenka\ODN-C\eliminace C3,4,5,6,9\dC3 pro eliminace\[eliminace E4 dC3 srovnání různá data.xlsx]LSV březen 2011'!$A$2:$A$381</c:f>
              <c:numCache>
                <c:formatCode>General</c:formatCode>
                <c:ptCount val="380"/>
                <c:pt idx="0">
                  <c:v>-1000.0609999999994</c:v>
                </c:pt>
                <c:pt idx="1">
                  <c:v>-1002.0450000000001</c:v>
                </c:pt>
                <c:pt idx="2">
                  <c:v>-1004.0279999999979</c:v>
                </c:pt>
                <c:pt idx="3">
                  <c:v>-1006.0119999999994</c:v>
                </c:pt>
                <c:pt idx="4">
                  <c:v>-1007.9959999999999</c:v>
                </c:pt>
                <c:pt idx="5">
                  <c:v>-1009.9789999999999</c:v>
                </c:pt>
                <c:pt idx="6">
                  <c:v>-1011.963</c:v>
                </c:pt>
                <c:pt idx="7">
                  <c:v>-1013.9469999999974</c:v>
                </c:pt>
                <c:pt idx="8">
                  <c:v>-1015.93</c:v>
                </c:pt>
                <c:pt idx="9">
                  <c:v>-1017.914</c:v>
                </c:pt>
                <c:pt idx="10">
                  <c:v>-1019.8969999999994</c:v>
                </c:pt>
                <c:pt idx="11">
                  <c:v>-1021.8810000000001</c:v>
                </c:pt>
                <c:pt idx="12">
                  <c:v>-1023.8649999999974</c:v>
                </c:pt>
                <c:pt idx="13">
                  <c:v>-1025.8480000000002</c:v>
                </c:pt>
                <c:pt idx="14">
                  <c:v>-1027.8319999999999</c:v>
                </c:pt>
                <c:pt idx="15">
                  <c:v>-1029.816</c:v>
                </c:pt>
                <c:pt idx="16">
                  <c:v>-1031.799</c:v>
                </c:pt>
                <c:pt idx="17">
                  <c:v>-1033.7829999999999</c:v>
                </c:pt>
                <c:pt idx="18">
                  <c:v>-1035.7670000000001</c:v>
                </c:pt>
                <c:pt idx="19">
                  <c:v>-1037.75</c:v>
                </c:pt>
                <c:pt idx="20">
                  <c:v>-1039.7339999999999</c:v>
                </c:pt>
                <c:pt idx="21">
                  <c:v>-1041.7180000000001</c:v>
                </c:pt>
                <c:pt idx="22">
                  <c:v>-1043.701</c:v>
                </c:pt>
                <c:pt idx="23">
                  <c:v>-1045.6849999999888</c:v>
                </c:pt>
                <c:pt idx="24">
                  <c:v>-1047.6679999999999</c:v>
                </c:pt>
                <c:pt idx="25">
                  <c:v>-1049.6519999999998</c:v>
                </c:pt>
                <c:pt idx="26">
                  <c:v>-1051.636</c:v>
                </c:pt>
                <c:pt idx="27">
                  <c:v>-1053.6189999999999</c:v>
                </c:pt>
                <c:pt idx="28">
                  <c:v>-1055.6029999999998</c:v>
                </c:pt>
                <c:pt idx="29">
                  <c:v>-1057.587</c:v>
                </c:pt>
                <c:pt idx="30">
                  <c:v>-1059.57</c:v>
                </c:pt>
                <c:pt idx="31">
                  <c:v>-1061.5539999999999</c:v>
                </c:pt>
                <c:pt idx="32">
                  <c:v>-1063.538</c:v>
                </c:pt>
                <c:pt idx="33">
                  <c:v>-1065.521</c:v>
                </c:pt>
                <c:pt idx="34">
                  <c:v>-1067.5049999999999</c:v>
                </c:pt>
                <c:pt idx="35">
                  <c:v>-1069.489</c:v>
                </c:pt>
                <c:pt idx="36">
                  <c:v>-1071.472</c:v>
                </c:pt>
                <c:pt idx="37">
                  <c:v>-1073.4560000000001</c:v>
                </c:pt>
                <c:pt idx="38">
                  <c:v>-1075.4390000000001</c:v>
                </c:pt>
                <c:pt idx="39">
                  <c:v>-1077.423</c:v>
                </c:pt>
                <c:pt idx="40">
                  <c:v>-1079.4070000000011</c:v>
                </c:pt>
                <c:pt idx="41">
                  <c:v>-1081.3899999999999</c:v>
                </c:pt>
                <c:pt idx="42">
                  <c:v>-1083.3739999999998</c:v>
                </c:pt>
                <c:pt idx="43">
                  <c:v>-1085.3579999999999</c:v>
                </c:pt>
                <c:pt idx="44">
                  <c:v>-1087.3409999999999</c:v>
                </c:pt>
                <c:pt idx="45">
                  <c:v>-1089.325</c:v>
                </c:pt>
                <c:pt idx="46">
                  <c:v>-1091.3090000000002</c:v>
                </c:pt>
                <c:pt idx="47">
                  <c:v>-1093.2919999999999</c:v>
                </c:pt>
                <c:pt idx="48">
                  <c:v>-1095.2760000000001</c:v>
                </c:pt>
                <c:pt idx="49">
                  <c:v>-1097.26</c:v>
                </c:pt>
                <c:pt idx="50">
                  <c:v>-1099.2429999999999</c:v>
                </c:pt>
                <c:pt idx="51">
                  <c:v>-1101.2270000000001</c:v>
                </c:pt>
                <c:pt idx="52">
                  <c:v>-1103.21</c:v>
                </c:pt>
                <c:pt idx="53">
                  <c:v>-1105.1939999999888</c:v>
                </c:pt>
                <c:pt idx="54">
                  <c:v>-1107.1779999999999</c:v>
                </c:pt>
                <c:pt idx="55">
                  <c:v>-1109.1609999999998</c:v>
                </c:pt>
                <c:pt idx="56">
                  <c:v>-1111.145</c:v>
                </c:pt>
                <c:pt idx="57">
                  <c:v>-1113.1289999999999</c:v>
                </c:pt>
                <c:pt idx="58">
                  <c:v>-1115.1119999999999</c:v>
                </c:pt>
                <c:pt idx="59">
                  <c:v>-1117.096</c:v>
                </c:pt>
                <c:pt idx="60">
                  <c:v>-1119.0800000000002</c:v>
                </c:pt>
                <c:pt idx="61">
                  <c:v>-1121.0629999999999</c:v>
                </c:pt>
                <c:pt idx="62">
                  <c:v>-1123.047</c:v>
                </c:pt>
                <c:pt idx="63">
                  <c:v>-1125.0309999999999</c:v>
                </c:pt>
                <c:pt idx="64">
                  <c:v>-1127.0139999999999</c:v>
                </c:pt>
                <c:pt idx="65">
                  <c:v>-1128.998</c:v>
                </c:pt>
                <c:pt idx="66">
                  <c:v>-1130.981</c:v>
                </c:pt>
                <c:pt idx="67">
                  <c:v>-1132.9649999999999</c:v>
                </c:pt>
                <c:pt idx="68">
                  <c:v>-1134.9490000000001</c:v>
                </c:pt>
                <c:pt idx="69">
                  <c:v>-1136.932</c:v>
                </c:pt>
                <c:pt idx="70">
                  <c:v>-1138.9160000000011</c:v>
                </c:pt>
                <c:pt idx="71">
                  <c:v>-1140.9000000000001</c:v>
                </c:pt>
                <c:pt idx="72">
                  <c:v>-1142.8829999999998</c:v>
                </c:pt>
                <c:pt idx="73">
                  <c:v>-1144.8670000000002</c:v>
                </c:pt>
                <c:pt idx="74">
                  <c:v>-1146.8509999999999</c:v>
                </c:pt>
                <c:pt idx="75">
                  <c:v>-1148.8339999999998</c:v>
                </c:pt>
                <c:pt idx="76">
                  <c:v>-1150.818</c:v>
                </c:pt>
                <c:pt idx="77">
                  <c:v>-1152.8019999999999</c:v>
                </c:pt>
                <c:pt idx="78">
                  <c:v>-1154.7849999999999</c:v>
                </c:pt>
                <c:pt idx="79">
                  <c:v>-1156.769</c:v>
                </c:pt>
                <c:pt idx="80">
                  <c:v>-1158.752</c:v>
                </c:pt>
                <c:pt idx="81">
                  <c:v>-1160.7360000000001</c:v>
                </c:pt>
                <c:pt idx="82">
                  <c:v>-1162.72</c:v>
                </c:pt>
                <c:pt idx="83">
                  <c:v>-1164.703</c:v>
                </c:pt>
                <c:pt idx="84">
                  <c:v>-1166.6869999999999</c:v>
                </c:pt>
                <c:pt idx="85">
                  <c:v>-1168.6709999999998</c:v>
                </c:pt>
                <c:pt idx="86">
                  <c:v>-1170.6539999999998</c:v>
                </c:pt>
                <c:pt idx="87">
                  <c:v>-1172.6379999999999</c:v>
                </c:pt>
                <c:pt idx="88">
                  <c:v>-1174.6219999999998</c:v>
                </c:pt>
                <c:pt idx="89">
                  <c:v>-1176.6049999999998</c:v>
                </c:pt>
                <c:pt idx="90">
                  <c:v>-1178.5890000000002</c:v>
                </c:pt>
                <c:pt idx="91">
                  <c:v>-1180.5729999999999</c:v>
                </c:pt>
                <c:pt idx="92">
                  <c:v>-1182.556</c:v>
                </c:pt>
                <c:pt idx="93">
                  <c:v>-1184.54</c:v>
                </c:pt>
                <c:pt idx="94">
                  <c:v>-1186.5229999999999</c:v>
                </c:pt>
                <c:pt idx="95">
                  <c:v>-1188.5070000000001</c:v>
                </c:pt>
                <c:pt idx="96">
                  <c:v>-1190.491</c:v>
                </c:pt>
                <c:pt idx="97">
                  <c:v>-1192.4739999999999</c:v>
                </c:pt>
                <c:pt idx="98">
                  <c:v>-1194.4580000000001</c:v>
                </c:pt>
                <c:pt idx="99">
                  <c:v>-1196.442</c:v>
                </c:pt>
                <c:pt idx="100">
                  <c:v>-1198.4250000000011</c:v>
                </c:pt>
                <c:pt idx="101">
                  <c:v>-1200.4090000000001</c:v>
                </c:pt>
                <c:pt idx="102">
                  <c:v>-1202.3929999999998</c:v>
                </c:pt>
                <c:pt idx="103">
                  <c:v>-1204.376</c:v>
                </c:pt>
                <c:pt idx="104">
                  <c:v>-1206.3599999999999</c:v>
                </c:pt>
                <c:pt idx="105">
                  <c:v>-1208.3439999999998</c:v>
                </c:pt>
                <c:pt idx="106">
                  <c:v>-1210.327</c:v>
                </c:pt>
                <c:pt idx="107">
                  <c:v>-1212.3109999999999</c:v>
                </c:pt>
                <c:pt idx="108">
                  <c:v>-1214.2939999999999</c:v>
                </c:pt>
                <c:pt idx="109">
                  <c:v>-1216.278</c:v>
                </c:pt>
                <c:pt idx="110">
                  <c:v>-1218.2619999999999</c:v>
                </c:pt>
                <c:pt idx="111">
                  <c:v>-1220.2450000000001</c:v>
                </c:pt>
                <c:pt idx="112">
                  <c:v>-1222.229</c:v>
                </c:pt>
                <c:pt idx="113">
                  <c:v>-1224.213</c:v>
                </c:pt>
                <c:pt idx="114">
                  <c:v>-1226.1959999999999</c:v>
                </c:pt>
                <c:pt idx="115">
                  <c:v>-1228.1799999999998</c:v>
                </c:pt>
                <c:pt idx="116">
                  <c:v>-1230.1639999999998</c:v>
                </c:pt>
                <c:pt idx="117">
                  <c:v>-1232.1470000000002</c:v>
                </c:pt>
                <c:pt idx="118">
                  <c:v>-1234.1309999999999</c:v>
                </c:pt>
                <c:pt idx="119">
                  <c:v>-1236.115</c:v>
                </c:pt>
                <c:pt idx="120">
                  <c:v>-1238.098</c:v>
                </c:pt>
                <c:pt idx="121">
                  <c:v>-1240.0819999999999</c:v>
                </c:pt>
                <c:pt idx="122">
                  <c:v>-1242.0650000000001</c:v>
                </c:pt>
                <c:pt idx="123">
                  <c:v>-1244.049</c:v>
                </c:pt>
                <c:pt idx="124">
                  <c:v>-1246.0329999999999</c:v>
                </c:pt>
                <c:pt idx="125">
                  <c:v>-1248.0160000000001</c:v>
                </c:pt>
                <c:pt idx="126">
                  <c:v>-1250</c:v>
                </c:pt>
                <c:pt idx="127">
                  <c:v>-1251.9839999999999</c:v>
                </c:pt>
                <c:pt idx="128">
                  <c:v>-1253.9670000000001</c:v>
                </c:pt>
                <c:pt idx="129">
                  <c:v>-1255.951</c:v>
                </c:pt>
                <c:pt idx="130">
                  <c:v>-1257.9349999999999</c:v>
                </c:pt>
                <c:pt idx="131">
                  <c:v>-1259.9180000000001</c:v>
                </c:pt>
                <c:pt idx="132">
                  <c:v>-1261.902</c:v>
                </c:pt>
                <c:pt idx="133">
                  <c:v>-1263.885</c:v>
                </c:pt>
                <c:pt idx="134">
                  <c:v>-1265.8689999999999</c:v>
                </c:pt>
                <c:pt idx="135">
                  <c:v>-1267.8529999999998</c:v>
                </c:pt>
                <c:pt idx="136">
                  <c:v>-1269.836</c:v>
                </c:pt>
                <c:pt idx="137">
                  <c:v>-1271.82</c:v>
                </c:pt>
                <c:pt idx="138">
                  <c:v>-1273.8039999999999</c:v>
                </c:pt>
                <c:pt idx="139">
                  <c:v>-1275.787</c:v>
                </c:pt>
                <c:pt idx="140">
                  <c:v>-1277.771</c:v>
                </c:pt>
                <c:pt idx="141">
                  <c:v>-1279.7549999999999</c:v>
                </c:pt>
                <c:pt idx="142">
                  <c:v>-1281.7380000000001</c:v>
                </c:pt>
                <c:pt idx="143">
                  <c:v>-1283.722</c:v>
                </c:pt>
                <c:pt idx="144">
                  <c:v>-1285.7060000000001</c:v>
                </c:pt>
                <c:pt idx="145">
                  <c:v>-1287.6889999999999</c:v>
                </c:pt>
                <c:pt idx="146">
                  <c:v>-1289.6729999999998</c:v>
                </c:pt>
                <c:pt idx="147">
                  <c:v>-1291.6559999999999</c:v>
                </c:pt>
                <c:pt idx="148">
                  <c:v>-1293.6399999999999</c:v>
                </c:pt>
                <c:pt idx="149">
                  <c:v>-1295.6239999999998</c:v>
                </c:pt>
                <c:pt idx="150">
                  <c:v>-1297.607</c:v>
                </c:pt>
                <c:pt idx="151">
                  <c:v>-1299.5909999999999</c:v>
                </c:pt>
                <c:pt idx="152">
                  <c:v>-1301.5749999999998</c:v>
                </c:pt>
                <c:pt idx="153">
                  <c:v>-1303.558</c:v>
                </c:pt>
                <c:pt idx="154">
                  <c:v>-1305.5419999999999</c:v>
                </c:pt>
                <c:pt idx="155">
                  <c:v>-1307.5260000000001</c:v>
                </c:pt>
                <c:pt idx="156">
                  <c:v>-1309.509</c:v>
                </c:pt>
                <c:pt idx="157">
                  <c:v>-1311.4929999999999</c:v>
                </c:pt>
                <c:pt idx="158">
                  <c:v>-1313.4770000000001</c:v>
                </c:pt>
                <c:pt idx="159">
                  <c:v>-1315.46</c:v>
                </c:pt>
                <c:pt idx="160">
                  <c:v>-1317.444</c:v>
                </c:pt>
                <c:pt idx="161">
                  <c:v>-1319.4270000000001</c:v>
                </c:pt>
                <c:pt idx="162">
                  <c:v>-1321.4110000000001</c:v>
                </c:pt>
                <c:pt idx="163">
                  <c:v>-1323.3950000000002</c:v>
                </c:pt>
                <c:pt idx="164">
                  <c:v>-1325.3779999999999</c:v>
                </c:pt>
                <c:pt idx="165">
                  <c:v>-1327.3619999999999</c:v>
                </c:pt>
                <c:pt idx="166">
                  <c:v>-1329.346</c:v>
                </c:pt>
                <c:pt idx="167">
                  <c:v>-1331.329</c:v>
                </c:pt>
                <c:pt idx="168">
                  <c:v>-1333.3129999999999</c:v>
                </c:pt>
                <c:pt idx="169">
                  <c:v>-1335.297</c:v>
                </c:pt>
                <c:pt idx="170">
                  <c:v>-1337.28</c:v>
                </c:pt>
                <c:pt idx="171">
                  <c:v>-1339.2639999999999</c:v>
                </c:pt>
                <c:pt idx="172">
                  <c:v>-1341.248</c:v>
                </c:pt>
                <c:pt idx="173">
                  <c:v>-1343.231</c:v>
                </c:pt>
                <c:pt idx="174">
                  <c:v>-1345.2150000000001</c:v>
                </c:pt>
                <c:pt idx="175">
                  <c:v>-1347.1979999999999</c:v>
                </c:pt>
                <c:pt idx="176">
                  <c:v>-1349.1819999999998</c:v>
                </c:pt>
                <c:pt idx="177">
                  <c:v>-1351.1660000000002</c:v>
                </c:pt>
                <c:pt idx="178">
                  <c:v>-1353.1489999999999</c:v>
                </c:pt>
                <c:pt idx="179">
                  <c:v>-1355.1329999999998</c:v>
                </c:pt>
                <c:pt idx="180">
                  <c:v>-1357.117</c:v>
                </c:pt>
                <c:pt idx="181">
                  <c:v>-1359.1</c:v>
                </c:pt>
                <c:pt idx="182">
                  <c:v>-1361.0839999999998</c:v>
                </c:pt>
                <c:pt idx="183">
                  <c:v>-1363.068</c:v>
                </c:pt>
                <c:pt idx="184">
                  <c:v>-1365.0509999999999</c:v>
                </c:pt>
                <c:pt idx="185">
                  <c:v>-1367.0350000000001</c:v>
                </c:pt>
                <c:pt idx="186">
                  <c:v>-1369.019</c:v>
                </c:pt>
                <c:pt idx="187">
                  <c:v>-1371.002</c:v>
                </c:pt>
                <c:pt idx="188">
                  <c:v>-1372.9860000000001</c:v>
                </c:pt>
                <c:pt idx="189">
                  <c:v>-1374.9690000000001</c:v>
                </c:pt>
                <c:pt idx="190">
                  <c:v>-1376.9530000000002</c:v>
                </c:pt>
                <c:pt idx="191">
                  <c:v>-1378.9370000000001</c:v>
                </c:pt>
                <c:pt idx="192">
                  <c:v>-1380.92</c:v>
                </c:pt>
                <c:pt idx="193">
                  <c:v>-1382.904</c:v>
                </c:pt>
                <c:pt idx="194">
                  <c:v>-1384.8879999999999</c:v>
                </c:pt>
                <c:pt idx="195">
                  <c:v>-1386.8709999999999</c:v>
                </c:pt>
                <c:pt idx="196">
                  <c:v>-1388.855</c:v>
                </c:pt>
                <c:pt idx="197">
                  <c:v>-1390.8389999999999</c:v>
                </c:pt>
                <c:pt idx="198">
                  <c:v>-1392.8219999999999</c:v>
                </c:pt>
                <c:pt idx="199">
                  <c:v>-1394.806</c:v>
                </c:pt>
                <c:pt idx="200">
                  <c:v>-1396.79</c:v>
                </c:pt>
                <c:pt idx="201">
                  <c:v>-1398.7729999999999</c:v>
                </c:pt>
                <c:pt idx="202">
                  <c:v>-1400.7570000000001</c:v>
                </c:pt>
                <c:pt idx="203">
                  <c:v>-1402.74</c:v>
                </c:pt>
                <c:pt idx="204">
                  <c:v>-1404.7240000000002</c:v>
                </c:pt>
                <c:pt idx="205">
                  <c:v>-1406.7080000000001</c:v>
                </c:pt>
                <c:pt idx="206">
                  <c:v>-1408.6909999999998</c:v>
                </c:pt>
                <c:pt idx="207">
                  <c:v>-1410.675</c:v>
                </c:pt>
                <c:pt idx="208">
                  <c:v>-1412.6589999999999</c:v>
                </c:pt>
                <c:pt idx="209">
                  <c:v>-1414.6419999999998</c:v>
                </c:pt>
                <c:pt idx="210">
                  <c:v>-1416.626</c:v>
                </c:pt>
                <c:pt idx="211">
                  <c:v>-1418.61</c:v>
                </c:pt>
                <c:pt idx="212">
                  <c:v>-1420.5929999999998</c:v>
                </c:pt>
                <c:pt idx="213">
                  <c:v>-1422.577</c:v>
                </c:pt>
                <c:pt idx="214">
                  <c:v>-1424.5609999999999</c:v>
                </c:pt>
                <c:pt idx="215">
                  <c:v>-1426.5439999999999</c:v>
                </c:pt>
                <c:pt idx="216">
                  <c:v>-1428.528</c:v>
                </c:pt>
                <c:pt idx="217">
                  <c:v>-1430.5110000000002</c:v>
                </c:pt>
                <c:pt idx="218">
                  <c:v>-1432.4950000000001</c:v>
                </c:pt>
                <c:pt idx="219">
                  <c:v>-1434.479</c:v>
                </c:pt>
                <c:pt idx="220">
                  <c:v>-1436.462</c:v>
                </c:pt>
                <c:pt idx="221">
                  <c:v>-1438.4460000000001</c:v>
                </c:pt>
                <c:pt idx="222">
                  <c:v>-1440.43</c:v>
                </c:pt>
                <c:pt idx="223">
                  <c:v>-1442.413</c:v>
                </c:pt>
                <c:pt idx="224">
                  <c:v>-1444.3969999999999</c:v>
                </c:pt>
                <c:pt idx="225">
                  <c:v>-1446.3809999999999</c:v>
                </c:pt>
                <c:pt idx="226">
                  <c:v>-1448.3639999999998</c:v>
                </c:pt>
                <c:pt idx="227">
                  <c:v>-1450.348</c:v>
                </c:pt>
                <c:pt idx="228">
                  <c:v>-1452.3319999999999</c:v>
                </c:pt>
                <c:pt idx="229">
                  <c:v>-1454.3150000000001</c:v>
                </c:pt>
                <c:pt idx="230">
                  <c:v>-1456.299</c:v>
                </c:pt>
                <c:pt idx="231">
                  <c:v>-1458.2820000000002</c:v>
                </c:pt>
                <c:pt idx="232">
                  <c:v>-1460.2660000000001</c:v>
                </c:pt>
                <c:pt idx="233">
                  <c:v>-1462.25</c:v>
                </c:pt>
                <c:pt idx="234">
                  <c:v>-1464.2329999999999</c:v>
                </c:pt>
                <c:pt idx="235">
                  <c:v>-1466.2170000000001</c:v>
                </c:pt>
                <c:pt idx="236">
                  <c:v>-1468.201</c:v>
                </c:pt>
                <c:pt idx="237">
                  <c:v>-1470.1839999999895</c:v>
                </c:pt>
                <c:pt idx="238">
                  <c:v>-1472.1679999999999</c:v>
                </c:pt>
                <c:pt idx="239">
                  <c:v>-1474.1519999999998</c:v>
                </c:pt>
                <c:pt idx="240">
                  <c:v>-1476.135</c:v>
                </c:pt>
                <c:pt idx="241">
                  <c:v>-1478.1189999999999</c:v>
                </c:pt>
                <c:pt idx="242">
                  <c:v>-1480.1029999999998</c:v>
                </c:pt>
                <c:pt idx="243">
                  <c:v>-1482.086</c:v>
                </c:pt>
                <c:pt idx="244">
                  <c:v>-1484.07</c:v>
                </c:pt>
                <c:pt idx="245">
                  <c:v>-1486.0529999999999</c:v>
                </c:pt>
                <c:pt idx="246">
                  <c:v>-1488.037</c:v>
                </c:pt>
                <c:pt idx="247">
                  <c:v>-1490.021</c:v>
                </c:pt>
                <c:pt idx="248">
                  <c:v>-1492.0039999999999</c:v>
                </c:pt>
                <c:pt idx="249">
                  <c:v>-1493.9880000000001</c:v>
                </c:pt>
                <c:pt idx="250">
                  <c:v>-1495.972</c:v>
                </c:pt>
                <c:pt idx="251">
                  <c:v>-1497.9549999999999</c:v>
                </c:pt>
                <c:pt idx="252">
                  <c:v>-1499.9390000000001</c:v>
                </c:pt>
                <c:pt idx="253">
                  <c:v>-1501.923</c:v>
                </c:pt>
                <c:pt idx="254">
                  <c:v>-1503.9060000000011</c:v>
                </c:pt>
                <c:pt idx="255">
                  <c:v>-1505.8899999999999</c:v>
                </c:pt>
                <c:pt idx="256">
                  <c:v>-1507.8739999999998</c:v>
                </c:pt>
                <c:pt idx="257">
                  <c:v>-1509.857</c:v>
                </c:pt>
                <c:pt idx="258">
                  <c:v>-1511.8409999999999</c:v>
                </c:pt>
                <c:pt idx="259">
                  <c:v>-1513.8239999999998</c:v>
                </c:pt>
                <c:pt idx="260">
                  <c:v>-1515.808</c:v>
                </c:pt>
                <c:pt idx="261">
                  <c:v>-1517.7919999999999</c:v>
                </c:pt>
                <c:pt idx="262">
                  <c:v>-1519.7750000000001</c:v>
                </c:pt>
                <c:pt idx="263">
                  <c:v>-1521.759</c:v>
                </c:pt>
                <c:pt idx="264">
                  <c:v>-1523.7430000000002</c:v>
                </c:pt>
                <c:pt idx="265">
                  <c:v>-1525.7260000000001</c:v>
                </c:pt>
                <c:pt idx="266">
                  <c:v>-1527.71</c:v>
                </c:pt>
                <c:pt idx="267">
                  <c:v>-1529.693999999989</c:v>
                </c:pt>
                <c:pt idx="268">
                  <c:v>-1531.6769999999999</c:v>
                </c:pt>
                <c:pt idx="269">
                  <c:v>-1533.6609999999998</c:v>
                </c:pt>
                <c:pt idx="270">
                  <c:v>-1535.645</c:v>
                </c:pt>
                <c:pt idx="271">
                  <c:v>-1537.6279999999999</c:v>
                </c:pt>
                <c:pt idx="272">
                  <c:v>-1539.6119999999999</c:v>
                </c:pt>
                <c:pt idx="273">
                  <c:v>-1541.595</c:v>
                </c:pt>
                <c:pt idx="274">
                  <c:v>-1543.579</c:v>
                </c:pt>
                <c:pt idx="275">
                  <c:v>-1545.5629999999999</c:v>
                </c:pt>
                <c:pt idx="276">
                  <c:v>-1547.546</c:v>
                </c:pt>
                <c:pt idx="277">
                  <c:v>-1549.53</c:v>
                </c:pt>
                <c:pt idx="278">
                  <c:v>-1551.5139999999999</c:v>
                </c:pt>
                <c:pt idx="279">
                  <c:v>-1553.4970000000001</c:v>
                </c:pt>
                <c:pt idx="280">
                  <c:v>-1555.481</c:v>
                </c:pt>
                <c:pt idx="281">
                  <c:v>-1557.4650000000001</c:v>
                </c:pt>
                <c:pt idx="282">
                  <c:v>-1559.4480000000001</c:v>
                </c:pt>
                <c:pt idx="283">
                  <c:v>-1561.432</c:v>
                </c:pt>
                <c:pt idx="284">
                  <c:v>-1563.4160000000011</c:v>
                </c:pt>
                <c:pt idx="285">
                  <c:v>-1565.3989999999999</c:v>
                </c:pt>
                <c:pt idx="286">
                  <c:v>-1567.3829999999998</c:v>
                </c:pt>
                <c:pt idx="287">
                  <c:v>-1569.366</c:v>
                </c:pt>
                <c:pt idx="288">
                  <c:v>-1571.35</c:v>
                </c:pt>
                <c:pt idx="289">
                  <c:v>-1573.3339999999998</c:v>
                </c:pt>
                <c:pt idx="290">
                  <c:v>-1575.317</c:v>
                </c:pt>
                <c:pt idx="291">
                  <c:v>-1577.3010000000002</c:v>
                </c:pt>
                <c:pt idx="292">
                  <c:v>-1579.2850000000001</c:v>
                </c:pt>
                <c:pt idx="293">
                  <c:v>-1581.268</c:v>
                </c:pt>
                <c:pt idx="294">
                  <c:v>-1583.2520000000002</c:v>
                </c:pt>
                <c:pt idx="295">
                  <c:v>-1585.2360000000001</c:v>
                </c:pt>
                <c:pt idx="296">
                  <c:v>-1587.2190000000001</c:v>
                </c:pt>
                <c:pt idx="297">
                  <c:v>-1589.203</c:v>
                </c:pt>
                <c:pt idx="298">
                  <c:v>-1591.1869999999999</c:v>
                </c:pt>
                <c:pt idx="299">
                  <c:v>-1593.1699999999998</c:v>
                </c:pt>
                <c:pt idx="300">
                  <c:v>-1595.1539999999998</c:v>
                </c:pt>
                <c:pt idx="301">
                  <c:v>-1597.1369999999999</c:v>
                </c:pt>
                <c:pt idx="302">
                  <c:v>-1599.1209999999999</c:v>
                </c:pt>
                <c:pt idx="303">
                  <c:v>-1601.105</c:v>
                </c:pt>
                <c:pt idx="304">
                  <c:v>-1603.088</c:v>
                </c:pt>
                <c:pt idx="305">
                  <c:v>-1605.0719999999999</c:v>
                </c:pt>
                <c:pt idx="306">
                  <c:v>-1607.056</c:v>
                </c:pt>
                <c:pt idx="307">
                  <c:v>-1609.0390000000002</c:v>
                </c:pt>
                <c:pt idx="308">
                  <c:v>-1611.0229999999999</c:v>
                </c:pt>
                <c:pt idx="309">
                  <c:v>-1613.0070000000001</c:v>
                </c:pt>
                <c:pt idx="310">
                  <c:v>-1614.99</c:v>
                </c:pt>
                <c:pt idx="311">
                  <c:v>-1616.9739999999999</c:v>
                </c:pt>
                <c:pt idx="312">
                  <c:v>-1618.9580000000001</c:v>
                </c:pt>
                <c:pt idx="313">
                  <c:v>-1620.941</c:v>
                </c:pt>
                <c:pt idx="314">
                  <c:v>-1622.9250000000011</c:v>
                </c:pt>
                <c:pt idx="315">
                  <c:v>-1624.9080000000001</c:v>
                </c:pt>
                <c:pt idx="316">
                  <c:v>-1626.8919999999998</c:v>
                </c:pt>
                <c:pt idx="317">
                  <c:v>-1628.876</c:v>
                </c:pt>
                <c:pt idx="318">
                  <c:v>-1630.8590000000002</c:v>
                </c:pt>
                <c:pt idx="319">
                  <c:v>-1632.8429999999998</c:v>
                </c:pt>
                <c:pt idx="320">
                  <c:v>-1634.827</c:v>
                </c:pt>
                <c:pt idx="321">
                  <c:v>-1636.8100000000002</c:v>
                </c:pt>
                <c:pt idx="322">
                  <c:v>-1638.7939999999999</c:v>
                </c:pt>
                <c:pt idx="323">
                  <c:v>-1640.778</c:v>
                </c:pt>
                <c:pt idx="324">
                  <c:v>-1642.761</c:v>
                </c:pt>
                <c:pt idx="325">
                  <c:v>-1644.7449999999999</c:v>
                </c:pt>
                <c:pt idx="326">
                  <c:v>-1646.729</c:v>
                </c:pt>
                <c:pt idx="327">
                  <c:v>-1648.712</c:v>
                </c:pt>
                <c:pt idx="328">
                  <c:v>-1650.6959999999999</c:v>
                </c:pt>
                <c:pt idx="329">
                  <c:v>-1652.6789999999999</c:v>
                </c:pt>
                <c:pt idx="330">
                  <c:v>-1654.6629999999998</c:v>
                </c:pt>
                <c:pt idx="331">
                  <c:v>-1656.6469999999999</c:v>
                </c:pt>
                <c:pt idx="332">
                  <c:v>-1658.6299999999999</c:v>
                </c:pt>
                <c:pt idx="333">
                  <c:v>-1660.6139999999998</c:v>
                </c:pt>
                <c:pt idx="334">
                  <c:v>-1662.598</c:v>
                </c:pt>
                <c:pt idx="335">
                  <c:v>-1664.5809999999999</c:v>
                </c:pt>
                <c:pt idx="336">
                  <c:v>-1666.5650000000001</c:v>
                </c:pt>
                <c:pt idx="337">
                  <c:v>-1668.549</c:v>
                </c:pt>
                <c:pt idx="338">
                  <c:v>-1670.5319999999999</c:v>
                </c:pt>
                <c:pt idx="339">
                  <c:v>-1672.5160000000001</c:v>
                </c:pt>
                <c:pt idx="340">
                  <c:v>-1674.5</c:v>
                </c:pt>
                <c:pt idx="341">
                  <c:v>-1676.4829999999999</c:v>
                </c:pt>
                <c:pt idx="342">
                  <c:v>-1678.4670000000001</c:v>
                </c:pt>
                <c:pt idx="343">
                  <c:v>-1680.45</c:v>
                </c:pt>
                <c:pt idx="344">
                  <c:v>-1682.434</c:v>
                </c:pt>
                <c:pt idx="345">
                  <c:v>-1684.4180000000001</c:v>
                </c:pt>
                <c:pt idx="346">
                  <c:v>-1686.4010000000001</c:v>
                </c:pt>
                <c:pt idx="347">
                  <c:v>-1688.385</c:v>
                </c:pt>
                <c:pt idx="348">
                  <c:v>-1690.3689999999999</c:v>
                </c:pt>
                <c:pt idx="349">
                  <c:v>-1692.3519999999999</c:v>
                </c:pt>
                <c:pt idx="350">
                  <c:v>-1694.336</c:v>
                </c:pt>
                <c:pt idx="351">
                  <c:v>-1696.3200000000002</c:v>
                </c:pt>
                <c:pt idx="352">
                  <c:v>-1698.3029999999999</c:v>
                </c:pt>
                <c:pt idx="353">
                  <c:v>-1700.287</c:v>
                </c:pt>
                <c:pt idx="354">
                  <c:v>-1702.2710000000002</c:v>
                </c:pt>
                <c:pt idx="355">
                  <c:v>-1704.2539999999999</c:v>
                </c:pt>
                <c:pt idx="356">
                  <c:v>-1706.2380000000001</c:v>
                </c:pt>
                <c:pt idx="357">
                  <c:v>-1708.221</c:v>
                </c:pt>
                <c:pt idx="358">
                  <c:v>-1710.2049999999999</c:v>
                </c:pt>
                <c:pt idx="359">
                  <c:v>-1712.1889999999999</c:v>
                </c:pt>
                <c:pt idx="360">
                  <c:v>-1714.1719999999998</c:v>
                </c:pt>
                <c:pt idx="361">
                  <c:v>-1716.1559999999999</c:v>
                </c:pt>
                <c:pt idx="362">
                  <c:v>-1718.1399999999999</c:v>
                </c:pt>
                <c:pt idx="363">
                  <c:v>-1720.1229999999998</c:v>
                </c:pt>
                <c:pt idx="364">
                  <c:v>-1722.107</c:v>
                </c:pt>
                <c:pt idx="365">
                  <c:v>-1724.0909999999999</c:v>
                </c:pt>
                <c:pt idx="366">
                  <c:v>-1726.0739999999998</c:v>
                </c:pt>
                <c:pt idx="367">
                  <c:v>-1728.058</c:v>
                </c:pt>
                <c:pt idx="368">
                  <c:v>-1730.0419999999999</c:v>
                </c:pt>
                <c:pt idx="369">
                  <c:v>-1732.0249999999999</c:v>
                </c:pt>
                <c:pt idx="370">
                  <c:v>-1734.009</c:v>
                </c:pt>
                <c:pt idx="371">
                  <c:v>-1735.992</c:v>
                </c:pt>
                <c:pt idx="372">
                  <c:v>-1737.9760000000001</c:v>
                </c:pt>
                <c:pt idx="373">
                  <c:v>-1739.96</c:v>
                </c:pt>
                <c:pt idx="374">
                  <c:v>-1741.943</c:v>
                </c:pt>
                <c:pt idx="375">
                  <c:v>-1743.9270000000001</c:v>
                </c:pt>
                <c:pt idx="376">
                  <c:v>-1745.9110000000001</c:v>
                </c:pt>
                <c:pt idx="377">
                  <c:v>-1747.8939999999998</c:v>
                </c:pt>
                <c:pt idx="378">
                  <c:v>-1749.8780000000002</c:v>
                </c:pt>
                <c:pt idx="379">
                  <c:v>-1751.8619999999999</c:v>
                </c:pt>
              </c:numCache>
            </c:numRef>
          </c:xVal>
          <c:yVal>
            <c:numRef>
              <c:f>'J:\sylvie\experimenty\2011\zdenka\ODN-C\eliminace C3,4,5,6,9\dC3 pro eliminace\[eliminace E4 dC3 srovnání různá data.xlsx]LSV březen 2011'!$F$2:$F$381</c:f>
              <c:numCache>
                <c:formatCode>General</c:formatCode>
                <c:ptCount val="380"/>
                <c:pt idx="0">
                  <c:v>-3.9337160000000012E-3</c:v>
                </c:pt>
                <c:pt idx="1">
                  <c:v>-7.3059079999999998E-3</c:v>
                </c:pt>
                <c:pt idx="2">
                  <c:v>-7.833862000000082E-3</c:v>
                </c:pt>
                <c:pt idx="3">
                  <c:v>-8.2092290000000002E-3</c:v>
                </c:pt>
                <c:pt idx="4">
                  <c:v>-8.8241380000000022E-3</c:v>
                </c:pt>
                <c:pt idx="5">
                  <c:v>-8.7594540000001282E-3</c:v>
                </c:pt>
                <c:pt idx="6">
                  <c:v>-8.8424220000000268E-3</c:v>
                </c:pt>
                <c:pt idx="7">
                  <c:v>-8.8698360000001742E-3</c:v>
                </c:pt>
                <c:pt idx="8">
                  <c:v>-8.8333660000000005E-3</c:v>
                </c:pt>
                <c:pt idx="9">
                  <c:v>-8.8353220000000048E-3</c:v>
                </c:pt>
                <c:pt idx="10">
                  <c:v>-8.8711640000000268E-3</c:v>
                </c:pt>
                <c:pt idx="11">
                  <c:v>-8.9772220000000208E-3</c:v>
                </c:pt>
                <c:pt idx="12">
                  <c:v>-9.1253010000000006E-3</c:v>
                </c:pt>
                <c:pt idx="13">
                  <c:v>-9.2880470000000007E-3</c:v>
                </c:pt>
                <c:pt idx="14">
                  <c:v>-9.4315470000000227E-3</c:v>
                </c:pt>
                <c:pt idx="15">
                  <c:v>-9.529058E-3</c:v>
                </c:pt>
                <c:pt idx="16">
                  <c:v>-9.5324260000000747E-3</c:v>
                </c:pt>
                <c:pt idx="17">
                  <c:v>-9.4950060000001269E-3</c:v>
                </c:pt>
                <c:pt idx="18">
                  <c:v>-9.4482330000000003E-3</c:v>
                </c:pt>
                <c:pt idx="19">
                  <c:v>-9.4227350000001143E-3</c:v>
                </c:pt>
                <c:pt idx="20">
                  <c:v>-9.4394320000001294E-3</c:v>
                </c:pt>
                <c:pt idx="21">
                  <c:v>-9.5279030000000025E-3</c:v>
                </c:pt>
                <c:pt idx="22">
                  <c:v>-9.6883250000000011E-3</c:v>
                </c:pt>
                <c:pt idx="23">
                  <c:v>-9.8887450000000546E-3</c:v>
                </c:pt>
                <c:pt idx="24">
                  <c:v>-1.0125800000000001E-2</c:v>
                </c:pt>
                <c:pt idx="25">
                  <c:v>-1.039635E-2</c:v>
                </c:pt>
                <c:pt idx="26">
                  <c:v>-1.065048E-2</c:v>
                </c:pt>
                <c:pt idx="27">
                  <c:v>-1.0854289999999999E-2</c:v>
                </c:pt>
                <c:pt idx="28">
                  <c:v>-1.1010050000000007E-2</c:v>
                </c:pt>
                <c:pt idx="29">
                  <c:v>-1.1126680000000003E-2</c:v>
                </c:pt>
                <c:pt idx="30">
                  <c:v>-1.1191820000000116E-2</c:v>
                </c:pt>
                <c:pt idx="31">
                  <c:v>-1.1231180000000021E-2</c:v>
                </c:pt>
                <c:pt idx="32">
                  <c:v>-1.1307550000000138E-2</c:v>
                </c:pt>
                <c:pt idx="33">
                  <c:v>-1.1450130000000001E-2</c:v>
                </c:pt>
                <c:pt idx="34">
                  <c:v>-1.1637219999999998E-2</c:v>
                </c:pt>
                <c:pt idx="35">
                  <c:v>-1.1832290000000001E-2</c:v>
                </c:pt>
                <c:pt idx="36">
                  <c:v>-1.200068E-2</c:v>
                </c:pt>
                <c:pt idx="37">
                  <c:v>-1.2148039999999999E-2</c:v>
                </c:pt>
                <c:pt idx="38">
                  <c:v>-1.2267490000000001E-2</c:v>
                </c:pt>
                <c:pt idx="39">
                  <c:v>-1.2426659999999999E-2</c:v>
                </c:pt>
                <c:pt idx="40">
                  <c:v>-1.2667319999999999E-2</c:v>
                </c:pt>
                <c:pt idx="41">
                  <c:v>-1.3035989999999999E-2</c:v>
                </c:pt>
                <c:pt idx="42">
                  <c:v>-1.341796E-2</c:v>
                </c:pt>
                <c:pt idx="43">
                  <c:v>-1.3752440000000001E-2</c:v>
                </c:pt>
                <c:pt idx="44">
                  <c:v>-1.3983600000000021E-2</c:v>
                </c:pt>
                <c:pt idx="45">
                  <c:v>-1.407362E-2</c:v>
                </c:pt>
                <c:pt idx="46">
                  <c:v>-1.4039989999999978E-2</c:v>
                </c:pt>
                <c:pt idx="47">
                  <c:v>-1.4036799999999992E-2</c:v>
                </c:pt>
                <c:pt idx="48">
                  <c:v>-1.4200530000000001E-2</c:v>
                </c:pt>
                <c:pt idx="49">
                  <c:v>-1.463339E-2</c:v>
                </c:pt>
                <c:pt idx="50">
                  <c:v>-1.5308100000000003E-2</c:v>
                </c:pt>
                <c:pt idx="51">
                  <c:v>-1.6095019999999998E-2</c:v>
                </c:pt>
                <c:pt idx="52">
                  <c:v>-1.685296E-2</c:v>
                </c:pt>
                <c:pt idx="53">
                  <c:v>-1.7389909999999998E-2</c:v>
                </c:pt>
                <c:pt idx="54">
                  <c:v>-1.7648830000000001E-2</c:v>
                </c:pt>
                <c:pt idx="55">
                  <c:v>-1.7730900000000001E-2</c:v>
                </c:pt>
                <c:pt idx="56">
                  <c:v>-1.7821380000000001E-2</c:v>
                </c:pt>
                <c:pt idx="57">
                  <c:v>-1.808937E-2</c:v>
                </c:pt>
                <c:pt idx="58">
                  <c:v>-1.8686390000000001E-2</c:v>
                </c:pt>
                <c:pt idx="59">
                  <c:v>-1.9604140000000152E-2</c:v>
                </c:pt>
                <c:pt idx="60">
                  <c:v>-2.076741E-2</c:v>
                </c:pt>
                <c:pt idx="61">
                  <c:v>-2.2066699999999998E-2</c:v>
                </c:pt>
                <c:pt idx="62">
                  <c:v>-2.3255070000000006E-2</c:v>
                </c:pt>
                <c:pt idx="63">
                  <c:v>-2.4139960000000002E-2</c:v>
                </c:pt>
                <c:pt idx="64">
                  <c:v>-2.4824340000000011E-2</c:v>
                </c:pt>
                <c:pt idx="65">
                  <c:v>-2.5510479999999988E-2</c:v>
                </c:pt>
                <c:pt idx="66">
                  <c:v>-2.6490650000000001E-2</c:v>
                </c:pt>
                <c:pt idx="67">
                  <c:v>-2.7944559999999997E-2</c:v>
                </c:pt>
                <c:pt idx="68">
                  <c:v>-2.9909650000000003E-2</c:v>
                </c:pt>
                <c:pt idx="69">
                  <c:v>-3.2227720000000001E-2</c:v>
                </c:pt>
                <c:pt idx="70">
                  <c:v>-3.4497110000000011E-2</c:v>
                </c:pt>
                <c:pt idx="71">
                  <c:v>-3.6477990000000425E-2</c:v>
                </c:pt>
                <c:pt idx="72">
                  <c:v>-3.8393900000000002E-2</c:v>
                </c:pt>
                <c:pt idx="73">
                  <c:v>-4.0464889999999996E-2</c:v>
                </c:pt>
                <c:pt idx="74">
                  <c:v>-4.2971479999999986E-2</c:v>
                </c:pt>
                <c:pt idx="75">
                  <c:v>-4.5971040000000005E-2</c:v>
                </c:pt>
                <c:pt idx="76">
                  <c:v>-4.9590630000000815E-2</c:v>
                </c:pt>
                <c:pt idx="77">
                  <c:v>-5.3682050000000002E-2</c:v>
                </c:pt>
                <c:pt idx="78">
                  <c:v>-5.8133919999999999E-2</c:v>
                </c:pt>
                <c:pt idx="79">
                  <c:v>-6.2867890000000134E-2</c:v>
                </c:pt>
                <c:pt idx="80">
                  <c:v>-6.8137320000000001E-2</c:v>
                </c:pt>
                <c:pt idx="81">
                  <c:v>-7.3954010000000001E-2</c:v>
                </c:pt>
                <c:pt idx="82">
                  <c:v>-8.0350730000000009E-2</c:v>
                </c:pt>
                <c:pt idx="83">
                  <c:v>-8.7275350000000002E-2</c:v>
                </c:pt>
                <c:pt idx="84">
                  <c:v>-9.4917570000000007E-2</c:v>
                </c:pt>
                <c:pt idx="85">
                  <c:v>-0.10336460000000022</c:v>
                </c:pt>
                <c:pt idx="86">
                  <c:v>-0.1127373</c:v>
                </c:pt>
                <c:pt idx="87">
                  <c:v>-0.1229683</c:v>
                </c:pt>
                <c:pt idx="88">
                  <c:v>-0.13433120000000001</c:v>
                </c:pt>
                <c:pt idx="89">
                  <c:v>-0.14692020000000044</c:v>
                </c:pt>
                <c:pt idx="90">
                  <c:v>-0.1606831</c:v>
                </c:pt>
                <c:pt idx="91">
                  <c:v>-0.17556310000000044</c:v>
                </c:pt>
                <c:pt idx="92">
                  <c:v>-0.19165089999999987</c:v>
                </c:pt>
                <c:pt idx="93">
                  <c:v>-0.20911109999999999</c:v>
                </c:pt>
                <c:pt idx="94">
                  <c:v>-0.22803430000000041</c:v>
                </c:pt>
                <c:pt idx="95">
                  <c:v>-0.24849870000000196</c:v>
                </c:pt>
                <c:pt idx="96">
                  <c:v>-0.27074559999999998</c:v>
                </c:pt>
                <c:pt idx="97">
                  <c:v>-0.29487510000000239</c:v>
                </c:pt>
                <c:pt idx="98">
                  <c:v>-0.32047080000000477</c:v>
                </c:pt>
                <c:pt idx="99">
                  <c:v>-0.34718790000000038</c:v>
                </c:pt>
                <c:pt idx="100">
                  <c:v>-0.37485470000000437</c:v>
                </c:pt>
                <c:pt idx="101">
                  <c:v>-0.40349670000000032</c:v>
                </c:pt>
                <c:pt idx="102">
                  <c:v>-0.43311410000000239</c:v>
                </c:pt>
                <c:pt idx="103">
                  <c:v>-0.46393800000000002</c:v>
                </c:pt>
                <c:pt idx="104">
                  <c:v>-0.49610460000000267</c:v>
                </c:pt>
                <c:pt idx="105">
                  <c:v>-0.52977199999999991</c:v>
                </c:pt>
                <c:pt idx="106">
                  <c:v>-0.56428289999999959</c:v>
                </c:pt>
                <c:pt idx="107">
                  <c:v>-0.59911909999999957</c:v>
                </c:pt>
                <c:pt idx="108">
                  <c:v>-0.63366409999999995</c:v>
                </c:pt>
                <c:pt idx="109">
                  <c:v>-0.66730390000000062</c:v>
                </c:pt>
                <c:pt idx="110">
                  <c:v>-0.69935259999999522</c:v>
                </c:pt>
                <c:pt idx="111">
                  <c:v>-0.72950749999999998</c:v>
                </c:pt>
                <c:pt idx="112">
                  <c:v>-0.75755469999999991</c:v>
                </c:pt>
                <c:pt idx="113">
                  <c:v>-0.7834966000000001</c:v>
                </c:pt>
                <c:pt idx="114">
                  <c:v>-0.80674679999999999</c:v>
                </c:pt>
                <c:pt idx="115">
                  <c:v>-0.82704650000000002</c:v>
                </c:pt>
                <c:pt idx="116">
                  <c:v>-0.84396079999999996</c:v>
                </c:pt>
                <c:pt idx="117">
                  <c:v>-0.85709600000000064</c:v>
                </c:pt>
                <c:pt idx="118">
                  <c:v>-0.86617759999999999</c:v>
                </c:pt>
                <c:pt idx="119">
                  <c:v>-0.87148000000000003</c:v>
                </c:pt>
                <c:pt idx="120">
                  <c:v>-0.8734116999999999</c:v>
                </c:pt>
                <c:pt idx="121">
                  <c:v>-0.87252779999999996</c:v>
                </c:pt>
                <c:pt idx="122">
                  <c:v>-0.86906240000000001</c:v>
                </c:pt>
                <c:pt idx="123">
                  <c:v>-0.86344599999999994</c:v>
                </c:pt>
                <c:pt idx="124">
                  <c:v>-0.85572910000000535</c:v>
                </c:pt>
                <c:pt idx="125">
                  <c:v>-0.8459141</c:v>
                </c:pt>
                <c:pt idx="126">
                  <c:v>-0.83401440000000004</c:v>
                </c:pt>
                <c:pt idx="127">
                  <c:v>-0.82042779999999949</c:v>
                </c:pt>
                <c:pt idx="128">
                  <c:v>-0.8054422999999995</c:v>
                </c:pt>
                <c:pt idx="129">
                  <c:v>-0.78935220000000006</c:v>
                </c:pt>
                <c:pt idx="130">
                  <c:v>-0.77224300000000534</c:v>
                </c:pt>
                <c:pt idx="131">
                  <c:v>-0.75446810000000009</c:v>
                </c:pt>
                <c:pt idx="132">
                  <c:v>-0.73599760000000614</c:v>
                </c:pt>
                <c:pt idx="133">
                  <c:v>-0.71700320000000062</c:v>
                </c:pt>
                <c:pt idx="134">
                  <c:v>-0.69762679999999999</c:v>
                </c:pt>
                <c:pt idx="135">
                  <c:v>-0.67843260000000005</c:v>
                </c:pt>
                <c:pt idx="136">
                  <c:v>-0.65966659999999999</c:v>
                </c:pt>
                <c:pt idx="137">
                  <c:v>-0.64157950000000064</c:v>
                </c:pt>
                <c:pt idx="138">
                  <c:v>-0.6243128999999995</c:v>
                </c:pt>
                <c:pt idx="139">
                  <c:v>-0.60826259999999499</c:v>
                </c:pt>
                <c:pt idx="140">
                  <c:v>-0.59340479999999385</c:v>
                </c:pt>
                <c:pt idx="141">
                  <c:v>-0.57990160000000535</c:v>
                </c:pt>
                <c:pt idx="142">
                  <c:v>-0.56773479999999998</c:v>
                </c:pt>
                <c:pt idx="143">
                  <c:v>-0.55713619999999453</c:v>
                </c:pt>
                <c:pt idx="144">
                  <c:v>-0.54798239999999465</c:v>
                </c:pt>
                <c:pt idx="145">
                  <c:v>-0.54034539999999998</c:v>
                </c:pt>
                <c:pt idx="146">
                  <c:v>-0.53431609999999385</c:v>
                </c:pt>
                <c:pt idx="147">
                  <c:v>-0.53001789999999949</c:v>
                </c:pt>
                <c:pt idx="148">
                  <c:v>-0.52725479999999958</c:v>
                </c:pt>
                <c:pt idx="149">
                  <c:v>-0.52593199999999996</c:v>
                </c:pt>
                <c:pt idx="150">
                  <c:v>-0.52579829999999994</c:v>
                </c:pt>
                <c:pt idx="151">
                  <c:v>-0.52664760000000488</c:v>
                </c:pt>
                <c:pt idx="152">
                  <c:v>-0.52827120000000005</c:v>
                </c:pt>
                <c:pt idx="153">
                  <c:v>-0.53072120000000533</c:v>
                </c:pt>
                <c:pt idx="154">
                  <c:v>-0.53421199999999958</c:v>
                </c:pt>
                <c:pt idx="155">
                  <c:v>-0.53876349999999951</c:v>
                </c:pt>
                <c:pt idx="156">
                  <c:v>-0.54435359999999522</c:v>
                </c:pt>
                <c:pt idx="157">
                  <c:v>-0.55103990000000003</c:v>
                </c:pt>
                <c:pt idx="158">
                  <c:v>-0.55871999999999999</c:v>
                </c:pt>
                <c:pt idx="159">
                  <c:v>-0.56709550000000064</c:v>
                </c:pt>
                <c:pt idx="160">
                  <c:v>-0.57609170000000065</c:v>
                </c:pt>
                <c:pt idx="161">
                  <c:v>-0.58577959999999996</c:v>
                </c:pt>
                <c:pt idx="162">
                  <c:v>-0.5963712000000001</c:v>
                </c:pt>
                <c:pt idx="163">
                  <c:v>-0.60781140000000511</c:v>
                </c:pt>
                <c:pt idx="164">
                  <c:v>-0.6200677</c:v>
                </c:pt>
                <c:pt idx="165">
                  <c:v>-0.63328929999999994</c:v>
                </c:pt>
                <c:pt idx="166">
                  <c:v>-0.64743960000000533</c:v>
                </c:pt>
                <c:pt idx="167">
                  <c:v>-0.66234130000000535</c:v>
                </c:pt>
                <c:pt idx="168">
                  <c:v>-0.67811850000000062</c:v>
                </c:pt>
                <c:pt idx="169">
                  <c:v>-0.69501740000000001</c:v>
                </c:pt>
                <c:pt idx="170">
                  <c:v>-0.71316790000000008</c:v>
                </c:pt>
                <c:pt idx="171">
                  <c:v>-0.73247670000000009</c:v>
                </c:pt>
                <c:pt idx="172">
                  <c:v>-0.75272690000000064</c:v>
                </c:pt>
                <c:pt idx="173">
                  <c:v>-0.77409320000000614</c:v>
                </c:pt>
                <c:pt idx="174">
                  <c:v>-0.79658789999999957</c:v>
                </c:pt>
                <c:pt idx="175">
                  <c:v>-0.82014860000000533</c:v>
                </c:pt>
                <c:pt idx="176">
                  <c:v>-0.84484010000000065</c:v>
                </c:pt>
                <c:pt idx="177">
                  <c:v>-0.87100470000000063</c:v>
                </c:pt>
                <c:pt idx="178">
                  <c:v>-0.89867609999999998</c:v>
                </c:pt>
                <c:pt idx="179">
                  <c:v>-0.92778870000000002</c:v>
                </c:pt>
                <c:pt idx="180">
                  <c:v>-0.95819090000000062</c:v>
                </c:pt>
                <c:pt idx="181">
                  <c:v>-0.9901356</c:v>
                </c:pt>
                <c:pt idx="182">
                  <c:v>-1.023782</c:v>
                </c:pt>
                <c:pt idx="183">
                  <c:v>-1.058856</c:v>
                </c:pt>
                <c:pt idx="184">
                  <c:v>-1.095205</c:v>
                </c:pt>
                <c:pt idx="185">
                  <c:v>-1.1331819999999999</c:v>
                </c:pt>
                <c:pt idx="186">
                  <c:v>-1.1728400000000001</c:v>
                </c:pt>
                <c:pt idx="187">
                  <c:v>-1.2141629999999999</c:v>
                </c:pt>
                <c:pt idx="188">
                  <c:v>-1.2571589999999999</c:v>
                </c:pt>
                <c:pt idx="189">
                  <c:v>-1.3021149999999999</c:v>
                </c:pt>
                <c:pt idx="190">
                  <c:v>-1.3492739999999999</c:v>
                </c:pt>
                <c:pt idx="191">
                  <c:v>-1.3980720000000106</c:v>
                </c:pt>
                <c:pt idx="192">
                  <c:v>-1.4483050000000002</c:v>
                </c:pt>
                <c:pt idx="193">
                  <c:v>-1.5002119999999999</c:v>
                </c:pt>
                <c:pt idx="194">
                  <c:v>-1.5539770000000002</c:v>
                </c:pt>
                <c:pt idx="195">
                  <c:v>-1.6096439999999999</c:v>
                </c:pt>
                <c:pt idx="196">
                  <c:v>-1.6673830000000001</c:v>
                </c:pt>
                <c:pt idx="197">
                  <c:v>-1.7275479999999999</c:v>
                </c:pt>
                <c:pt idx="198">
                  <c:v>-1.7903229999999999</c:v>
                </c:pt>
                <c:pt idx="199">
                  <c:v>-1.8551499999999999</c:v>
                </c:pt>
                <c:pt idx="200">
                  <c:v>-1.9217810000000002</c:v>
                </c:pt>
                <c:pt idx="201">
                  <c:v>-1.9903320000000104</c:v>
                </c:pt>
                <c:pt idx="202">
                  <c:v>-2.0609690000000001</c:v>
                </c:pt>
                <c:pt idx="203">
                  <c:v>-2.1338489999999739</c:v>
                </c:pt>
                <c:pt idx="204">
                  <c:v>-2.2092399999999999</c:v>
                </c:pt>
                <c:pt idx="205">
                  <c:v>-2.2874840000000245</c:v>
                </c:pt>
                <c:pt idx="206">
                  <c:v>-2.3685909999999999</c:v>
                </c:pt>
                <c:pt idx="207">
                  <c:v>-2.452369999999978</c:v>
                </c:pt>
                <c:pt idx="208">
                  <c:v>-2.5384539999999967</c:v>
                </c:pt>
                <c:pt idx="209">
                  <c:v>-2.6268509999999967</c:v>
                </c:pt>
                <c:pt idx="210">
                  <c:v>-2.7175240000000245</c:v>
                </c:pt>
                <c:pt idx="211">
                  <c:v>-2.8107929999999977</c:v>
                </c:pt>
                <c:pt idx="212">
                  <c:v>-2.9070149999999999</c:v>
                </c:pt>
                <c:pt idx="213">
                  <c:v>-3.0066099999999967</c:v>
                </c:pt>
                <c:pt idx="214">
                  <c:v>-3.1097649999999999</c:v>
                </c:pt>
                <c:pt idx="215">
                  <c:v>-3.2157699999999987</c:v>
                </c:pt>
                <c:pt idx="216">
                  <c:v>-3.3259270000000001</c:v>
                </c:pt>
                <c:pt idx="217">
                  <c:v>-3.4398419999999734</c:v>
                </c:pt>
                <c:pt idx="218">
                  <c:v>-3.5561729999999967</c:v>
                </c:pt>
                <c:pt idx="219">
                  <c:v>-3.6735509999999998</c:v>
                </c:pt>
                <c:pt idx="220">
                  <c:v>-3.7908449999999987</c:v>
                </c:pt>
                <c:pt idx="221">
                  <c:v>-3.9077540000000002</c:v>
                </c:pt>
                <c:pt idx="222">
                  <c:v>-4.0245199999999457</c:v>
                </c:pt>
                <c:pt idx="223">
                  <c:v>-4.1417389999999985</c:v>
                </c:pt>
                <c:pt idx="224">
                  <c:v>-4.2649579999999645</c:v>
                </c:pt>
                <c:pt idx="225">
                  <c:v>-4.3950000000000005</c:v>
                </c:pt>
                <c:pt idx="226">
                  <c:v>-4.5321719999999965</c:v>
                </c:pt>
                <c:pt idx="227">
                  <c:v>-4.6758680000000004</c:v>
                </c:pt>
                <c:pt idx="228">
                  <c:v>-4.8252269999999955</c:v>
                </c:pt>
                <c:pt idx="229">
                  <c:v>-4.9795230000000519</c:v>
                </c:pt>
                <c:pt idx="230">
                  <c:v>-5.1380739999999996</c:v>
                </c:pt>
                <c:pt idx="231">
                  <c:v>-5.3002799999999999</c:v>
                </c:pt>
                <c:pt idx="232">
                  <c:v>-5.467301</c:v>
                </c:pt>
                <c:pt idx="233">
                  <c:v>-5.6378529999999945</c:v>
                </c:pt>
                <c:pt idx="234">
                  <c:v>-5.8119369999999755</c:v>
                </c:pt>
                <c:pt idx="235">
                  <c:v>-5.9889030000000014</c:v>
                </c:pt>
                <c:pt idx="236">
                  <c:v>-6.1689829999999457</c:v>
                </c:pt>
                <c:pt idx="237">
                  <c:v>-6.3525209999999745</c:v>
                </c:pt>
                <c:pt idx="238">
                  <c:v>-6.5405640000000007</c:v>
                </c:pt>
                <c:pt idx="239">
                  <c:v>-6.7329309999999865</c:v>
                </c:pt>
                <c:pt idx="240">
                  <c:v>-6.9292680000000528</c:v>
                </c:pt>
                <c:pt idx="241">
                  <c:v>-7.1296229999999996</c:v>
                </c:pt>
                <c:pt idx="242">
                  <c:v>-7.3342479999999997</c:v>
                </c:pt>
                <c:pt idx="243">
                  <c:v>-7.5423179999999945</c:v>
                </c:pt>
                <c:pt idx="244">
                  <c:v>-7.7538339999999986</c:v>
                </c:pt>
                <c:pt idx="245">
                  <c:v>-7.9684399999999975</c:v>
                </c:pt>
                <c:pt idx="246">
                  <c:v>-8.1869460000000007</c:v>
                </c:pt>
                <c:pt idx="247">
                  <c:v>-8.4090070000000026</c:v>
                </c:pt>
                <c:pt idx="248">
                  <c:v>-8.6345589999999994</c:v>
                </c:pt>
                <c:pt idx="249">
                  <c:v>-8.8639190000000028</c:v>
                </c:pt>
                <c:pt idx="250">
                  <c:v>-9.0972000000000008</c:v>
                </c:pt>
                <c:pt idx="251">
                  <c:v>-9.334109999999999</c:v>
                </c:pt>
                <c:pt idx="252">
                  <c:v>-9.5746340000000068</c:v>
                </c:pt>
                <c:pt idx="253">
                  <c:v>-9.8186820000000008</c:v>
                </c:pt>
                <c:pt idx="254">
                  <c:v>-10.06672</c:v>
                </c:pt>
                <c:pt idx="255">
                  <c:v>-10.31846</c:v>
                </c:pt>
                <c:pt idx="256">
                  <c:v>-10.573480000000076</c:v>
                </c:pt>
                <c:pt idx="257">
                  <c:v>-10.831640000000002</c:v>
                </c:pt>
                <c:pt idx="258">
                  <c:v>-11.092970000000001</c:v>
                </c:pt>
                <c:pt idx="259">
                  <c:v>-11.357960000000002</c:v>
                </c:pt>
                <c:pt idx="260">
                  <c:v>-11.62637</c:v>
                </c:pt>
                <c:pt idx="261">
                  <c:v>-11.898369999999998</c:v>
                </c:pt>
                <c:pt idx="262">
                  <c:v>-12.17408</c:v>
                </c:pt>
                <c:pt idx="263">
                  <c:v>-12.453110000000002</c:v>
                </c:pt>
                <c:pt idx="264">
                  <c:v>-12.73495</c:v>
                </c:pt>
                <c:pt idx="265">
                  <c:v>-13.019440000000024</c:v>
                </c:pt>
                <c:pt idx="266">
                  <c:v>-13.30687</c:v>
                </c:pt>
                <c:pt idx="267">
                  <c:v>-13.598179999999999</c:v>
                </c:pt>
                <c:pt idx="268">
                  <c:v>-13.892670000000004</c:v>
                </c:pt>
                <c:pt idx="269">
                  <c:v>-14.190710000000001</c:v>
                </c:pt>
                <c:pt idx="270">
                  <c:v>-14.492640000000026</c:v>
                </c:pt>
                <c:pt idx="271">
                  <c:v>-14.79865</c:v>
                </c:pt>
                <c:pt idx="272">
                  <c:v>-15.10843</c:v>
                </c:pt>
                <c:pt idx="273">
                  <c:v>-15.421560000000001</c:v>
                </c:pt>
                <c:pt idx="274">
                  <c:v>-15.737979999999999</c:v>
                </c:pt>
                <c:pt idx="275">
                  <c:v>-16.057890000000135</c:v>
                </c:pt>
                <c:pt idx="276">
                  <c:v>-16.38025</c:v>
                </c:pt>
                <c:pt idx="277">
                  <c:v>-16.705639999999711</c:v>
                </c:pt>
                <c:pt idx="278">
                  <c:v>-17.034319999999987</c:v>
                </c:pt>
                <c:pt idx="279">
                  <c:v>-17.367049999999889</c:v>
                </c:pt>
                <c:pt idx="280">
                  <c:v>-17.703189999999989</c:v>
                </c:pt>
                <c:pt idx="281">
                  <c:v>-18.042920000000002</c:v>
                </c:pt>
                <c:pt idx="282">
                  <c:v>-18.38635</c:v>
                </c:pt>
                <c:pt idx="283">
                  <c:v>-18.7333</c:v>
                </c:pt>
                <c:pt idx="284">
                  <c:v>-19.083209999999799</c:v>
                </c:pt>
                <c:pt idx="285">
                  <c:v>-19.43656</c:v>
                </c:pt>
                <c:pt idx="286">
                  <c:v>-19.792930000000002</c:v>
                </c:pt>
                <c:pt idx="287">
                  <c:v>-20.15268</c:v>
                </c:pt>
                <c:pt idx="288">
                  <c:v>-20.515470000000001</c:v>
                </c:pt>
                <c:pt idx="289">
                  <c:v>-20.882090000000002</c:v>
                </c:pt>
                <c:pt idx="290">
                  <c:v>-21.252459999999989</c:v>
                </c:pt>
                <c:pt idx="291">
                  <c:v>-21.626650000000001</c:v>
                </c:pt>
                <c:pt idx="292">
                  <c:v>-22.004530000000003</c:v>
                </c:pt>
                <c:pt idx="293">
                  <c:v>-22.386699999999802</c:v>
                </c:pt>
                <c:pt idx="294">
                  <c:v>-22.772629999999729</c:v>
                </c:pt>
                <c:pt idx="295">
                  <c:v>-23.161819999999999</c:v>
                </c:pt>
                <c:pt idx="296">
                  <c:v>-23.554500000000001</c:v>
                </c:pt>
                <c:pt idx="297">
                  <c:v>-23.950850000000031</c:v>
                </c:pt>
                <c:pt idx="298">
                  <c:v>-24.35033</c:v>
                </c:pt>
                <c:pt idx="299">
                  <c:v>-24.753299999999989</c:v>
                </c:pt>
                <c:pt idx="300">
                  <c:v>-25.159699999999987</c:v>
                </c:pt>
                <c:pt idx="301">
                  <c:v>-25.570449999999788</c:v>
                </c:pt>
                <c:pt idx="302">
                  <c:v>-25.984819999999889</c:v>
                </c:pt>
                <c:pt idx="303">
                  <c:v>-26.401959999999999</c:v>
                </c:pt>
                <c:pt idx="304">
                  <c:v>-26.82227</c:v>
                </c:pt>
                <c:pt idx="305">
                  <c:v>-27.245999999999889</c:v>
                </c:pt>
                <c:pt idx="306">
                  <c:v>-27.672829999999987</c:v>
                </c:pt>
                <c:pt idx="307">
                  <c:v>-28.102879999999999</c:v>
                </c:pt>
                <c:pt idx="308">
                  <c:v>-28.536520000000003</c:v>
                </c:pt>
                <c:pt idx="309">
                  <c:v>-28.97448</c:v>
                </c:pt>
                <c:pt idx="310">
                  <c:v>-29.415879999999987</c:v>
                </c:pt>
                <c:pt idx="311">
                  <c:v>-29.86092</c:v>
                </c:pt>
                <c:pt idx="312">
                  <c:v>-30.309889999999999</c:v>
                </c:pt>
                <c:pt idx="313">
                  <c:v>-30.762659999999769</c:v>
                </c:pt>
                <c:pt idx="314">
                  <c:v>-31.218489999999989</c:v>
                </c:pt>
                <c:pt idx="315">
                  <c:v>-31.676710000000003</c:v>
                </c:pt>
                <c:pt idx="316">
                  <c:v>-32.137700000000002</c:v>
                </c:pt>
                <c:pt idx="317">
                  <c:v>-32.601420000000005</c:v>
                </c:pt>
                <c:pt idx="318">
                  <c:v>-33.06767</c:v>
                </c:pt>
                <c:pt idx="319">
                  <c:v>-33.537310000000012</c:v>
                </c:pt>
                <c:pt idx="320">
                  <c:v>-34.010240000000003</c:v>
                </c:pt>
                <c:pt idx="321">
                  <c:v>-34.486090000000004</c:v>
                </c:pt>
                <c:pt idx="322">
                  <c:v>-34.964530000000003</c:v>
                </c:pt>
                <c:pt idx="323">
                  <c:v>-35.445590000000003</c:v>
                </c:pt>
                <c:pt idx="324">
                  <c:v>-35.929790000000011</c:v>
                </c:pt>
                <c:pt idx="325">
                  <c:v>-36.416669999999996</c:v>
                </c:pt>
                <c:pt idx="326">
                  <c:v>-36.901059999999994</c:v>
                </c:pt>
                <c:pt idx="327">
                  <c:v>-37.399700000000003</c:v>
                </c:pt>
                <c:pt idx="328">
                  <c:v>-37.910489999999996</c:v>
                </c:pt>
                <c:pt idx="329">
                  <c:v>-38.4206</c:v>
                </c:pt>
                <c:pt idx="330">
                  <c:v>-38.913350000000001</c:v>
                </c:pt>
                <c:pt idx="331">
                  <c:v>-39.374199999999995</c:v>
                </c:pt>
                <c:pt idx="332">
                  <c:v>-39.79448</c:v>
                </c:pt>
                <c:pt idx="333">
                  <c:v>-40.17389</c:v>
                </c:pt>
                <c:pt idx="334">
                  <c:v>-40.524920000000009</c:v>
                </c:pt>
                <c:pt idx="335">
                  <c:v>-40.905950000000011</c:v>
                </c:pt>
                <c:pt idx="336">
                  <c:v>-41.33052</c:v>
                </c:pt>
                <c:pt idx="337">
                  <c:v>-41.799700000000328</c:v>
                </c:pt>
                <c:pt idx="338">
                  <c:v>-42.30536</c:v>
                </c:pt>
                <c:pt idx="339">
                  <c:v>-42.832940000000001</c:v>
                </c:pt>
                <c:pt idx="340">
                  <c:v>-43.366130000000013</c:v>
                </c:pt>
                <c:pt idx="341">
                  <c:v>-43.891560000000005</c:v>
                </c:pt>
                <c:pt idx="342">
                  <c:v>-44.406849999999999</c:v>
                </c:pt>
                <c:pt idx="343">
                  <c:v>-44.929010000000012</c:v>
                </c:pt>
                <c:pt idx="344">
                  <c:v>-45.452390000000001</c:v>
                </c:pt>
                <c:pt idx="345">
                  <c:v>-45.975090000000002</c:v>
                </c:pt>
                <c:pt idx="346">
                  <c:v>-46.49962</c:v>
                </c:pt>
                <c:pt idx="347">
                  <c:v>-47.025100000000336</c:v>
                </c:pt>
                <c:pt idx="348">
                  <c:v>-47.551610000000004</c:v>
                </c:pt>
                <c:pt idx="349">
                  <c:v>-48.077079999999995</c:v>
                </c:pt>
                <c:pt idx="350">
                  <c:v>-48.599610000000013</c:v>
                </c:pt>
                <c:pt idx="351">
                  <c:v>-49.118710000000213</c:v>
                </c:pt>
                <c:pt idx="352">
                  <c:v>-49.634750000000011</c:v>
                </c:pt>
                <c:pt idx="353">
                  <c:v>-50.148410000000013</c:v>
                </c:pt>
                <c:pt idx="354">
                  <c:v>-50.665700000000314</c:v>
                </c:pt>
                <c:pt idx="355">
                  <c:v>-51.187069999999999</c:v>
                </c:pt>
                <c:pt idx="356">
                  <c:v>-51.712300000000013</c:v>
                </c:pt>
                <c:pt idx="357">
                  <c:v>-52.238110000000511</c:v>
                </c:pt>
                <c:pt idx="358">
                  <c:v>-52.76400000000001</c:v>
                </c:pt>
                <c:pt idx="359">
                  <c:v>-53.289350000000013</c:v>
                </c:pt>
                <c:pt idx="360">
                  <c:v>-53.813500000000005</c:v>
                </c:pt>
                <c:pt idx="361">
                  <c:v>-54.335770000000011</c:v>
                </c:pt>
                <c:pt idx="362">
                  <c:v>-54.856919999999995</c:v>
                </c:pt>
                <c:pt idx="363">
                  <c:v>-55.377989999999997</c:v>
                </c:pt>
                <c:pt idx="364">
                  <c:v>-55.896110000000213</c:v>
                </c:pt>
                <c:pt idx="365">
                  <c:v>-56.410299999999999</c:v>
                </c:pt>
                <c:pt idx="366">
                  <c:v>-56.921770000000002</c:v>
                </c:pt>
                <c:pt idx="367">
                  <c:v>-57.431570000000001</c:v>
                </c:pt>
                <c:pt idx="368">
                  <c:v>-57.938640000000007</c:v>
                </c:pt>
                <c:pt idx="369">
                  <c:v>-58.441869999999994</c:v>
                </c:pt>
                <c:pt idx="370">
                  <c:v>-58.942489999999999</c:v>
                </c:pt>
                <c:pt idx="371">
                  <c:v>-59.430930000000011</c:v>
                </c:pt>
                <c:pt idx="372">
                  <c:v>-59.944189999999999</c:v>
                </c:pt>
                <c:pt idx="373">
                  <c:v>-60.474600000000002</c:v>
                </c:pt>
                <c:pt idx="374">
                  <c:v>-61.025430000000163</c:v>
                </c:pt>
                <c:pt idx="375">
                  <c:v>-61.570859999999996</c:v>
                </c:pt>
                <c:pt idx="376">
                  <c:v>-62.038950000000163</c:v>
                </c:pt>
                <c:pt idx="377">
                  <c:v>-62.32197</c:v>
                </c:pt>
                <c:pt idx="378">
                  <c:v>-62.300420000000003</c:v>
                </c:pt>
                <c:pt idx="379">
                  <c:v>-61.874859999999998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4-3566-4FC7-AADA-B1BE734653FE}"/>
            </c:ext>
          </c:extLst>
        </c:ser>
        <c:ser>
          <c:idx val="5"/>
          <c:order val="5"/>
          <c:tx>
            <c:strRef>
              <c:f>'J:\sylvie\experimenty\2011\zdenka\ODN-C\eliminace C3,4,5,6,9\dC3 pro eliminace\[eliminace E4 dC3 srovnání různá data.xlsx]LSV březen 2011'!$G$1</c:f>
              <c:strCache>
                <c:ptCount val="1"/>
                <c:pt idx="0">
                  <c:v>pH 4.24</c:v>
                </c:pt>
              </c:strCache>
            </c:strRef>
          </c:tx>
          <c:marker>
            <c:symbol val="none"/>
          </c:marker>
          <c:xVal>
            <c:numRef>
              <c:f>'J:\sylvie\experimenty\2011\zdenka\ODN-C\eliminace C3,4,5,6,9\dC3 pro eliminace\[eliminace E4 dC3 srovnání různá data.xlsx]LSV březen 2011'!$A$2:$A$381</c:f>
              <c:numCache>
                <c:formatCode>General</c:formatCode>
                <c:ptCount val="380"/>
                <c:pt idx="0">
                  <c:v>-1000.0609999999994</c:v>
                </c:pt>
                <c:pt idx="1">
                  <c:v>-1002.0450000000001</c:v>
                </c:pt>
                <c:pt idx="2">
                  <c:v>-1004.0279999999979</c:v>
                </c:pt>
                <c:pt idx="3">
                  <c:v>-1006.0119999999994</c:v>
                </c:pt>
                <c:pt idx="4">
                  <c:v>-1007.9959999999999</c:v>
                </c:pt>
                <c:pt idx="5">
                  <c:v>-1009.9789999999999</c:v>
                </c:pt>
                <c:pt idx="6">
                  <c:v>-1011.963</c:v>
                </c:pt>
                <c:pt idx="7">
                  <c:v>-1013.9469999999974</c:v>
                </c:pt>
                <c:pt idx="8">
                  <c:v>-1015.93</c:v>
                </c:pt>
                <c:pt idx="9">
                  <c:v>-1017.914</c:v>
                </c:pt>
                <c:pt idx="10">
                  <c:v>-1019.8969999999994</c:v>
                </c:pt>
                <c:pt idx="11">
                  <c:v>-1021.8810000000001</c:v>
                </c:pt>
                <c:pt idx="12">
                  <c:v>-1023.8649999999974</c:v>
                </c:pt>
                <c:pt idx="13">
                  <c:v>-1025.8480000000002</c:v>
                </c:pt>
                <c:pt idx="14">
                  <c:v>-1027.8319999999999</c:v>
                </c:pt>
                <c:pt idx="15">
                  <c:v>-1029.816</c:v>
                </c:pt>
                <c:pt idx="16">
                  <c:v>-1031.799</c:v>
                </c:pt>
                <c:pt idx="17">
                  <c:v>-1033.7829999999999</c:v>
                </c:pt>
                <c:pt idx="18">
                  <c:v>-1035.7670000000001</c:v>
                </c:pt>
                <c:pt idx="19">
                  <c:v>-1037.75</c:v>
                </c:pt>
                <c:pt idx="20">
                  <c:v>-1039.7339999999999</c:v>
                </c:pt>
                <c:pt idx="21">
                  <c:v>-1041.7180000000001</c:v>
                </c:pt>
                <c:pt idx="22">
                  <c:v>-1043.701</c:v>
                </c:pt>
                <c:pt idx="23">
                  <c:v>-1045.6849999999888</c:v>
                </c:pt>
                <c:pt idx="24">
                  <c:v>-1047.6679999999999</c:v>
                </c:pt>
                <c:pt idx="25">
                  <c:v>-1049.6519999999998</c:v>
                </c:pt>
                <c:pt idx="26">
                  <c:v>-1051.636</c:v>
                </c:pt>
                <c:pt idx="27">
                  <c:v>-1053.6189999999999</c:v>
                </c:pt>
                <c:pt idx="28">
                  <c:v>-1055.6029999999998</c:v>
                </c:pt>
                <c:pt idx="29">
                  <c:v>-1057.587</c:v>
                </c:pt>
                <c:pt idx="30">
                  <c:v>-1059.57</c:v>
                </c:pt>
                <c:pt idx="31">
                  <c:v>-1061.5539999999999</c:v>
                </c:pt>
                <c:pt idx="32">
                  <c:v>-1063.538</c:v>
                </c:pt>
                <c:pt idx="33">
                  <c:v>-1065.521</c:v>
                </c:pt>
                <c:pt idx="34">
                  <c:v>-1067.5049999999999</c:v>
                </c:pt>
                <c:pt idx="35">
                  <c:v>-1069.489</c:v>
                </c:pt>
                <c:pt idx="36">
                  <c:v>-1071.472</c:v>
                </c:pt>
                <c:pt idx="37">
                  <c:v>-1073.4560000000001</c:v>
                </c:pt>
                <c:pt idx="38">
                  <c:v>-1075.4390000000001</c:v>
                </c:pt>
                <c:pt idx="39">
                  <c:v>-1077.423</c:v>
                </c:pt>
                <c:pt idx="40">
                  <c:v>-1079.4070000000011</c:v>
                </c:pt>
                <c:pt idx="41">
                  <c:v>-1081.3899999999999</c:v>
                </c:pt>
                <c:pt idx="42">
                  <c:v>-1083.3739999999998</c:v>
                </c:pt>
                <c:pt idx="43">
                  <c:v>-1085.3579999999999</c:v>
                </c:pt>
                <c:pt idx="44">
                  <c:v>-1087.3409999999999</c:v>
                </c:pt>
                <c:pt idx="45">
                  <c:v>-1089.325</c:v>
                </c:pt>
                <c:pt idx="46">
                  <c:v>-1091.3090000000002</c:v>
                </c:pt>
                <c:pt idx="47">
                  <c:v>-1093.2919999999999</c:v>
                </c:pt>
                <c:pt idx="48">
                  <c:v>-1095.2760000000001</c:v>
                </c:pt>
                <c:pt idx="49">
                  <c:v>-1097.26</c:v>
                </c:pt>
                <c:pt idx="50">
                  <c:v>-1099.2429999999999</c:v>
                </c:pt>
                <c:pt idx="51">
                  <c:v>-1101.2270000000001</c:v>
                </c:pt>
                <c:pt idx="52">
                  <c:v>-1103.21</c:v>
                </c:pt>
                <c:pt idx="53">
                  <c:v>-1105.1939999999888</c:v>
                </c:pt>
                <c:pt idx="54">
                  <c:v>-1107.1779999999999</c:v>
                </c:pt>
                <c:pt idx="55">
                  <c:v>-1109.1609999999998</c:v>
                </c:pt>
                <c:pt idx="56">
                  <c:v>-1111.145</c:v>
                </c:pt>
                <c:pt idx="57">
                  <c:v>-1113.1289999999999</c:v>
                </c:pt>
                <c:pt idx="58">
                  <c:v>-1115.1119999999999</c:v>
                </c:pt>
                <c:pt idx="59">
                  <c:v>-1117.096</c:v>
                </c:pt>
                <c:pt idx="60">
                  <c:v>-1119.0800000000002</c:v>
                </c:pt>
                <c:pt idx="61">
                  <c:v>-1121.0629999999999</c:v>
                </c:pt>
                <c:pt idx="62">
                  <c:v>-1123.047</c:v>
                </c:pt>
                <c:pt idx="63">
                  <c:v>-1125.0309999999999</c:v>
                </c:pt>
                <c:pt idx="64">
                  <c:v>-1127.0139999999999</c:v>
                </c:pt>
                <c:pt idx="65">
                  <c:v>-1128.998</c:v>
                </c:pt>
                <c:pt idx="66">
                  <c:v>-1130.981</c:v>
                </c:pt>
                <c:pt idx="67">
                  <c:v>-1132.9649999999999</c:v>
                </c:pt>
                <c:pt idx="68">
                  <c:v>-1134.9490000000001</c:v>
                </c:pt>
                <c:pt idx="69">
                  <c:v>-1136.932</c:v>
                </c:pt>
                <c:pt idx="70">
                  <c:v>-1138.9160000000011</c:v>
                </c:pt>
                <c:pt idx="71">
                  <c:v>-1140.9000000000001</c:v>
                </c:pt>
                <c:pt idx="72">
                  <c:v>-1142.8829999999998</c:v>
                </c:pt>
                <c:pt idx="73">
                  <c:v>-1144.8670000000002</c:v>
                </c:pt>
                <c:pt idx="74">
                  <c:v>-1146.8509999999999</c:v>
                </c:pt>
                <c:pt idx="75">
                  <c:v>-1148.8339999999998</c:v>
                </c:pt>
                <c:pt idx="76">
                  <c:v>-1150.818</c:v>
                </c:pt>
                <c:pt idx="77">
                  <c:v>-1152.8019999999999</c:v>
                </c:pt>
                <c:pt idx="78">
                  <c:v>-1154.7849999999999</c:v>
                </c:pt>
                <c:pt idx="79">
                  <c:v>-1156.769</c:v>
                </c:pt>
                <c:pt idx="80">
                  <c:v>-1158.752</c:v>
                </c:pt>
                <c:pt idx="81">
                  <c:v>-1160.7360000000001</c:v>
                </c:pt>
                <c:pt idx="82">
                  <c:v>-1162.72</c:v>
                </c:pt>
                <c:pt idx="83">
                  <c:v>-1164.703</c:v>
                </c:pt>
                <c:pt idx="84">
                  <c:v>-1166.6869999999999</c:v>
                </c:pt>
                <c:pt idx="85">
                  <c:v>-1168.6709999999998</c:v>
                </c:pt>
                <c:pt idx="86">
                  <c:v>-1170.6539999999998</c:v>
                </c:pt>
                <c:pt idx="87">
                  <c:v>-1172.6379999999999</c:v>
                </c:pt>
                <c:pt idx="88">
                  <c:v>-1174.6219999999998</c:v>
                </c:pt>
                <c:pt idx="89">
                  <c:v>-1176.6049999999998</c:v>
                </c:pt>
                <c:pt idx="90">
                  <c:v>-1178.5890000000002</c:v>
                </c:pt>
                <c:pt idx="91">
                  <c:v>-1180.5729999999999</c:v>
                </c:pt>
                <c:pt idx="92">
                  <c:v>-1182.556</c:v>
                </c:pt>
                <c:pt idx="93">
                  <c:v>-1184.54</c:v>
                </c:pt>
                <c:pt idx="94">
                  <c:v>-1186.5229999999999</c:v>
                </c:pt>
                <c:pt idx="95">
                  <c:v>-1188.5070000000001</c:v>
                </c:pt>
                <c:pt idx="96">
                  <c:v>-1190.491</c:v>
                </c:pt>
                <c:pt idx="97">
                  <c:v>-1192.4739999999999</c:v>
                </c:pt>
                <c:pt idx="98">
                  <c:v>-1194.4580000000001</c:v>
                </c:pt>
                <c:pt idx="99">
                  <c:v>-1196.442</c:v>
                </c:pt>
                <c:pt idx="100">
                  <c:v>-1198.4250000000011</c:v>
                </c:pt>
                <c:pt idx="101">
                  <c:v>-1200.4090000000001</c:v>
                </c:pt>
                <c:pt idx="102">
                  <c:v>-1202.3929999999998</c:v>
                </c:pt>
                <c:pt idx="103">
                  <c:v>-1204.376</c:v>
                </c:pt>
                <c:pt idx="104">
                  <c:v>-1206.3599999999999</c:v>
                </c:pt>
                <c:pt idx="105">
                  <c:v>-1208.3439999999998</c:v>
                </c:pt>
                <c:pt idx="106">
                  <c:v>-1210.327</c:v>
                </c:pt>
                <c:pt idx="107">
                  <c:v>-1212.3109999999999</c:v>
                </c:pt>
                <c:pt idx="108">
                  <c:v>-1214.2939999999999</c:v>
                </c:pt>
                <c:pt idx="109">
                  <c:v>-1216.278</c:v>
                </c:pt>
                <c:pt idx="110">
                  <c:v>-1218.2619999999999</c:v>
                </c:pt>
                <c:pt idx="111">
                  <c:v>-1220.2450000000001</c:v>
                </c:pt>
                <c:pt idx="112">
                  <c:v>-1222.229</c:v>
                </c:pt>
                <c:pt idx="113">
                  <c:v>-1224.213</c:v>
                </c:pt>
                <c:pt idx="114">
                  <c:v>-1226.1959999999999</c:v>
                </c:pt>
                <c:pt idx="115">
                  <c:v>-1228.1799999999998</c:v>
                </c:pt>
                <c:pt idx="116">
                  <c:v>-1230.1639999999998</c:v>
                </c:pt>
                <c:pt idx="117">
                  <c:v>-1232.1470000000002</c:v>
                </c:pt>
                <c:pt idx="118">
                  <c:v>-1234.1309999999999</c:v>
                </c:pt>
                <c:pt idx="119">
                  <c:v>-1236.115</c:v>
                </c:pt>
                <c:pt idx="120">
                  <c:v>-1238.098</c:v>
                </c:pt>
                <c:pt idx="121">
                  <c:v>-1240.0819999999999</c:v>
                </c:pt>
                <c:pt idx="122">
                  <c:v>-1242.0650000000001</c:v>
                </c:pt>
                <c:pt idx="123">
                  <c:v>-1244.049</c:v>
                </c:pt>
                <c:pt idx="124">
                  <c:v>-1246.0329999999999</c:v>
                </c:pt>
                <c:pt idx="125">
                  <c:v>-1248.0160000000001</c:v>
                </c:pt>
                <c:pt idx="126">
                  <c:v>-1250</c:v>
                </c:pt>
                <c:pt idx="127">
                  <c:v>-1251.9839999999999</c:v>
                </c:pt>
                <c:pt idx="128">
                  <c:v>-1253.9670000000001</c:v>
                </c:pt>
                <c:pt idx="129">
                  <c:v>-1255.951</c:v>
                </c:pt>
                <c:pt idx="130">
                  <c:v>-1257.9349999999999</c:v>
                </c:pt>
                <c:pt idx="131">
                  <c:v>-1259.9180000000001</c:v>
                </c:pt>
                <c:pt idx="132">
                  <c:v>-1261.902</c:v>
                </c:pt>
                <c:pt idx="133">
                  <c:v>-1263.885</c:v>
                </c:pt>
                <c:pt idx="134">
                  <c:v>-1265.8689999999999</c:v>
                </c:pt>
                <c:pt idx="135">
                  <c:v>-1267.8529999999998</c:v>
                </c:pt>
                <c:pt idx="136">
                  <c:v>-1269.836</c:v>
                </c:pt>
                <c:pt idx="137">
                  <c:v>-1271.82</c:v>
                </c:pt>
                <c:pt idx="138">
                  <c:v>-1273.8039999999999</c:v>
                </c:pt>
                <c:pt idx="139">
                  <c:v>-1275.787</c:v>
                </c:pt>
                <c:pt idx="140">
                  <c:v>-1277.771</c:v>
                </c:pt>
                <c:pt idx="141">
                  <c:v>-1279.7549999999999</c:v>
                </c:pt>
                <c:pt idx="142">
                  <c:v>-1281.7380000000001</c:v>
                </c:pt>
                <c:pt idx="143">
                  <c:v>-1283.722</c:v>
                </c:pt>
                <c:pt idx="144">
                  <c:v>-1285.7060000000001</c:v>
                </c:pt>
                <c:pt idx="145">
                  <c:v>-1287.6889999999999</c:v>
                </c:pt>
                <c:pt idx="146">
                  <c:v>-1289.6729999999998</c:v>
                </c:pt>
                <c:pt idx="147">
                  <c:v>-1291.6559999999999</c:v>
                </c:pt>
                <c:pt idx="148">
                  <c:v>-1293.6399999999999</c:v>
                </c:pt>
                <c:pt idx="149">
                  <c:v>-1295.6239999999998</c:v>
                </c:pt>
                <c:pt idx="150">
                  <c:v>-1297.607</c:v>
                </c:pt>
                <c:pt idx="151">
                  <c:v>-1299.5909999999999</c:v>
                </c:pt>
                <c:pt idx="152">
                  <c:v>-1301.5749999999998</c:v>
                </c:pt>
                <c:pt idx="153">
                  <c:v>-1303.558</c:v>
                </c:pt>
                <c:pt idx="154">
                  <c:v>-1305.5419999999999</c:v>
                </c:pt>
                <c:pt idx="155">
                  <c:v>-1307.5260000000001</c:v>
                </c:pt>
                <c:pt idx="156">
                  <c:v>-1309.509</c:v>
                </c:pt>
                <c:pt idx="157">
                  <c:v>-1311.4929999999999</c:v>
                </c:pt>
                <c:pt idx="158">
                  <c:v>-1313.4770000000001</c:v>
                </c:pt>
                <c:pt idx="159">
                  <c:v>-1315.46</c:v>
                </c:pt>
                <c:pt idx="160">
                  <c:v>-1317.444</c:v>
                </c:pt>
                <c:pt idx="161">
                  <c:v>-1319.4270000000001</c:v>
                </c:pt>
                <c:pt idx="162">
                  <c:v>-1321.4110000000001</c:v>
                </c:pt>
                <c:pt idx="163">
                  <c:v>-1323.3950000000002</c:v>
                </c:pt>
                <c:pt idx="164">
                  <c:v>-1325.3779999999999</c:v>
                </c:pt>
                <c:pt idx="165">
                  <c:v>-1327.3619999999999</c:v>
                </c:pt>
                <c:pt idx="166">
                  <c:v>-1329.346</c:v>
                </c:pt>
                <c:pt idx="167">
                  <c:v>-1331.329</c:v>
                </c:pt>
                <c:pt idx="168">
                  <c:v>-1333.3129999999999</c:v>
                </c:pt>
                <c:pt idx="169">
                  <c:v>-1335.297</c:v>
                </c:pt>
                <c:pt idx="170">
                  <c:v>-1337.28</c:v>
                </c:pt>
                <c:pt idx="171">
                  <c:v>-1339.2639999999999</c:v>
                </c:pt>
                <c:pt idx="172">
                  <c:v>-1341.248</c:v>
                </c:pt>
                <c:pt idx="173">
                  <c:v>-1343.231</c:v>
                </c:pt>
                <c:pt idx="174">
                  <c:v>-1345.2150000000001</c:v>
                </c:pt>
                <c:pt idx="175">
                  <c:v>-1347.1979999999999</c:v>
                </c:pt>
                <c:pt idx="176">
                  <c:v>-1349.1819999999998</c:v>
                </c:pt>
                <c:pt idx="177">
                  <c:v>-1351.1660000000002</c:v>
                </c:pt>
                <c:pt idx="178">
                  <c:v>-1353.1489999999999</c:v>
                </c:pt>
                <c:pt idx="179">
                  <c:v>-1355.1329999999998</c:v>
                </c:pt>
                <c:pt idx="180">
                  <c:v>-1357.117</c:v>
                </c:pt>
                <c:pt idx="181">
                  <c:v>-1359.1</c:v>
                </c:pt>
                <c:pt idx="182">
                  <c:v>-1361.0839999999998</c:v>
                </c:pt>
                <c:pt idx="183">
                  <c:v>-1363.068</c:v>
                </c:pt>
                <c:pt idx="184">
                  <c:v>-1365.0509999999999</c:v>
                </c:pt>
                <c:pt idx="185">
                  <c:v>-1367.0350000000001</c:v>
                </c:pt>
                <c:pt idx="186">
                  <c:v>-1369.019</c:v>
                </c:pt>
                <c:pt idx="187">
                  <c:v>-1371.002</c:v>
                </c:pt>
                <c:pt idx="188">
                  <c:v>-1372.9860000000001</c:v>
                </c:pt>
                <c:pt idx="189">
                  <c:v>-1374.9690000000001</c:v>
                </c:pt>
                <c:pt idx="190">
                  <c:v>-1376.9530000000002</c:v>
                </c:pt>
                <c:pt idx="191">
                  <c:v>-1378.9370000000001</c:v>
                </c:pt>
                <c:pt idx="192">
                  <c:v>-1380.92</c:v>
                </c:pt>
                <c:pt idx="193">
                  <c:v>-1382.904</c:v>
                </c:pt>
                <c:pt idx="194">
                  <c:v>-1384.8879999999999</c:v>
                </c:pt>
                <c:pt idx="195">
                  <c:v>-1386.8709999999999</c:v>
                </c:pt>
                <c:pt idx="196">
                  <c:v>-1388.855</c:v>
                </c:pt>
                <c:pt idx="197">
                  <c:v>-1390.8389999999999</c:v>
                </c:pt>
                <c:pt idx="198">
                  <c:v>-1392.8219999999999</c:v>
                </c:pt>
                <c:pt idx="199">
                  <c:v>-1394.806</c:v>
                </c:pt>
                <c:pt idx="200">
                  <c:v>-1396.79</c:v>
                </c:pt>
                <c:pt idx="201">
                  <c:v>-1398.7729999999999</c:v>
                </c:pt>
                <c:pt idx="202">
                  <c:v>-1400.7570000000001</c:v>
                </c:pt>
                <c:pt idx="203">
                  <c:v>-1402.74</c:v>
                </c:pt>
                <c:pt idx="204">
                  <c:v>-1404.7240000000002</c:v>
                </c:pt>
                <c:pt idx="205">
                  <c:v>-1406.7080000000001</c:v>
                </c:pt>
                <c:pt idx="206">
                  <c:v>-1408.6909999999998</c:v>
                </c:pt>
                <c:pt idx="207">
                  <c:v>-1410.675</c:v>
                </c:pt>
                <c:pt idx="208">
                  <c:v>-1412.6589999999999</c:v>
                </c:pt>
                <c:pt idx="209">
                  <c:v>-1414.6419999999998</c:v>
                </c:pt>
                <c:pt idx="210">
                  <c:v>-1416.626</c:v>
                </c:pt>
                <c:pt idx="211">
                  <c:v>-1418.61</c:v>
                </c:pt>
                <c:pt idx="212">
                  <c:v>-1420.5929999999998</c:v>
                </c:pt>
                <c:pt idx="213">
                  <c:v>-1422.577</c:v>
                </c:pt>
                <c:pt idx="214">
                  <c:v>-1424.5609999999999</c:v>
                </c:pt>
                <c:pt idx="215">
                  <c:v>-1426.5439999999999</c:v>
                </c:pt>
                <c:pt idx="216">
                  <c:v>-1428.528</c:v>
                </c:pt>
                <c:pt idx="217">
                  <c:v>-1430.5110000000002</c:v>
                </c:pt>
                <c:pt idx="218">
                  <c:v>-1432.4950000000001</c:v>
                </c:pt>
                <c:pt idx="219">
                  <c:v>-1434.479</c:v>
                </c:pt>
                <c:pt idx="220">
                  <c:v>-1436.462</c:v>
                </c:pt>
                <c:pt idx="221">
                  <c:v>-1438.4460000000001</c:v>
                </c:pt>
                <c:pt idx="222">
                  <c:v>-1440.43</c:v>
                </c:pt>
                <c:pt idx="223">
                  <c:v>-1442.413</c:v>
                </c:pt>
                <c:pt idx="224">
                  <c:v>-1444.3969999999999</c:v>
                </c:pt>
                <c:pt idx="225">
                  <c:v>-1446.3809999999999</c:v>
                </c:pt>
                <c:pt idx="226">
                  <c:v>-1448.3639999999998</c:v>
                </c:pt>
                <c:pt idx="227">
                  <c:v>-1450.348</c:v>
                </c:pt>
                <c:pt idx="228">
                  <c:v>-1452.3319999999999</c:v>
                </c:pt>
                <c:pt idx="229">
                  <c:v>-1454.3150000000001</c:v>
                </c:pt>
                <c:pt idx="230">
                  <c:v>-1456.299</c:v>
                </c:pt>
                <c:pt idx="231">
                  <c:v>-1458.2820000000002</c:v>
                </c:pt>
                <c:pt idx="232">
                  <c:v>-1460.2660000000001</c:v>
                </c:pt>
                <c:pt idx="233">
                  <c:v>-1462.25</c:v>
                </c:pt>
                <c:pt idx="234">
                  <c:v>-1464.2329999999999</c:v>
                </c:pt>
                <c:pt idx="235">
                  <c:v>-1466.2170000000001</c:v>
                </c:pt>
                <c:pt idx="236">
                  <c:v>-1468.201</c:v>
                </c:pt>
                <c:pt idx="237">
                  <c:v>-1470.1839999999895</c:v>
                </c:pt>
                <c:pt idx="238">
                  <c:v>-1472.1679999999999</c:v>
                </c:pt>
                <c:pt idx="239">
                  <c:v>-1474.1519999999998</c:v>
                </c:pt>
                <c:pt idx="240">
                  <c:v>-1476.135</c:v>
                </c:pt>
                <c:pt idx="241">
                  <c:v>-1478.1189999999999</c:v>
                </c:pt>
                <c:pt idx="242">
                  <c:v>-1480.1029999999998</c:v>
                </c:pt>
                <c:pt idx="243">
                  <c:v>-1482.086</c:v>
                </c:pt>
                <c:pt idx="244">
                  <c:v>-1484.07</c:v>
                </c:pt>
                <c:pt idx="245">
                  <c:v>-1486.0529999999999</c:v>
                </c:pt>
                <c:pt idx="246">
                  <c:v>-1488.037</c:v>
                </c:pt>
                <c:pt idx="247">
                  <c:v>-1490.021</c:v>
                </c:pt>
                <c:pt idx="248">
                  <c:v>-1492.0039999999999</c:v>
                </c:pt>
                <c:pt idx="249">
                  <c:v>-1493.9880000000001</c:v>
                </c:pt>
                <c:pt idx="250">
                  <c:v>-1495.972</c:v>
                </c:pt>
                <c:pt idx="251">
                  <c:v>-1497.9549999999999</c:v>
                </c:pt>
                <c:pt idx="252">
                  <c:v>-1499.9390000000001</c:v>
                </c:pt>
                <c:pt idx="253">
                  <c:v>-1501.923</c:v>
                </c:pt>
                <c:pt idx="254">
                  <c:v>-1503.9060000000011</c:v>
                </c:pt>
                <c:pt idx="255">
                  <c:v>-1505.8899999999999</c:v>
                </c:pt>
                <c:pt idx="256">
                  <c:v>-1507.8739999999998</c:v>
                </c:pt>
                <c:pt idx="257">
                  <c:v>-1509.857</c:v>
                </c:pt>
                <c:pt idx="258">
                  <c:v>-1511.8409999999999</c:v>
                </c:pt>
                <c:pt idx="259">
                  <c:v>-1513.8239999999998</c:v>
                </c:pt>
                <c:pt idx="260">
                  <c:v>-1515.808</c:v>
                </c:pt>
                <c:pt idx="261">
                  <c:v>-1517.7919999999999</c:v>
                </c:pt>
                <c:pt idx="262">
                  <c:v>-1519.7750000000001</c:v>
                </c:pt>
                <c:pt idx="263">
                  <c:v>-1521.759</c:v>
                </c:pt>
                <c:pt idx="264">
                  <c:v>-1523.7430000000002</c:v>
                </c:pt>
                <c:pt idx="265">
                  <c:v>-1525.7260000000001</c:v>
                </c:pt>
                <c:pt idx="266">
                  <c:v>-1527.71</c:v>
                </c:pt>
                <c:pt idx="267">
                  <c:v>-1529.693999999989</c:v>
                </c:pt>
                <c:pt idx="268">
                  <c:v>-1531.6769999999999</c:v>
                </c:pt>
                <c:pt idx="269">
                  <c:v>-1533.6609999999998</c:v>
                </c:pt>
                <c:pt idx="270">
                  <c:v>-1535.645</c:v>
                </c:pt>
                <c:pt idx="271">
                  <c:v>-1537.6279999999999</c:v>
                </c:pt>
                <c:pt idx="272">
                  <c:v>-1539.6119999999999</c:v>
                </c:pt>
                <c:pt idx="273">
                  <c:v>-1541.595</c:v>
                </c:pt>
                <c:pt idx="274">
                  <c:v>-1543.579</c:v>
                </c:pt>
                <c:pt idx="275">
                  <c:v>-1545.5629999999999</c:v>
                </c:pt>
                <c:pt idx="276">
                  <c:v>-1547.546</c:v>
                </c:pt>
                <c:pt idx="277">
                  <c:v>-1549.53</c:v>
                </c:pt>
                <c:pt idx="278">
                  <c:v>-1551.5139999999999</c:v>
                </c:pt>
                <c:pt idx="279">
                  <c:v>-1553.4970000000001</c:v>
                </c:pt>
                <c:pt idx="280">
                  <c:v>-1555.481</c:v>
                </c:pt>
                <c:pt idx="281">
                  <c:v>-1557.4650000000001</c:v>
                </c:pt>
                <c:pt idx="282">
                  <c:v>-1559.4480000000001</c:v>
                </c:pt>
                <c:pt idx="283">
                  <c:v>-1561.432</c:v>
                </c:pt>
                <c:pt idx="284">
                  <c:v>-1563.4160000000011</c:v>
                </c:pt>
                <c:pt idx="285">
                  <c:v>-1565.3989999999999</c:v>
                </c:pt>
                <c:pt idx="286">
                  <c:v>-1567.3829999999998</c:v>
                </c:pt>
                <c:pt idx="287">
                  <c:v>-1569.366</c:v>
                </c:pt>
                <c:pt idx="288">
                  <c:v>-1571.35</c:v>
                </c:pt>
                <c:pt idx="289">
                  <c:v>-1573.3339999999998</c:v>
                </c:pt>
                <c:pt idx="290">
                  <c:v>-1575.317</c:v>
                </c:pt>
                <c:pt idx="291">
                  <c:v>-1577.3010000000002</c:v>
                </c:pt>
                <c:pt idx="292">
                  <c:v>-1579.2850000000001</c:v>
                </c:pt>
                <c:pt idx="293">
                  <c:v>-1581.268</c:v>
                </c:pt>
                <c:pt idx="294">
                  <c:v>-1583.2520000000002</c:v>
                </c:pt>
                <c:pt idx="295">
                  <c:v>-1585.2360000000001</c:v>
                </c:pt>
                <c:pt idx="296">
                  <c:v>-1587.2190000000001</c:v>
                </c:pt>
                <c:pt idx="297">
                  <c:v>-1589.203</c:v>
                </c:pt>
                <c:pt idx="298">
                  <c:v>-1591.1869999999999</c:v>
                </c:pt>
                <c:pt idx="299">
                  <c:v>-1593.1699999999998</c:v>
                </c:pt>
                <c:pt idx="300">
                  <c:v>-1595.1539999999998</c:v>
                </c:pt>
                <c:pt idx="301">
                  <c:v>-1597.1369999999999</c:v>
                </c:pt>
                <c:pt idx="302">
                  <c:v>-1599.1209999999999</c:v>
                </c:pt>
                <c:pt idx="303">
                  <c:v>-1601.105</c:v>
                </c:pt>
                <c:pt idx="304">
                  <c:v>-1603.088</c:v>
                </c:pt>
                <c:pt idx="305">
                  <c:v>-1605.0719999999999</c:v>
                </c:pt>
                <c:pt idx="306">
                  <c:v>-1607.056</c:v>
                </c:pt>
                <c:pt idx="307">
                  <c:v>-1609.0390000000002</c:v>
                </c:pt>
                <c:pt idx="308">
                  <c:v>-1611.0229999999999</c:v>
                </c:pt>
                <c:pt idx="309">
                  <c:v>-1613.0070000000001</c:v>
                </c:pt>
                <c:pt idx="310">
                  <c:v>-1614.99</c:v>
                </c:pt>
                <c:pt idx="311">
                  <c:v>-1616.9739999999999</c:v>
                </c:pt>
                <c:pt idx="312">
                  <c:v>-1618.9580000000001</c:v>
                </c:pt>
                <c:pt idx="313">
                  <c:v>-1620.941</c:v>
                </c:pt>
                <c:pt idx="314">
                  <c:v>-1622.9250000000011</c:v>
                </c:pt>
                <c:pt idx="315">
                  <c:v>-1624.9080000000001</c:v>
                </c:pt>
                <c:pt idx="316">
                  <c:v>-1626.8919999999998</c:v>
                </c:pt>
                <c:pt idx="317">
                  <c:v>-1628.876</c:v>
                </c:pt>
                <c:pt idx="318">
                  <c:v>-1630.8590000000002</c:v>
                </c:pt>
                <c:pt idx="319">
                  <c:v>-1632.8429999999998</c:v>
                </c:pt>
                <c:pt idx="320">
                  <c:v>-1634.827</c:v>
                </c:pt>
                <c:pt idx="321">
                  <c:v>-1636.8100000000002</c:v>
                </c:pt>
                <c:pt idx="322">
                  <c:v>-1638.7939999999999</c:v>
                </c:pt>
                <c:pt idx="323">
                  <c:v>-1640.778</c:v>
                </c:pt>
                <c:pt idx="324">
                  <c:v>-1642.761</c:v>
                </c:pt>
                <c:pt idx="325">
                  <c:v>-1644.7449999999999</c:v>
                </c:pt>
                <c:pt idx="326">
                  <c:v>-1646.729</c:v>
                </c:pt>
                <c:pt idx="327">
                  <c:v>-1648.712</c:v>
                </c:pt>
                <c:pt idx="328">
                  <c:v>-1650.6959999999999</c:v>
                </c:pt>
                <c:pt idx="329">
                  <c:v>-1652.6789999999999</c:v>
                </c:pt>
                <c:pt idx="330">
                  <c:v>-1654.6629999999998</c:v>
                </c:pt>
                <c:pt idx="331">
                  <c:v>-1656.6469999999999</c:v>
                </c:pt>
                <c:pt idx="332">
                  <c:v>-1658.6299999999999</c:v>
                </c:pt>
                <c:pt idx="333">
                  <c:v>-1660.6139999999998</c:v>
                </c:pt>
                <c:pt idx="334">
                  <c:v>-1662.598</c:v>
                </c:pt>
                <c:pt idx="335">
                  <c:v>-1664.5809999999999</c:v>
                </c:pt>
                <c:pt idx="336">
                  <c:v>-1666.5650000000001</c:v>
                </c:pt>
                <c:pt idx="337">
                  <c:v>-1668.549</c:v>
                </c:pt>
                <c:pt idx="338">
                  <c:v>-1670.5319999999999</c:v>
                </c:pt>
                <c:pt idx="339">
                  <c:v>-1672.5160000000001</c:v>
                </c:pt>
                <c:pt idx="340">
                  <c:v>-1674.5</c:v>
                </c:pt>
                <c:pt idx="341">
                  <c:v>-1676.4829999999999</c:v>
                </c:pt>
                <c:pt idx="342">
                  <c:v>-1678.4670000000001</c:v>
                </c:pt>
                <c:pt idx="343">
                  <c:v>-1680.45</c:v>
                </c:pt>
                <c:pt idx="344">
                  <c:v>-1682.434</c:v>
                </c:pt>
                <c:pt idx="345">
                  <c:v>-1684.4180000000001</c:v>
                </c:pt>
                <c:pt idx="346">
                  <c:v>-1686.4010000000001</c:v>
                </c:pt>
                <c:pt idx="347">
                  <c:v>-1688.385</c:v>
                </c:pt>
                <c:pt idx="348">
                  <c:v>-1690.3689999999999</c:v>
                </c:pt>
                <c:pt idx="349">
                  <c:v>-1692.3519999999999</c:v>
                </c:pt>
                <c:pt idx="350">
                  <c:v>-1694.336</c:v>
                </c:pt>
                <c:pt idx="351">
                  <c:v>-1696.3200000000002</c:v>
                </c:pt>
                <c:pt idx="352">
                  <c:v>-1698.3029999999999</c:v>
                </c:pt>
                <c:pt idx="353">
                  <c:v>-1700.287</c:v>
                </c:pt>
                <c:pt idx="354">
                  <c:v>-1702.2710000000002</c:v>
                </c:pt>
                <c:pt idx="355">
                  <c:v>-1704.2539999999999</c:v>
                </c:pt>
                <c:pt idx="356">
                  <c:v>-1706.2380000000001</c:v>
                </c:pt>
                <c:pt idx="357">
                  <c:v>-1708.221</c:v>
                </c:pt>
                <c:pt idx="358">
                  <c:v>-1710.2049999999999</c:v>
                </c:pt>
                <c:pt idx="359">
                  <c:v>-1712.1889999999999</c:v>
                </c:pt>
                <c:pt idx="360">
                  <c:v>-1714.1719999999998</c:v>
                </c:pt>
                <c:pt idx="361">
                  <c:v>-1716.1559999999999</c:v>
                </c:pt>
                <c:pt idx="362">
                  <c:v>-1718.1399999999999</c:v>
                </c:pt>
                <c:pt idx="363">
                  <c:v>-1720.1229999999998</c:v>
                </c:pt>
                <c:pt idx="364">
                  <c:v>-1722.107</c:v>
                </c:pt>
                <c:pt idx="365">
                  <c:v>-1724.0909999999999</c:v>
                </c:pt>
                <c:pt idx="366">
                  <c:v>-1726.0739999999998</c:v>
                </c:pt>
                <c:pt idx="367">
                  <c:v>-1728.058</c:v>
                </c:pt>
                <c:pt idx="368">
                  <c:v>-1730.0419999999999</c:v>
                </c:pt>
                <c:pt idx="369">
                  <c:v>-1732.0249999999999</c:v>
                </c:pt>
                <c:pt idx="370">
                  <c:v>-1734.009</c:v>
                </c:pt>
                <c:pt idx="371">
                  <c:v>-1735.992</c:v>
                </c:pt>
                <c:pt idx="372">
                  <c:v>-1737.9760000000001</c:v>
                </c:pt>
                <c:pt idx="373">
                  <c:v>-1739.96</c:v>
                </c:pt>
                <c:pt idx="374">
                  <c:v>-1741.943</c:v>
                </c:pt>
                <c:pt idx="375">
                  <c:v>-1743.9270000000001</c:v>
                </c:pt>
                <c:pt idx="376">
                  <c:v>-1745.9110000000001</c:v>
                </c:pt>
                <c:pt idx="377">
                  <c:v>-1747.8939999999998</c:v>
                </c:pt>
                <c:pt idx="378">
                  <c:v>-1749.8780000000002</c:v>
                </c:pt>
                <c:pt idx="379">
                  <c:v>-1751.8619999999999</c:v>
                </c:pt>
              </c:numCache>
            </c:numRef>
          </c:xVal>
          <c:yVal>
            <c:numRef>
              <c:f>'J:\sylvie\experimenty\2011\zdenka\ODN-C\eliminace C3,4,5,6,9\dC3 pro eliminace\[eliminace E4 dC3 srovnání různá data.xlsx]LSV březen 2011'!$G$2:$G$381</c:f>
              <c:numCache>
                <c:formatCode>General</c:formatCode>
                <c:ptCount val="380"/>
                <c:pt idx="0">
                  <c:v>-1.0296629999999999E-2</c:v>
                </c:pt>
                <c:pt idx="1">
                  <c:v>-6.7260740000000124E-3</c:v>
                </c:pt>
                <c:pt idx="2">
                  <c:v>-8.4472660000000001E-3</c:v>
                </c:pt>
                <c:pt idx="3">
                  <c:v>-8.9111330000000068E-3</c:v>
                </c:pt>
                <c:pt idx="4">
                  <c:v>-8.6879560000000227E-3</c:v>
                </c:pt>
                <c:pt idx="5">
                  <c:v>-9.2582109999999988E-3</c:v>
                </c:pt>
                <c:pt idx="6">
                  <c:v>-9.147988000000001E-3</c:v>
                </c:pt>
                <c:pt idx="7">
                  <c:v>-9.1732719999999997E-3</c:v>
                </c:pt>
                <c:pt idx="8">
                  <c:v>-9.3108290000000048E-3</c:v>
                </c:pt>
                <c:pt idx="9">
                  <c:v>-9.5760280000000003E-3</c:v>
                </c:pt>
                <c:pt idx="10">
                  <c:v>-9.8651130000000746E-3</c:v>
                </c:pt>
                <c:pt idx="11">
                  <c:v>-1.01279E-2</c:v>
                </c:pt>
                <c:pt idx="12">
                  <c:v>-1.0307050000000003E-2</c:v>
                </c:pt>
                <c:pt idx="13">
                  <c:v>-1.0419759999999998E-2</c:v>
                </c:pt>
                <c:pt idx="14">
                  <c:v>-1.0377829999999999E-2</c:v>
                </c:pt>
                <c:pt idx="15">
                  <c:v>-1.034846E-2</c:v>
                </c:pt>
                <c:pt idx="16">
                  <c:v>-1.0311649999999999E-2</c:v>
                </c:pt>
                <c:pt idx="17">
                  <c:v>-1.0318239999999998E-2</c:v>
                </c:pt>
                <c:pt idx="18">
                  <c:v>-1.040922E-2</c:v>
                </c:pt>
                <c:pt idx="19">
                  <c:v>-1.0609870000000122E-2</c:v>
                </c:pt>
                <c:pt idx="20">
                  <c:v>-1.0881810000000021E-2</c:v>
                </c:pt>
                <c:pt idx="21">
                  <c:v>-1.1156599999999999E-2</c:v>
                </c:pt>
                <c:pt idx="22">
                  <c:v>-1.1356440000000001E-2</c:v>
                </c:pt>
                <c:pt idx="23">
                  <c:v>-1.1451800000000041E-2</c:v>
                </c:pt>
                <c:pt idx="24">
                  <c:v>-1.1491660000000001E-2</c:v>
                </c:pt>
                <c:pt idx="25">
                  <c:v>-1.1546170000000166E-2</c:v>
                </c:pt>
                <c:pt idx="26">
                  <c:v>-1.1691190000000021E-2</c:v>
                </c:pt>
                <c:pt idx="27">
                  <c:v>-1.1883910000000001E-2</c:v>
                </c:pt>
                <c:pt idx="28">
                  <c:v>-1.20673E-2</c:v>
                </c:pt>
                <c:pt idx="29">
                  <c:v>-1.219402E-2</c:v>
                </c:pt>
                <c:pt idx="30">
                  <c:v>-1.2236029999999998E-2</c:v>
                </c:pt>
                <c:pt idx="31">
                  <c:v>-1.2173150000000001E-2</c:v>
                </c:pt>
                <c:pt idx="32">
                  <c:v>-1.2162880000000001E-2</c:v>
                </c:pt>
                <c:pt idx="33">
                  <c:v>-1.2194459999999999E-2</c:v>
                </c:pt>
                <c:pt idx="34">
                  <c:v>-1.228863E-2</c:v>
                </c:pt>
                <c:pt idx="35">
                  <c:v>-1.2385739999999999E-2</c:v>
                </c:pt>
                <c:pt idx="36">
                  <c:v>-1.2447919999999998E-2</c:v>
                </c:pt>
                <c:pt idx="37">
                  <c:v>-1.2481080000000007E-2</c:v>
                </c:pt>
                <c:pt idx="38">
                  <c:v>-1.2476909999999996E-2</c:v>
                </c:pt>
                <c:pt idx="39">
                  <c:v>-1.2423820000000118E-2</c:v>
                </c:pt>
                <c:pt idx="40">
                  <c:v>-1.2374759999999999E-2</c:v>
                </c:pt>
                <c:pt idx="41">
                  <c:v>-1.233659E-2</c:v>
                </c:pt>
                <c:pt idx="42">
                  <c:v>-1.2335239999999996E-2</c:v>
                </c:pt>
                <c:pt idx="43">
                  <c:v>-1.2360060000000001E-2</c:v>
                </c:pt>
                <c:pt idx="44">
                  <c:v>-1.2384500000000001E-2</c:v>
                </c:pt>
                <c:pt idx="45">
                  <c:v>-1.2400349999999999E-2</c:v>
                </c:pt>
                <c:pt idx="46">
                  <c:v>-1.240832E-2</c:v>
                </c:pt>
                <c:pt idx="47">
                  <c:v>-1.2402380000000001E-2</c:v>
                </c:pt>
                <c:pt idx="48">
                  <c:v>-1.2397359999999998E-2</c:v>
                </c:pt>
                <c:pt idx="49">
                  <c:v>-1.242541E-2</c:v>
                </c:pt>
                <c:pt idx="50">
                  <c:v>-1.248579E-2</c:v>
                </c:pt>
                <c:pt idx="51">
                  <c:v>-1.2591570000000041E-2</c:v>
                </c:pt>
                <c:pt idx="52">
                  <c:v>-1.2707360000000001E-2</c:v>
                </c:pt>
                <c:pt idx="53">
                  <c:v>-1.282609E-2</c:v>
                </c:pt>
                <c:pt idx="54">
                  <c:v>-1.293907E-2</c:v>
                </c:pt>
                <c:pt idx="55">
                  <c:v>-1.3018550000000005E-2</c:v>
                </c:pt>
                <c:pt idx="56">
                  <c:v>-1.307298E-2</c:v>
                </c:pt>
                <c:pt idx="57">
                  <c:v>-1.312674E-2</c:v>
                </c:pt>
                <c:pt idx="58">
                  <c:v>-1.3175030000000001E-2</c:v>
                </c:pt>
                <c:pt idx="59">
                  <c:v>-1.3257629999999999E-2</c:v>
                </c:pt>
                <c:pt idx="60">
                  <c:v>-1.3375140000000001E-2</c:v>
                </c:pt>
                <c:pt idx="61">
                  <c:v>-1.3523150000000145E-2</c:v>
                </c:pt>
                <c:pt idx="62">
                  <c:v>-1.3677420000000001E-2</c:v>
                </c:pt>
                <c:pt idx="63">
                  <c:v>-1.3820880000000167E-2</c:v>
                </c:pt>
                <c:pt idx="64">
                  <c:v>-1.3949630000000001E-2</c:v>
                </c:pt>
                <c:pt idx="65">
                  <c:v>-1.4060530000000003E-2</c:v>
                </c:pt>
                <c:pt idx="66">
                  <c:v>-1.418439E-2</c:v>
                </c:pt>
                <c:pt idx="67">
                  <c:v>-1.4370320000000001E-2</c:v>
                </c:pt>
                <c:pt idx="68">
                  <c:v>-1.4636109999999999E-2</c:v>
                </c:pt>
                <c:pt idx="69">
                  <c:v>-1.4970289999999999E-2</c:v>
                </c:pt>
                <c:pt idx="70">
                  <c:v>-1.533633E-2</c:v>
                </c:pt>
                <c:pt idx="71">
                  <c:v>-1.5699069999999999E-2</c:v>
                </c:pt>
                <c:pt idx="72">
                  <c:v>-1.6033470000000001E-2</c:v>
                </c:pt>
                <c:pt idx="73">
                  <c:v>-1.6290770000000041E-2</c:v>
                </c:pt>
                <c:pt idx="74">
                  <c:v>-1.6553730000000003E-2</c:v>
                </c:pt>
                <c:pt idx="75">
                  <c:v>-1.6793590000000001E-2</c:v>
                </c:pt>
                <c:pt idx="76">
                  <c:v>-1.7002440000000001E-2</c:v>
                </c:pt>
                <c:pt idx="77">
                  <c:v>-1.7193490000000002E-2</c:v>
                </c:pt>
                <c:pt idx="78">
                  <c:v>-1.7376010000000001E-2</c:v>
                </c:pt>
                <c:pt idx="79">
                  <c:v>-1.7583960000000003E-2</c:v>
                </c:pt>
                <c:pt idx="80">
                  <c:v>-1.7880710000000001E-2</c:v>
                </c:pt>
                <c:pt idx="81">
                  <c:v>-1.8277160000000001E-2</c:v>
                </c:pt>
                <c:pt idx="82">
                  <c:v>-1.889646E-2</c:v>
                </c:pt>
                <c:pt idx="83">
                  <c:v>-1.9699659999999997E-2</c:v>
                </c:pt>
                <c:pt idx="84">
                  <c:v>-2.0608269999999998E-2</c:v>
                </c:pt>
                <c:pt idx="85">
                  <c:v>-2.1499609999999999E-2</c:v>
                </c:pt>
                <c:pt idx="86">
                  <c:v>-2.2377270000000348E-2</c:v>
                </c:pt>
                <c:pt idx="87">
                  <c:v>-2.3284479999999993E-2</c:v>
                </c:pt>
                <c:pt idx="88">
                  <c:v>-2.4275350000000247E-2</c:v>
                </c:pt>
                <c:pt idx="89">
                  <c:v>-2.5371350000000042E-2</c:v>
                </c:pt>
                <c:pt idx="90">
                  <c:v>-2.6748250000000001E-2</c:v>
                </c:pt>
                <c:pt idx="91">
                  <c:v>-2.8507279999999999E-2</c:v>
                </c:pt>
                <c:pt idx="92">
                  <c:v>-3.0459330000000277E-2</c:v>
                </c:pt>
                <c:pt idx="93">
                  <c:v>-3.2239620000000052E-2</c:v>
                </c:pt>
                <c:pt idx="94">
                  <c:v>-3.3779620000000003E-2</c:v>
                </c:pt>
                <c:pt idx="95">
                  <c:v>-3.5212550000000002E-2</c:v>
                </c:pt>
                <c:pt idx="96">
                  <c:v>-3.6708400000000002E-2</c:v>
                </c:pt>
                <c:pt idx="97">
                  <c:v>-3.859891E-2</c:v>
                </c:pt>
                <c:pt idx="98">
                  <c:v>-4.1259509999999666E-2</c:v>
                </c:pt>
                <c:pt idx="99">
                  <c:v>-4.4798180000000534E-2</c:v>
                </c:pt>
                <c:pt idx="100">
                  <c:v>-4.8884740000000003E-2</c:v>
                </c:pt>
                <c:pt idx="101">
                  <c:v>-5.3192580000000114E-2</c:v>
                </c:pt>
                <c:pt idx="102">
                  <c:v>-5.7508300000000012E-2</c:v>
                </c:pt>
                <c:pt idx="103">
                  <c:v>-6.1968400000000014E-2</c:v>
                </c:pt>
                <c:pt idx="104">
                  <c:v>-6.670211999999999E-2</c:v>
                </c:pt>
                <c:pt idx="105">
                  <c:v>-7.2087740000000011E-2</c:v>
                </c:pt>
                <c:pt idx="106">
                  <c:v>-7.840074000000001E-2</c:v>
                </c:pt>
                <c:pt idx="107">
                  <c:v>-8.5673430000000023E-2</c:v>
                </c:pt>
                <c:pt idx="108">
                  <c:v>-9.3864320000001514E-2</c:v>
                </c:pt>
                <c:pt idx="109">
                  <c:v>-0.10324310000000071</c:v>
                </c:pt>
                <c:pt idx="110">
                  <c:v>-0.11351270000000002</c:v>
                </c:pt>
                <c:pt idx="111">
                  <c:v>-0.12460940000000002</c:v>
                </c:pt>
                <c:pt idx="112">
                  <c:v>-0.13640090000000021</c:v>
                </c:pt>
                <c:pt idx="113">
                  <c:v>-0.14915200000000001</c:v>
                </c:pt>
                <c:pt idx="114">
                  <c:v>-0.16313999999999998</c:v>
                </c:pt>
                <c:pt idx="115">
                  <c:v>-0.17863209999999999</c:v>
                </c:pt>
                <c:pt idx="116">
                  <c:v>-0.19586540000000024</c:v>
                </c:pt>
                <c:pt idx="117">
                  <c:v>-0.21515629999999999</c:v>
                </c:pt>
                <c:pt idx="118">
                  <c:v>-0.23606210000000041</c:v>
                </c:pt>
                <c:pt idx="119">
                  <c:v>-0.25854360000000004</c:v>
                </c:pt>
                <c:pt idx="120">
                  <c:v>-0.28257190000000032</c:v>
                </c:pt>
                <c:pt idx="121">
                  <c:v>-0.30836330000000267</c:v>
                </c:pt>
                <c:pt idx="122">
                  <c:v>-0.33597790000000438</c:v>
                </c:pt>
                <c:pt idx="123">
                  <c:v>-0.36555610000000038</c:v>
                </c:pt>
                <c:pt idx="124">
                  <c:v>-0.39692630000000539</c:v>
                </c:pt>
                <c:pt idx="125">
                  <c:v>-0.43003410000000031</c:v>
                </c:pt>
                <c:pt idx="126">
                  <c:v>-0.46466610000000008</c:v>
                </c:pt>
                <c:pt idx="127">
                  <c:v>-0.50097229999999959</c:v>
                </c:pt>
                <c:pt idx="128">
                  <c:v>-0.53879570000000065</c:v>
                </c:pt>
                <c:pt idx="129">
                  <c:v>-0.57799539999999994</c:v>
                </c:pt>
                <c:pt idx="130">
                  <c:v>-0.61838090000000001</c:v>
                </c:pt>
                <c:pt idx="131">
                  <c:v>-0.65977740000000706</c:v>
                </c:pt>
                <c:pt idx="132">
                  <c:v>-0.70154529999999993</c:v>
                </c:pt>
                <c:pt idx="133">
                  <c:v>-0.74309110000000533</c:v>
                </c:pt>
                <c:pt idx="134">
                  <c:v>-0.78374580000000615</c:v>
                </c:pt>
                <c:pt idx="135">
                  <c:v>-0.8225654</c:v>
                </c:pt>
                <c:pt idx="136">
                  <c:v>-0.8585275</c:v>
                </c:pt>
                <c:pt idx="137">
                  <c:v>-0.89106479999999522</c:v>
                </c:pt>
                <c:pt idx="138">
                  <c:v>-0.92001309999999958</c:v>
                </c:pt>
                <c:pt idx="139">
                  <c:v>-0.94503800000000004</c:v>
                </c:pt>
                <c:pt idx="140">
                  <c:v>-0.96562200000000065</c:v>
                </c:pt>
                <c:pt idx="141">
                  <c:v>-0.98136889999999533</c:v>
                </c:pt>
                <c:pt idx="142">
                  <c:v>-0.99213489999999949</c:v>
                </c:pt>
                <c:pt idx="143">
                  <c:v>-0.99736920000000007</c:v>
                </c:pt>
                <c:pt idx="144">
                  <c:v>-0.99695420000000001</c:v>
                </c:pt>
                <c:pt idx="145">
                  <c:v>-0.99128139999999465</c:v>
                </c:pt>
                <c:pt idx="146">
                  <c:v>-0.9811202999999995</c:v>
                </c:pt>
                <c:pt idx="147">
                  <c:v>-0.96689870000000477</c:v>
                </c:pt>
                <c:pt idx="148">
                  <c:v>-0.94898120000000064</c:v>
                </c:pt>
                <c:pt idx="149">
                  <c:v>-0.92786039999999959</c:v>
                </c:pt>
                <c:pt idx="150">
                  <c:v>-0.90423739999999453</c:v>
                </c:pt>
                <c:pt idx="151">
                  <c:v>-0.87799560000000865</c:v>
                </c:pt>
                <c:pt idx="152">
                  <c:v>-0.84923910000000002</c:v>
                </c:pt>
                <c:pt idx="153">
                  <c:v>-0.81849229999999951</c:v>
                </c:pt>
                <c:pt idx="154">
                  <c:v>-0.78650570000000009</c:v>
                </c:pt>
                <c:pt idx="155">
                  <c:v>-0.75379050000000614</c:v>
                </c:pt>
                <c:pt idx="156">
                  <c:v>-0.72076699999999949</c:v>
                </c:pt>
                <c:pt idx="157">
                  <c:v>-0.68812470000000003</c:v>
                </c:pt>
                <c:pt idx="158">
                  <c:v>-0.6565025000000001</c:v>
                </c:pt>
                <c:pt idx="159">
                  <c:v>-0.62588800000000488</c:v>
                </c:pt>
                <c:pt idx="160">
                  <c:v>-0.59630319999999271</c:v>
                </c:pt>
                <c:pt idx="161">
                  <c:v>-0.56828109999999998</c:v>
                </c:pt>
                <c:pt idx="162">
                  <c:v>-0.54204470000000005</c:v>
                </c:pt>
                <c:pt idx="163">
                  <c:v>-0.51772230000000008</c:v>
                </c:pt>
                <c:pt idx="164">
                  <c:v>-0.49518540000000238</c:v>
                </c:pt>
                <c:pt idx="165">
                  <c:v>-0.47474290000000002</c:v>
                </c:pt>
                <c:pt idx="166">
                  <c:v>-0.45626350000000004</c:v>
                </c:pt>
                <c:pt idx="167">
                  <c:v>-0.43958760000000308</c:v>
                </c:pt>
                <c:pt idx="168">
                  <c:v>-0.42442460000000437</c:v>
                </c:pt>
                <c:pt idx="169">
                  <c:v>-0.41106430000000038</c:v>
                </c:pt>
                <c:pt idx="170">
                  <c:v>-0.39931450000000546</c:v>
                </c:pt>
                <c:pt idx="171">
                  <c:v>-0.38918580000000336</c:v>
                </c:pt>
                <c:pt idx="172">
                  <c:v>-0.38051180000000268</c:v>
                </c:pt>
                <c:pt idx="173">
                  <c:v>-0.37343040000000038</c:v>
                </c:pt>
                <c:pt idx="174">
                  <c:v>-0.36754120000000001</c:v>
                </c:pt>
                <c:pt idx="175">
                  <c:v>-0.36266140000000002</c:v>
                </c:pt>
                <c:pt idx="176">
                  <c:v>-0.35848610000000364</c:v>
                </c:pt>
                <c:pt idx="177">
                  <c:v>-0.35517590000000032</c:v>
                </c:pt>
                <c:pt idx="178">
                  <c:v>-0.35252920000000032</c:v>
                </c:pt>
                <c:pt idx="179">
                  <c:v>-0.35053040000000002</c:v>
                </c:pt>
                <c:pt idx="180">
                  <c:v>-0.34923299999999996</c:v>
                </c:pt>
                <c:pt idx="181">
                  <c:v>-0.34873160000000003</c:v>
                </c:pt>
                <c:pt idx="182">
                  <c:v>-0.34886920000000032</c:v>
                </c:pt>
                <c:pt idx="183">
                  <c:v>-0.34952320000000031</c:v>
                </c:pt>
                <c:pt idx="184">
                  <c:v>-0.35048850000000364</c:v>
                </c:pt>
                <c:pt idx="185">
                  <c:v>-0.35180640000000307</c:v>
                </c:pt>
                <c:pt idx="186">
                  <c:v>-0.35333820000000032</c:v>
                </c:pt>
                <c:pt idx="187">
                  <c:v>-0.35512300000000002</c:v>
                </c:pt>
                <c:pt idx="188">
                  <c:v>-0.35740420000000267</c:v>
                </c:pt>
                <c:pt idx="189">
                  <c:v>-0.36034090000000307</c:v>
                </c:pt>
                <c:pt idx="190">
                  <c:v>-0.36397650000000364</c:v>
                </c:pt>
                <c:pt idx="191">
                  <c:v>-0.36815710000000001</c:v>
                </c:pt>
                <c:pt idx="192">
                  <c:v>-0.37273460000000008</c:v>
                </c:pt>
                <c:pt idx="193">
                  <c:v>-0.3776236000000025</c:v>
                </c:pt>
                <c:pt idx="194">
                  <c:v>-0.38286760000000364</c:v>
                </c:pt>
                <c:pt idx="195">
                  <c:v>-0.38853310000000002</c:v>
                </c:pt>
                <c:pt idx="196">
                  <c:v>-0.39481070000000545</c:v>
                </c:pt>
                <c:pt idx="197">
                  <c:v>-0.40167370000000002</c:v>
                </c:pt>
                <c:pt idx="198">
                  <c:v>-0.40932830000000353</c:v>
                </c:pt>
                <c:pt idx="199">
                  <c:v>-0.41759110000000005</c:v>
                </c:pt>
                <c:pt idx="200">
                  <c:v>-0.42639270000000268</c:v>
                </c:pt>
                <c:pt idx="201">
                  <c:v>-0.43548350000000308</c:v>
                </c:pt>
                <c:pt idx="202">
                  <c:v>-0.44502060000000032</c:v>
                </c:pt>
                <c:pt idx="203">
                  <c:v>-0.4550515</c:v>
                </c:pt>
                <c:pt idx="204">
                  <c:v>-0.46567230000000032</c:v>
                </c:pt>
                <c:pt idx="205">
                  <c:v>-0.47689060000000238</c:v>
                </c:pt>
                <c:pt idx="206">
                  <c:v>-0.48915900000000007</c:v>
                </c:pt>
                <c:pt idx="207">
                  <c:v>-0.50225169999999997</c:v>
                </c:pt>
                <c:pt idx="208">
                  <c:v>-0.51604020000000062</c:v>
                </c:pt>
                <c:pt idx="209">
                  <c:v>-0.53025699999999465</c:v>
                </c:pt>
                <c:pt idx="210">
                  <c:v>-0.54512539999999998</c:v>
                </c:pt>
                <c:pt idx="211">
                  <c:v>-0.5608107999999995</c:v>
                </c:pt>
                <c:pt idx="212">
                  <c:v>-0.57734269999999999</c:v>
                </c:pt>
                <c:pt idx="213">
                  <c:v>-0.59483659999999305</c:v>
                </c:pt>
                <c:pt idx="214">
                  <c:v>-0.6135134000000001</c:v>
                </c:pt>
                <c:pt idx="215">
                  <c:v>-0.63309430000000477</c:v>
                </c:pt>
                <c:pt idx="216">
                  <c:v>-0.65346499999999996</c:v>
                </c:pt>
                <c:pt idx="217">
                  <c:v>-0.67449619999999999</c:v>
                </c:pt>
                <c:pt idx="218">
                  <c:v>-0.69638929999999999</c:v>
                </c:pt>
                <c:pt idx="219">
                  <c:v>-0.71936339999999488</c:v>
                </c:pt>
                <c:pt idx="220">
                  <c:v>-0.74344570000000065</c:v>
                </c:pt>
                <c:pt idx="221">
                  <c:v>-0.76876820000000534</c:v>
                </c:pt>
                <c:pt idx="222">
                  <c:v>-0.79543219999999271</c:v>
                </c:pt>
                <c:pt idx="223">
                  <c:v>-0.82341749999999958</c:v>
                </c:pt>
                <c:pt idx="224">
                  <c:v>-0.85255480000000061</c:v>
                </c:pt>
                <c:pt idx="225">
                  <c:v>-0.88266520000000004</c:v>
                </c:pt>
                <c:pt idx="226">
                  <c:v>-0.91377770000000003</c:v>
                </c:pt>
                <c:pt idx="227">
                  <c:v>-0.94616349999999949</c:v>
                </c:pt>
                <c:pt idx="228">
                  <c:v>-0.97993509999999995</c:v>
                </c:pt>
                <c:pt idx="229">
                  <c:v>-1.0152669999999893</c:v>
                </c:pt>
                <c:pt idx="230">
                  <c:v>-1.052289</c:v>
                </c:pt>
                <c:pt idx="231">
                  <c:v>-1.0912039999999998</c:v>
                </c:pt>
                <c:pt idx="232">
                  <c:v>-1.131745</c:v>
                </c:pt>
                <c:pt idx="233">
                  <c:v>-1.173883</c:v>
                </c:pt>
                <c:pt idx="234">
                  <c:v>-1.2175629999999904</c:v>
                </c:pt>
                <c:pt idx="235">
                  <c:v>-1.2630189999999999</c:v>
                </c:pt>
                <c:pt idx="236">
                  <c:v>-1.3102100000000001</c:v>
                </c:pt>
                <c:pt idx="237">
                  <c:v>-1.359205</c:v>
                </c:pt>
                <c:pt idx="238">
                  <c:v>-1.4101219999999883</c:v>
                </c:pt>
                <c:pt idx="239">
                  <c:v>-1.4633179999999999</c:v>
                </c:pt>
                <c:pt idx="240">
                  <c:v>-1.5186199999999999</c:v>
                </c:pt>
                <c:pt idx="241">
                  <c:v>-1.576071</c:v>
                </c:pt>
                <c:pt idx="242">
                  <c:v>-1.6354989999999998</c:v>
                </c:pt>
                <c:pt idx="243">
                  <c:v>-1.697076</c:v>
                </c:pt>
                <c:pt idx="244">
                  <c:v>-1.760832</c:v>
                </c:pt>
                <c:pt idx="245">
                  <c:v>-1.8269639999999998</c:v>
                </c:pt>
                <c:pt idx="246">
                  <c:v>-1.8958239999999904</c:v>
                </c:pt>
                <c:pt idx="247">
                  <c:v>-1.9677199999999999</c:v>
                </c:pt>
                <c:pt idx="248">
                  <c:v>-2.0424449999999967</c:v>
                </c:pt>
                <c:pt idx="249">
                  <c:v>-2.1198179999999978</c:v>
                </c:pt>
                <c:pt idx="250">
                  <c:v>-2.1996689999999739</c:v>
                </c:pt>
                <c:pt idx="251">
                  <c:v>-2.2821129999999998</c:v>
                </c:pt>
                <c:pt idx="252">
                  <c:v>-2.3672559999999967</c:v>
                </c:pt>
                <c:pt idx="253">
                  <c:v>-2.455371</c:v>
                </c:pt>
                <c:pt idx="254">
                  <c:v>-2.5468849999999987</c:v>
                </c:pt>
                <c:pt idx="255">
                  <c:v>-2.6419030000000001</c:v>
                </c:pt>
                <c:pt idx="256">
                  <c:v>-2.7403160000000217</c:v>
                </c:pt>
                <c:pt idx="257">
                  <c:v>-2.84212</c:v>
                </c:pt>
                <c:pt idx="258">
                  <c:v>-2.9472659999999977</c:v>
                </c:pt>
                <c:pt idx="259">
                  <c:v>-3.0557030000000003</c:v>
                </c:pt>
                <c:pt idx="260">
                  <c:v>-3.1670799999999999</c:v>
                </c:pt>
                <c:pt idx="261">
                  <c:v>-3.2834099999999999</c:v>
                </c:pt>
                <c:pt idx="262">
                  <c:v>-3.4046179999999997</c:v>
                </c:pt>
                <c:pt idx="263">
                  <c:v>-3.5293730000000001</c:v>
                </c:pt>
                <c:pt idx="264">
                  <c:v>-3.6560269999999977</c:v>
                </c:pt>
                <c:pt idx="265">
                  <c:v>-3.7832810000000263</c:v>
                </c:pt>
                <c:pt idx="266">
                  <c:v>-3.9102569999999743</c:v>
                </c:pt>
                <c:pt idx="267">
                  <c:v>-4.037452</c:v>
                </c:pt>
                <c:pt idx="268">
                  <c:v>-4.1664249999999745</c:v>
                </c:pt>
                <c:pt idx="269">
                  <c:v>-4.3029829999999745</c:v>
                </c:pt>
                <c:pt idx="270">
                  <c:v>-4.447953</c:v>
                </c:pt>
                <c:pt idx="271">
                  <c:v>-4.6013579999999985</c:v>
                </c:pt>
                <c:pt idx="272">
                  <c:v>-4.76227</c:v>
                </c:pt>
                <c:pt idx="273">
                  <c:v>-4.9294200000000004</c:v>
                </c:pt>
                <c:pt idx="274">
                  <c:v>-5.1014760000000008</c:v>
                </c:pt>
                <c:pt idx="275">
                  <c:v>-5.2782090000000528</c:v>
                </c:pt>
                <c:pt idx="276">
                  <c:v>-5.4593090000000464</c:v>
                </c:pt>
                <c:pt idx="277">
                  <c:v>-5.6463749999999955</c:v>
                </c:pt>
                <c:pt idx="278">
                  <c:v>-5.8385479999999985</c:v>
                </c:pt>
                <c:pt idx="279">
                  <c:v>-6.0358790000000004</c:v>
                </c:pt>
                <c:pt idx="280">
                  <c:v>-6.2381289999999998</c:v>
                </c:pt>
                <c:pt idx="281">
                  <c:v>-6.4453370000000003</c:v>
                </c:pt>
                <c:pt idx="282">
                  <c:v>-6.6576299999999975</c:v>
                </c:pt>
                <c:pt idx="283">
                  <c:v>-6.8756239999999993</c:v>
                </c:pt>
                <c:pt idx="284">
                  <c:v>-7.0990930000000034</c:v>
                </c:pt>
                <c:pt idx="285">
                  <c:v>-7.3283359999999655</c:v>
                </c:pt>
                <c:pt idx="286">
                  <c:v>-7.5631789999999945</c:v>
                </c:pt>
                <c:pt idx="287">
                  <c:v>-7.8039539999999965</c:v>
                </c:pt>
                <c:pt idx="288">
                  <c:v>-8.0500450000000008</c:v>
                </c:pt>
                <c:pt idx="289">
                  <c:v>-8.3011050000000015</c:v>
                </c:pt>
                <c:pt idx="290">
                  <c:v>-8.556953</c:v>
                </c:pt>
                <c:pt idx="291">
                  <c:v>-8.8179810000000014</c:v>
                </c:pt>
                <c:pt idx="292">
                  <c:v>-9.084620000000001</c:v>
                </c:pt>
                <c:pt idx="293">
                  <c:v>-9.3572330000000026</c:v>
                </c:pt>
                <c:pt idx="294">
                  <c:v>-9.6359570000000012</c:v>
                </c:pt>
                <c:pt idx="295">
                  <c:v>-9.9214920000000024</c:v>
                </c:pt>
                <c:pt idx="296">
                  <c:v>-10.21283</c:v>
                </c:pt>
                <c:pt idx="297">
                  <c:v>-10.509650000000002</c:v>
                </c:pt>
                <c:pt idx="298">
                  <c:v>-10.81175</c:v>
                </c:pt>
                <c:pt idx="299">
                  <c:v>-11.119010000000001</c:v>
                </c:pt>
                <c:pt idx="300">
                  <c:v>-11.431620000000001</c:v>
                </c:pt>
                <c:pt idx="301">
                  <c:v>-11.749389999999998</c:v>
                </c:pt>
                <c:pt idx="302">
                  <c:v>-12.072630000000089</c:v>
                </c:pt>
                <c:pt idx="303">
                  <c:v>-12.40155</c:v>
                </c:pt>
                <c:pt idx="304">
                  <c:v>-12.73563</c:v>
                </c:pt>
                <c:pt idx="305">
                  <c:v>-13.07499</c:v>
                </c:pt>
                <c:pt idx="306">
                  <c:v>-13.41982</c:v>
                </c:pt>
                <c:pt idx="307">
                  <c:v>-13.769810000000001</c:v>
                </c:pt>
                <c:pt idx="308">
                  <c:v>-14.125440000000006</c:v>
                </c:pt>
                <c:pt idx="309">
                  <c:v>-14.486450000000024</c:v>
                </c:pt>
                <c:pt idx="310">
                  <c:v>-14.852950000000074</c:v>
                </c:pt>
                <c:pt idx="311">
                  <c:v>-15.224649999999999</c:v>
                </c:pt>
                <c:pt idx="312">
                  <c:v>-15.601619999999999</c:v>
                </c:pt>
                <c:pt idx="313">
                  <c:v>-15.983640000000022</c:v>
                </c:pt>
                <c:pt idx="314">
                  <c:v>-16.370799999999889</c:v>
                </c:pt>
                <c:pt idx="315">
                  <c:v>-16.762469999999773</c:v>
                </c:pt>
                <c:pt idx="316">
                  <c:v>-17.158830000000005</c:v>
                </c:pt>
                <c:pt idx="317">
                  <c:v>-17.55922</c:v>
                </c:pt>
                <c:pt idx="318">
                  <c:v>-17.963369999999806</c:v>
                </c:pt>
                <c:pt idx="319">
                  <c:v>-18.37138000000003</c:v>
                </c:pt>
                <c:pt idx="320">
                  <c:v>-18.783939999999806</c:v>
                </c:pt>
                <c:pt idx="321">
                  <c:v>-19.200969999999987</c:v>
                </c:pt>
                <c:pt idx="322">
                  <c:v>-19.622689999999828</c:v>
                </c:pt>
                <c:pt idx="323">
                  <c:v>-20.048419999999766</c:v>
                </c:pt>
                <c:pt idx="324">
                  <c:v>-20.477950000000035</c:v>
                </c:pt>
                <c:pt idx="325">
                  <c:v>-20.91084</c:v>
                </c:pt>
                <c:pt idx="326">
                  <c:v>-21.346710000000002</c:v>
                </c:pt>
                <c:pt idx="327">
                  <c:v>-21.785869999999989</c:v>
                </c:pt>
                <c:pt idx="328">
                  <c:v>-22.22916</c:v>
                </c:pt>
                <c:pt idx="329">
                  <c:v>-22.676290000000005</c:v>
                </c:pt>
                <c:pt idx="330">
                  <c:v>-23.12724</c:v>
                </c:pt>
                <c:pt idx="331">
                  <c:v>-23.581609999999802</c:v>
                </c:pt>
                <c:pt idx="332">
                  <c:v>-24.039090000000005</c:v>
                </c:pt>
                <c:pt idx="333">
                  <c:v>-24.49905</c:v>
                </c:pt>
                <c:pt idx="334">
                  <c:v>-24.961069999999989</c:v>
                </c:pt>
                <c:pt idx="335">
                  <c:v>-25.424849999999989</c:v>
                </c:pt>
                <c:pt idx="336">
                  <c:v>-25.890830000000001</c:v>
                </c:pt>
                <c:pt idx="337">
                  <c:v>-26.358870000000035</c:v>
                </c:pt>
                <c:pt idx="338">
                  <c:v>-26.829509999999889</c:v>
                </c:pt>
                <c:pt idx="339">
                  <c:v>-27.302780000000002</c:v>
                </c:pt>
                <c:pt idx="340">
                  <c:v>-27.778239999999769</c:v>
                </c:pt>
                <c:pt idx="341">
                  <c:v>-28.25525</c:v>
                </c:pt>
                <c:pt idx="342">
                  <c:v>-28.734059999999999</c:v>
                </c:pt>
                <c:pt idx="343">
                  <c:v>-29.213970000000035</c:v>
                </c:pt>
                <c:pt idx="344">
                  <c:v>-29.694849999999999</c:v>
                </c:pt>
                <c:pt idx="345">
                  <c:v>-30.176840000000031</c:v>
                </c:pt>
                <c:pt idx="346">
                  <c:v>-30.660159999999987</c:v>
                </c:pt>
                <c:pt idx="347">
                  <c:v>-31.144089999999988</c:v>
                </c:pt>
                <c:pt idx="348">
                  <c:v>-31.628170000000001</c:v>
                </c:pt>
                <c:pt idx="349">
                  <c:v>-32.113010000000003</c:v>
                </c:pt>
                <c:pt idx="350">
                  <c:v>-32.599570000000163</c:v>
                </c:pt>
                <c:pt idx="351">
                  <c:v>-33.087039999999995</c:v>
                </c:pt>
                <c:pt idx="352">
                  <c:v>-33.574859999999994</c:v>
                </c:pt>
                <c:pt idx="353">
                  <c:v>-34.062340000000013</c:v>
                </c:pt>
                <c:pt idx="354">
                  <c:v>-34.549240000000005</c:v>
                </c:pt>
                <c:pt idx="355">
                  <c:v>-35.035120000000013</c:v>
                </c:pt>
                <c:pt idx="356">
                  <c:v>-35.519629999999999</c:v>
                </c:pt>
                <c:pt idx="357">
                  <c:v>-36.003770000000003</c:v>
                </c:pt>
                <c:pt idx="358">
                  <c:v>-36.488130000000012</c:v>
                </c:pt>
                <c:pt idx="359">
                  <c:v>-36.966620000000006</c:v>
                </c:pt>
                <c:pt idx="360">
                  <c:v>-37.455600000000004</c:v>
                </c:pt>
                <c:pt idx="361">
                  <c:v>-37.9527</c:v>
                </c:pt>
                <c:pt idx="362">
                  <c:v>-38.445910000000012</c:v>
                </c:pt>
                <c:pt idx="363">
                  <c:v>-38.917879999999997</c:v>
                </c:pt>
                <c:pt idx="364">
                  <c:v>-39.352259999999994</c:v>
                </c:pt>
                <c:pt idx="365">
                  <c:v>-39.740200000000002</c:v>
                </c:pt>
                <c:pt idx="366">
                  <c:v>-40.082660000000004</c:v>
                </c:pt>
                <c:pt idx="367">
                  <c:v>-40.392050000000012</c:v>
                </c:pt>
                <c:pt idx="368">
                  <c:v>-40.727130000000372</c:v>
                </c:pt>
                <c:pt idx="369">
                  <c:v>-41.102220000000003</c:v>
                </c:pt>
                <c:pt idx="370">
                  <c:v>-41.51885</c:v>
                </c:pt>
                <c:pt idx="371">
                  <c:v>-41.956179999999996</c:v>
                </c:pt>
                <c:pt idx="372">
                  <c:v>-42.432080000000006</c:v>
                </c:pt>
                <c:pt idx="373">
                  <c:v>-42.924910000000011</c:v>
                </c:pt>
                <c:pt idx="374">
                  <c:v>-43.425100000000263</c:v>
                </c:pt>
                <c:pt idx="375">
                  <c:v>-43.908820000000006</c:v>
                </c:pt>
                <c:pt idx="376">
                  <c:v>-44.335120000000003</c:v>
                </c:pt>
                <c:pt idx="377">
                  <c:v>-44.610240000000005</c:v>
                </c:pt>
                <c:pt idx="378">
                  <c:v>-44.632870000000011</c:v>
                </c:pt>
                <c:pt idx="379">
                  <c:v>-44.317689999999679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5-3566-4FC7-AADA-B1BE734653FE}"/>
            </c:ext>
          </c:extLst>
        </c:ser>
        <c:ser>
          <c:idx val="6"/>
          <c:order val="6"/>
          <c:tx>
            <c:strRef>
              <c:f>'J:\sylvie\experimenty\2011\zdenka\ODN-C\eliminace C3,4,5,6,9\dC3 pro eliminace\[eliminace E4 dC3 srovnání různá data.xlsx]LSV březen 2011'!$H$1</c:f>
              <c:strCache>
                <c:ptCount val="1"/>
                <c:pt idx="0">
                  <c:v>pH 4.85</c:v>
                </c:pt>
              </c:strCache>
            </c:strRef>
          </c:tx>
          <c:marker>
            <c:symbol val="none"/>
          </c:marker>
          <c:xVal>
            <c:numRef>
              <c:f>'J:\sylvie\experimenty\2011\zdenka\ODN-C\eliminace C3,4,5,6,9\dC3 pro eliminace\[eliminace E4 dC3 srovnání různá data.xlsx]LSV březen 2011'!$A$2:$A$381</c:f>
              <c:numCache>
                <c:formatCode>General</c:formatCode>
                <c:ptCount val="380"/>
                <c:pt idx="0">
                  <c:v>-1000.0609999999994</c:v>
                </c:pt>
                <c:pt idx="1">
                  <c:v>-1002.0450000000001</c:v>
                </c:pt>
                <c:pt idx="2">
                  <c:v>-1004.0279999999979</c:v>
                </c:pt>
                <c:pt idx="3">
                  <c:v>-1006.0119999999994</c:v>
                </c:pt>
                <c:pt idx="4">
                  <c:v>-1007.9959999999999</c:v>
                </c:pt>
                <c:pt idx="5">
                  <c:v>-1009.9789999999999</c:v>
                </c:pt>
                <c:pt idx="6">
                  <c:v>-1011.963</c:v>
                </c:pt>
                <c:pt idx="7">
                  <c:v>-1013.9469999999974</c:v>
                </c:pt>
                <c:pt idx="8">
                  <c:v>-1015.93</c:v>
                </c:pt>
                <c:pt idx="9">
                  <c:v>-1017.914</c:v>
                </c:pt>
                <c:pt idx="10">
                  <c:v>-1019.8969999999994</c:v>
                </c:pt>
                <c:pt idx="11">
                  <c:v>-1021.8810000000001</c:v>
                </c:pt>
                <c:pt idx="12">
                  <c:v>-1023.8649999999974</c:v>
                </c:pt>
                <c:pt idx="13">
                  <c:v>-1025.8480000000002</c:v>
                </c:pt>
                <c:pt idx="14">
                  <c:v>-1027.8319999999999</c:v>
                </c:pt>
                <c:pt idx="15">
                  <c:v>-1029.816</c:v>
                </c:pt>
                <c:pt idx="16">
                  <c:v>-1031.799</c:v>
                </c:pt>
                <c:pt idx="17">
                  <c:v>-1033.7829999999999</c:v>
                </c:pt>
                <c:pt idx="18">
                  <c:v>-1035.7670000000001</c:v>
                </c:pt>
                <c:pt idx="19">
                  <c:v>-1037.75</c:v>
                </c:pt>
                <c:pt idx="20">
                  <c:v>-1039.7339999999999</c:v>
                </c:pt>
                <c:pt idx="21">
                  <c:v>-1041.7180000000001</c:v>
                </c:pt>
                <c:pt idx="22">
                  <c:v>-1043.701</c:v>
                </c:pt>
                <c:pt idx="23">
                  <c:v>-1045.6849999999888</c:v>
                </c:pt>
                <c:pt idx="24">
                  <c:v>-1047.6679999999999</c:v>
                </c:pt>
                <c:pt idx="25">
                  <c:v>-1049.6519999999998</c:v>
                </c:pt>
                <c:pt idx="26">
                  <c:v>-1051.636</c:v>
                </c:pt>
                <c:pt idx="27">
                  <c:v>-1053.6189999999999</c:v>
                </c:pt>
                <c:pt idx="28">
                  <c:v>-1055.6029999999998</c:v>
                </c:pt>
                <c:pt idx="29">
                  <c:v>-1057.587</c:v>
                </c:pt>
                <c:pt idx="30">
                  <c:v>-1059.57</c:v>
                </c:pt>
                <c:pt idx="31">
                  <c:v>-1061.5539999999999</c:v>
                </c:pt>
                <c:pt idx="32">
                  <c:v>-1063.538</c:v>
                </c:pt>
                <c:pt idx="33">
                  <c:v>-1065.521</c:v>
                </c:pt>
                <c:pt idx="34">
                  <c:v>-1067.5049999999999</c:v>
                </c:pt>
                <c:pt idx="35">
                  <c:v>-1069.489</c:v>
                </c:pt>
                <c:pt idx="36">
                  <c:v>-1071.472</c:v>
                </c:pt>
                <c:pt idx="37">
                  <c:v>-1073.4560000000001</c:v>
                </c:pt>
                <c:pt idx="38">
                  <c:v>-1075.4390000000001</c:v>
                </c:pt>
                <c:pt idx="39">
                  <c:v>-1077.423</c:v>
                </c:pt>
                <c:pt idx="40">
                  <c:v>-1079.4070000000011</c:v>
                </c:pt>
                <c:pt idx="41">
                  <c:v>-1081.3899999999999</c:v>
                </c:pt>
                <c:pt idx="42">
                  <c:v>-1083.3739999999998</c:v>
                </c:pt>
                <c:pt idx="43">
                  <c:v>-1085.3579999999999</c:v>
                </c:pt>
                <c:pt idx="44">
                  <c:v>-1087.3409999999999</c:v>
                </c:pt>
                <c:pt idx="45">
                  <c:v>-1089.325</c:v>
                </c:pt>
                <c:pt idx="46">
                  <c:v>-1091.3090000000002</c:v>
                </c:pt>
                <c:pt idx="47">
                  <c:v>-1093.2919999999999</c:v>
                </c:pt>
                <c:pt idx="48">
                  <c:v>-1095.2760000000001</c:v>
                </c:pt>
                <c:pt idx="49">
                  <c:v>-1097.26</c:v>
                </c:pt>
                <c:pt idx="50">
                  <c:v>-1099.2429999999999</c:v>
                </c:pt>
                <c:pt idx="51">
                  <c:v>-1101.2270000000001</c:v>
                </c:pt>
                <c:pt idx="52">
                  <c:v>-1103.21</c:v>
                </c:pt>
                <c:pt idx="53">
                  <c:v>-1105.1939999999888</c:v>
                </c:pt>
                <c:pt idx="54">
                  <c:v>-1107.1779999999999</c:v>
                </c:pt>
                <c:pt idx="55">
                  <c:v>-1109.1609999999998</c:v>
                </c:pt>
                <c:pt idx="56">
                  <c:v>-1111.145</c:v>
                </c:pt>
                <c:pt idx="57">
                  <c:v>-1113.1289999999999</c:v>
                </c:pt>
                <c:pt idx="58">
                  <c:v>-1115.1119999999999</c:v>
                </c:pt>
                <c:pt idx="59">
                  <c:v>-1117.096</c:v>
                </c:pt>
                <c:pt idx="60">
                  <c:v>-1119.0800000000002</c:v>
                </c:pt>
                <c:pt idx="61">
                  <c:v>-1121.0629999999999</c:v>
                </c:pt>
                <c:pt idx="62">
                  <c:v>-1123.047</c:v>
                </c:pt>
                <c:pt idx="63">
                  <c:v>-1125.0309999999999</c:v>
                </c:pt>
                <c:pt idx="64">
                  <c:v>-1127.0139999999999</c:v>
                </c:pt>
                <c:pt idx="65">
                  <c:v>-1128.998</c:v>
                </c:pt>
                <c:pt idx="66">
                  <c:v>-1130.981</c:v>
                </c:pt>
                <c:pt idx="67">
                  <c:v>-1132.9649999999999</c:v>
                </c:pt>
                <c:pt idx="68">
                  <c:v>-1134.9490000000001</c:v>
                </c:pt>
                <c:pt idx="69">
                  <c:v>-1136.932</c:v>
                </c:pt>
                <c:pt idx="70">
                  <c:v>-1138.9160000000011</c:v>
                </c:pt>
                <c:pt idx="71">
                  <c:v>-1140.9000000000001</c:v>
                </c:pt>
                <c:pt idx="72">
                  <c:v>-1142.8829999999998</c:v>
                </c:pt>
                <c:pt idx="73">
                  <c:v>-1144.8670000000002</c:v>
                </c:pt>
                <c:pt idx="74">
                  <c:v>-1146.8509999999999</c:v>
                </c:pt>
                <c:pt idx="75">
                  <c:v>-1148.8339999999998</c:v>
                </c:pt>
                <c:pt idx="76">
                  <c:v>-1150.818</c:v>
                </c:pt>
                <c:pt idx="77">
                  <c:v>-1152.8019999999999</c:v>
                </c:pt>
                <c:pt idx="78">
                  <c:v>-1154.7849999999999</c:v>
                </c:pt>
                <c:pt idx="79">
                  <c:v>-1156.769</c:v>
                </c:pt>
                <c:pt idx="80">
                  <c:v>-1158.752</c:v>
                </c:pt>
                <c:pt idx="81">
                  <c:v>-1160.7360000000001</c:v>
                </c:pt>
                <c:pt idx="82">
                  <c:v>-1162.72</c:v>
                </c:pt>
                <c:pt idx="83">
                  <c:v>-1164.703</c:v>
                </c:pt>
                <c:pt idx="84">
                  <c:v>-1166.6869999999999</c:v>
                </c:pt>
                <c:pt idx="85">
                  <c:v>-1168.6709999999998</c:v>
                </c:pt>
                <c:pt idx="86">
                  <c:v>-1170.6539999999998</c:v>
                </c:pt>
                <c:pt idx="87">
                  <c:v>-1172.6379999999999</c:v>
                </c:pt>
                <c:pt idx="88">
                  <c:v>-1174.6219999999998</c:v>
                </c:pt>
                <c:pt idx="89">
                  <c:v>-1176.6049999999998</c:v>
                </c:pt>
                <c:pt idx="90">
                  <c:v>-1178.5890000000002</c:v>
                </c:pt>
                <c:pt idx="91">
                  <c:v>-1180.5729999999999</c:v>
                </c:pt>
                <c:pt idx="92">
                  <c:v>-1182.556</c:v>
                </c:pt>
                <c:pt idx="93">
                  <c:v>-1184.54</c:v>
                </c:pt>
                <c:pt idx="94">
                  <c:v>-1186.5229999999999</c:v>
                </c:pt>
                <c:pt idx="95">
                  <c:v>-1188.5070000000001</c:v>
                </c:pt>
                <c:pt idx="96">
                  <c:v>-1190.491</c:v>
                </c:pt>
                <c:pt idx="97">
                  <c:v>-1192.4739999999999</c:v>
                </c:pt>
                <c:pt idx="98">
                  <c:v>-1194.4580000000001</c:v>
                </c:pt>
                <c:pt idx="99">
                  <c:v>-1196.442</c:v>
                </c:pt>
                <c:pt idx="100">
                  <c:v>-1198.4250000000011</c:v>
                </c:pt>
                <c:pt idx="101">
                  <c:v>-1200.4090000000001</c:v>
                </c:pt>
                <c:pt idx="102">
                  <c:v>-1202.3929999999998</c:v>
                </c:pt>
                <c:pt idx="103">
                  <c:v>-1204.376</c:v>
                </c:pt>
                <c:pt idx="104">
                  <c:v>-1206.3599999999999</c:v>
                </c:pt>
                <c:pt idx="105">
                  <c:v>-1208.3439999999998</c:v>
                </c:pt>
                <c:pt idx="106">
                  <c:v>-1210.327</c:v>
                </c:pt>
                <c:pt idx="107">
                  <c:v>-1212.3109999999999</c:v>
                </c:pt>
                <c:pt idx="108">
                  <c:v>-1214.2939999999999</c:v>
                </c:pt>
                <c:pt idx="109">
                  <c:v>-1216.278</c:v>
                </c:pt>
                <c:pt idx="110">
                  <c:v>-1218.2619999999999</c:v>
                </c:pt>
                <c:pt idx="111">
                  <c:v>-1220.2450000000001</c:v>
                </c:pt>
                <c:pt idx="112">
                  <c:v>-1222.229</c:v>
                </c:pt>
                <c:pt idx="113">
                  <c:v>-1224.213</c:v>
                </c:pt>
                <c:pt idx="114">
                  <c:v>-1226.1959999999999</c:v>
                </c:pt>
                <c:pt idx="115">
                  <c:v>-1228.1799999999998</c:v>
                </c:pt>
                <c:pt idx="116">
                  <c:v>-1230.1639999999998</c:v>
                </c:pt>
                <c:pt idx="117">
                  <c:v>-1232.1470000000002</c:v>
                </c:pt>
                <c:pt idx="118">
                  <c:v>-1234.1309999999999</c:v>
                </c:pt>
                <c:pt idx="119">
                  <c:v>-1236.115</c:v>
                </c:pt>
                <c:pt idx="120">
                  <c:v>-1238.098</c:v>
                </c:pt>
                <c:pt idx="121">
                  <c:v>-1240.0819999999999</c:v>
                </c:pt>
                <c:pt idx="122">
                  <c:v>-1242.0650000000001</c:v>
                </c:pt>
                <c:pt idx="123">
                  <c:v>-1244.049</c:v>
                </c:pt>
                <c:pt idx="124">
                  <c:v>-1246.0329999999999</c:v>
                </c:pt>
                <c:pt idx="125">
                  <c:v>-1248.0160000000001</c:v>
                </c:pt>
                <c:pt idx="126">
                  <c:v>-1250</c:v>
                </c:pt>
                <c:pt idx="127">
                  <c:v>-1251.9839999999999</c:v>
                </c:pt>
                <c:pt idx="128">
                  <c:v>-1253.9670000000001</c:v>
                </c:pt>
                <c:pt idx="129">
                  <c:v>-1255.951</c:v>
                </c:pt>
                <c:pt idx="130">
                  <c:v>-1257.9349999999999</c:v>
                </c:pt>
                <c:pt idx="131">
                  <c:v>-1259.9180000000001</c:v>
                </c:pt>
                <c:pt idx="132">
                  <c:v>-1261.902</c:v>
                </c:pt>
                <c:pt idx="133">
                  <c:v>-1263.885</c:v>
                </c:pt>
                <c:pt idx="134">
                  <c:v>-1265.8689999999999</c:v>
                </c:pt>
                <c:pt idx="135">
                  <c:v>-1267.8529999999998</c:v>
                </c:pt>
                <c:pt idx="136">
                  <c:v>-1269.836</c:v>
                </c:pt>
                <c:pt idx="137">
                  <c:v>-1271.82</c:v>
                </c:pt>
                <c:pt idx="138">
                  <c:v>-1273.8039999999999</c:v>
                </c:pt>
                <c:pt idx="139">
                  <c:v>-1275.787</c:v>
                </c:pt>
                <c:pt idx="140">
                  <c:v>-1277.771</c:v>
                </c:pt>
                <c:pt idx="141">
                  <c:v>-1279.7549999999999</c:v>
                </c:pt>
                <c:pt idx="142">
                  <c:v>-1281.7380000000001</c:v>
                </c:pt>
                <c:pt idx="143">
                  <c:v>-1283.722</c:v>
                </c:pt>
                <c:pt idx="144">
                  <c:v>-1285.7060000000001</c:v>
                </c:pt>
                <c:pt idx="145">
                  <c:v>-1287.6889999999999</c:v>
                </c:pt>
                <c:pt idx="146">
                  <c:v>-1289.6729999999998</c:v>
                </c:pt>
                <c:pt idx="147">
                  <c:v>-1291.6559999999999</c:v>
                </c:pt>
                <c:pt idx="148">
                  <c:v>-1293.6399999999999</c:v>
                </c:pt>
                <c:pt idx="149">
                  <c:v>-1295.6239999999998</c:v>
                </c:pt>
                <c:pt idx="150">
                  <c:v>-1297.607</c:v>
                </c:pt>
                <c:pt idx="151">
                  <c:v>-1299.5909999999999</c:v>
                </c:pt>
                <c:pt idx="152">
                  <c:v>-1301.5749999999998</c:v>
                </c:pt>
                <c:pt idx="153">
                  <c:v>-1303.558</c:v>
                </c:pt>
                <c:pt idx="154">
                  <c:v>-1305.5419999999999</c:v>
                </c:pt>
                <c:pt idx="155">
                  <c:v>-1307.5260000000001</c:v>
                </c:pt>
                <c:pt idx="156">
                  <c:v>-1309.509</c:v>
                </c:pt>
                <c:pt idx="157">
                  <c:v>-1311.4929999999999</c:v>
                </c:pt>
                <c:pt idx="158">
                  <c:v>-1313.4770000000001</c:v>
                </c:pt>
                <c:pt idx="159">
                  <c:v>-1315.46</c:v>
                </c:pt>
                <c:pt idx="160">
                  <c:v>-1317.444</c:v>
                </c:pt>
                <c:pt idx="161">
                  <c:v>-1319.4270000000001</c:v>
                </c:pt>
                <c:pt idx="162">
                  <c:v>-1321.4110000000001</c:v>
                </c:pt>
                <c:pt idx="163">
                  <c:v>-1323.3950000000002</c:v>
                </c:pt>
                <c:pt idx="164">
                  <c:v>-1325.3779999999999</c:v>
                </c:pt>
                <c:pt idx="165">
                  <c:v>-1327.3619999999999</c:v>
                </c:pt>
                <c:pt idx="166">
                  <c:v>-1329.346</c:v>
                </c:pt>
                <c:pt idx="167">
                  <c:v>-1331.329</c:v>
                </c:pt>
                <c:pt idx="168">
                  <c:v>-1333.3129999999999</c:v>
                </c:pt>
                <c:pt idx="169">
                  <c:v>-1335.297</c:v>
                </c:pt>
                <c:pt idx="170">
                  <c:v>-1337.28</c:v>
                </c:pt>
                <c:pt idx="171">
                  <c:v>-1339.2639999999999</c:v>
                </c:pt>
                <c:pt idx="172">
                  <c:v>-1341.248</c:v>
                </c:pt>
                <c:pt idx="173">
                  <c:v>-1343.231</c:v>
                </c:pt>
                <c:pt idx="174">
                  <c:v>-1345.2150000000001</c:v>
                </c:pt>
                <c:pt idx="175">
                  <c:v>-1347.1979999999999</c:v>
                </c:pt>
                <c:pt idx="176">
                  <c:v>-1349.1819999999998</c:v>
                </c:pt>
                <c:pt idx="177">
                  <c:v>-1351.1660000000002</c:v>
                </c:pt>
                <c:pt idx="178">
                  <c:v>-1353.1489999999999</c:v>
                </c:pt>
                <c:pt idx="179">
                  <c:v>-1355.1329999999998</c:v>
                </c:pt>
                <c:pt idx="180">
                  <c:v>-1357.117</c:v>
                </c:pt>
                <c:pt idx="181">
                  <c:v>-1359.1</c:v>
                </c:pt>
                <c:pt idx="182">
                  <c:v>-1361.0839999999998</c:v>
                </c:pt>
                <c:pt idx="183">
                  <c:v>-1363.068</c:v>
                </c:pt>
                <c:pt idx="184">
                  <c:v>-1365.0509999999999</c:v>
                </c:pt>
                <c:pt idx="185">
                  <c:v>-1367.0350000000001</c:v>
                </c:pt>
                <c:pt idx="186">
                  <c:v>-1369.019</c:v>
                </c:pt>
                <c:pt idx="187">
                  <c:v>-1371.002</c:v>
                </c:pt>
                <c:pt idx="188">
                  <c:v>-1372.9860000000001</c:v>
                </c:pt>
                <c:pt idx="189">
                  <c:v>-1374.9690000000001</c:v>
                </c:pt>
                <c:pt idx="190">
                  <c:v>-1376.9530000000002</c:v>
                </c:pt>
                <c:pt idx="191">
                  <c:v>-1378.9370000000001</c:v>
                </c:pt>
                <c:pt idx="192">
                  <c:v>-1380.92</c:v>
                </c:pt>
                <c:pt idx="193">
                  <c:v>-1382.904</c:v>
                </c:pt>
                <c:pt idx="194">
                  <c:v>-1384.8879999999999</c:v>
                </c:pt>
                <c:pt idx="195">
                  <c:v>-1386.8709999999999</c:v>
                </c:pt>
                <c:pt idx="196">
                  <c:v>-1388.855</c:v>
                </c:pt>
                <c:pt idx="197">
                  <c:v>-1390.8389999999999</c:v>
                </c:pt>
                <c:pt idx="198">
                  <c:v>-1392.8219999999999</c:v>
                </c:pt>
                <c:pt idx="199">
                  <c:v>-1394.806</c:v>
                </c:pt>
                <c:pt idx="200">
                  <c:v>-1396.79</c:v>
                </c:pt>
                <c:pt idx="201">
                  <c:v>-1398.7729999999999</c:v>
                </c:pt>
                <c:pt idx="202">
                  <c:v>-1400.7570000000001</c:v>
                </c:pt>
                <c:pt idx="203">
                  <c:v>-1402.74</c:v>
                </c:pt>
                <c:pt idx="204">
                  <c:v>-1404.7240000000002</c:v>
                </c:pt>
                <c:pt idx="205">
                  <c:v>-1406.7080000000001</c:v>
                </c:pt>
                <c:pt idx="206">
                  <c:v>-1408.6909999999998</c:v>
                </c:pt>
                <c:pt idx="207">
                  <c:v>-1410.675</c:v>
                </c:pt>
                <c:pt idx="208">
                  <c:v>-1412.6589999999999</c:v>
                </c:pt>
                <c:pt idx="209">
                  <c:v>-1414.6419999999998</c:v>
                </c:pt>
                <c:pt idx="210">
                  <c:v>-1416.626</c:v>
                </c:pt>
                <c:pt idx="211">
                  <c:v>-1418.61</c:v>
                </c:pt>
                <c:pt idx="212">
                  <c:v>-1420.5929999999998</c:v>
                </c:pt>
                <c:pt idx="213">
                  <c:v>-1422.577</c:v>
                </c:pt>
                <c:pt idx="214">
                  <c:v>-1424.5609999999999</c:v>
                </c:pt>
                <c:pt idx="215">
                  <c:v>-1426.5439999999999</c:v>
                </c:pt>
                <c:pt idx="216">
                  <c:v>-1428.528</c:v>
                </c:pt>
                <c:pt idx="217">
                  <c:v>-1430.5110000000002</c:v>
                </c:pt>
                <c:pt idx="218">
                  <c:v>-1432.4950000000001</c:v>
                </c:pt>
                <c:pt idx="219">
                  <c:v>-1434.479</c:v>
                </c:pt>
                <c:pt idx="220">
                  <c:v>-1436.462</c:v>
                </c:pt>
                <c:pt idx="221">
                  <c:v>-1438.4460000000001</c:v>
                </c:pt>
                <c:pt idx="222">
                  <c:v>-1440.43</c:v>
                </c:pt>
                <c:pt idx="223">
                  <c:v>-1442.413</c:v>
                </c:pt>
                <c:pt idx="224">
                  <c:v>-1444.3969999999999</c:v>
                </c:pt>
                <c:pt idx="225">
                  <c:v>-1446.3809999999999</c:v>
                </c:pt>
                <c:pt idx="226">
                  <c:v>-1448.3639999999998</c:v>
                </c:pt>
                <c:pt idx="227">
                  <c:v>-1450.348</c:v>
                </c:pt>
                <c:pt idx="228">
                  <c:v>-1452.3319999999999</c:v>
                </c:pt>
                <c:pt idx="229">
                  <c:v>-1454.3150000000001</c:v>
                </c:pt>
                <c:pt idx="230">
                  <c:v>-1456.299</c:v>
                </c:pt>
                <c:pt idx="231">
                  <c:v>-1458.2820000000002</c:v>
                </c:pt>
                <c:pt idx="232">
                  <c:v>-1460.2660000000001</c:v>
                </c:pt>
                <c:pt idx="233">
                  <c:v>-1462.25</c:v>
                </c:pt>
                <c:pt idx="234">
                  <c:v>-1464.2329999999999</c:v>
                </c:pt>
                <c:pt idx="235">
                  <c:v>-1466.2170000000001</c:v>
                </c:pt>
                <c:pt idx="236">
                  <c:v>-1468.201</c:v>
                </c:pt>
                <c:pt idx="237">
                  <c:v>-1470.1839999999895</c:v>
                </c:pt>
                <c:pt idx="238">
                  <c:v>-1472.1679999999999</c:v>
                </c:pt>
                <c:pt idx="239">
                  <c:v>-1474.1519999999998</c:v>
                </c:pt>
                <c:pt idx="240">
                  <c:v>-1476.135</c:v>
                </c:pt>
                <c:pt idx="241">
                  <c:v>-1478.1189999999999</c:v>
                </c:pt>
                <c:pt idx="242">
                  <c:v>-1480.1029999999998</c:v>
                </c:pt>
                <c:pt idx="243">
                  <c:v>-1482.086</c:v>
                </c:pt>
                <c:pt idx="244">
                  <c:v>-1484.07</c:v>
                </c:pt>
                <c:pt idx="245">
                  <c:v>-1486.0529999999999</c:v>
                </c:pt>
                <c:pt idx="246">
                  <c:v>-1488.037</c:v>
                </c:pt>
                <c:pt idx="247">
                  <c:v>-1490.021</c:v>
                </c:pt>
                <c:pt idx="248">
                  <c:v>-1492.0039999999999</c:v>
                </c:pt>
                <c:pt idx="249">
                  <c:v>-1493.9880000000001</c:v>
                </c:pt>
                <c:pt idx="250">
                  <c:v>-1495.972</c:v>
                </c:pt>
                <c:pt idx="251">
                  <c:v>-1497.9549999999999</c:v>
                </c:pt>
                <c:pt idx="252">
                  <c:v>-1499.9390000000001</c:v>
                </c:pt>
                <c:pt idx="253">
                  <c:v>-1501.923</c:v>
                </c:pt>
                <c:pt idx="254">
                  <c:v>-1503.9060000000011</c:v>
                </c:pt>
                <c:pt idx="255">
                  <c:v>-1505.8899999999999</c:v>
                </c:pt>
                <c:pt idx="256">
                  <c:v>-1507.8739999999998</c:v>
                </c:pt>
                <c:pt idx="257">
                  <c:v>-1509.857</c:v>
                </c:pt>
                <c:pt idx="258">
                  <c:v>-1511.8409999999999</c:v>
                </c:pt>
                <c:pt idx="259">
                  <c:v>-1513.8239999999998</c:v>
                </c:pt>
                <c:pt idx="260">
                  <c:v>-1515.808</c:v>
                </c:pt>
                <c:pt idx="261">
                  <c:v>-1517.7919999999999</c:v>
                </c:pt>
                <c:pt idx="262">
                  <c:v>-1519.7750000000001</c:v>
                </c:pt>
                <c:pt idx="263">
                  <c:v>-1521.759</c:v>
                </c:pt>
                <c:pt idx="264">
                  <c:v>-1523.7430000000002</c:v>
                </c:pt>
                <c:pt idx="265">
                  <c:v>-1525.7260000000001</c:v>
                </c:pt>
                <c:pt idx="266">
                  <c:v>-1527.71</c:v>
                </c:pt>
                <c:pt idx="267">
                  <c:v>-1529.693999999989</c:v>
                </c:pt>
                <c:pt idx="268">
                  <c:v>-1531.6769999999999</c:v>
                </c:pt>
                <c:pt idx="269">
                  <c:v>-1533.6609999999998</c:v>
                </c:pt>
                <c:pt idx="270">
                  <c:v>-1535.645</c:v>
                </c:pt>
                <c:pt idx="271">
                  <c:v>-1537.6279999999999</c:v>
                </c:pt>
                <c:pt idx="272">
                  <c:v>-1539.6119999999999</c:v>
                </c:pt>
                <c:pt idx="273">
                  <c:v>-1541.595</c:v>
                </c:pt>
                <c:pt idx="274">
                  <c:v>-1543.579</c:v>
                </c:pt>
                <c:pt idx="275">
                  <c:v>-1545.5629999999999</c:v>
                </c:pt>
                <c:pt idx="276">
                  <c:v>-1547.546</c:v>
                </c:pt>
                <c:pt idx="277">
                  <c:v>-1549.53</c:v>
                </c:pt>
                <c:pt idx="278">
                  <c:v>-1551.5139999999999</c:v>
                </c:pt>
                <c:pt idx="279">
                  <c:v>-1553.4970000000001</c:v>
                </c:pt>
                <c:pt idx="280">
                  <c:v>-1555.481</c:v>
                </c:pt>
                <c:pt idx="281">
                  <c:v>-1557.4650000000001</c:v>
                </c:pt>
                <c:pt idx="282">
                  <c:v>-1559.4480000000001</c:v>
                </c:pt>
                <c:pt idx="283">
                  <c:v>-1561.432</c:v>
                </c:pt>
                <c:pt idx="284">
                  <c:v>-1563.4160000000011</c:v>
                </c:pt>
                <c:pt idx="285">
                  <c:v>-1565.3989999999999</c:v>
                </c:pt>
                <c:pt idx="286">
                  <c:v>-1567.3829999999998</c:v>
                </c:pt>
                <c:pt idx="287">
                  <c:v>-1569.366</c:v>
                </c:pt>
                <c:pt idx="288">
                  <c:v>-1571.35</c:v>
                </c:pt>
                <c:pt idx="289">
                  <c:v>-1573.3339999999998</c:v>
                </c:pt>
                <c:pt idx="290">
                  <c:v>-1575.317</c:v>
                </c:pt>
                <c:pt idx="291">
                  <c:v>-1577.3010000000002</c:v>
                </c:pt>
                <c:pt idx="292">
                  <c:v>-1579.2850000000001</c:v>
                </c:pt>
                <c:pt idx="293">
                  <c:v>-1581.268</c:v>
                </c:pt>
                <c:pt idx="294">
                  <c:v>-1583.2520000000002</c:v>
                </c:pt>
                <c:pt idx="295">
                  <c:v>-1585.2360000000001</c:v>
                </c:pt>
                <c:pt idx="296">
                  <c:v>-1587.2190000000001</c:v>
                </c:pt>
                <c:pt idx="297">
                  <c:v>-1589.203</c:v>
                </c:pt>
                <c:pt idx="298">
                  <c:v>-1591.1869999999999</c:v>
                </c:pt>
                <c:pt idx="299">
                  <c:v>-1593.1699999999998</c:v>
                </c:pt>
                <c:pt idx="300">
                  <c:v>-1595.1539999999998</c:v>
                </c:pt>
                <c:pt idx="301">
                  <c:v>-1597.1369999999999</c:v>
                </c:pt>
                <c:pt idx="302">
                  <c:v>-1599.1209999999999</c:v>
                </c:pt>
                <c:pt idx="303">
                  <c:v>-1601.105</c:v>
                </c:pt>
                <c:pt idx="304">
                  <c:v>-1603.088</c:v>
                </c:pt>
                <c:pt idx="305">
                  <c:v>-1605.0719999999999</c:v>
                </c:pt>
                <c:pt idx="306">
                  <c:v>-1607.056</c:v>
                </c:pt>
                <c:pt idx="307">
                  <c:v>-1609.0390000000002</c:v>
                </c:pt>
                <c:pt idx="308">
                  <c:v>-1611.0229999999999</c:v>
                </c:pt>
                <c:pt idx="309">
                  <c:v>-1613.0070000000001</c:v>
                </c:pt>
                <c:pt idx="310">
                  <c:v>-1614.99</c:v>
                </c:pt>
                <c:pt idx="311">
                  <c:v>-1616.9739999999999</c:v>
                </c:pt>
                <c:pt idx="312">
                  <c:v>-1618.9580000000001</c:v>
                </c:pt>
                <c:pt idx="313">
                  <c:v>-1620.941</c:v>
                </c:pt>
                <c:pt idx="314">
                  <c:v>-1622.9250000000011</c:v>
                </c:pt>
                <c:pt idx="315">
                  <c:v>-1624.9080000000001</c:v>
                </c:pt>
                <c:pt idx="316">
                  <c:v>-1626.8919999999998</c:v>
                </c:pt>
                <c:pt idx="317">
                  <c:v>-1628.876</c:v>
                </c:pt>
                <c:pt idx="318">
                  <c:v>-1630.8590000000002</c:v>
                </c:pt>
                <c:pt idx="319">
                  <c:v>-1632.8429999999998</c:v>
                </c:pt>
                <c:pt idx="320">
                  <c:v>-1634.827</c:v>
                </c:pt>
                <c:pt idx="321">
                  <c:v>-1636.8100000000002</c:v>
                </c:pt>
                <c:pt idx="322">
                  <c:v>-1638.7939999999999</c:v>
                </c:pt>
                <c:pt idx="323">
                  <c:v>-1640.778</c:v>
                </c:pt>
                <c:pt idx="324">
                  <c:v>-1642.761</c:v>
                </c:pt>
                <c:pt idx="325">
                  <c:v>-1644.7449999999999</c:v>
                </c:pt>
                <c:pt idx="326">
                  <c:v>-1646.729</c:v>
                </c:pt>
                <c:pt idx="327">
                  <c:v>-1648.712</c:v>
                </c:pt>
                <c:pt idx="328">
                  <c:v>-1650.6959999999999</c:v>
                </c:pt>
                <c:pt idx="329">
                  <c:v>-1652.6789999999999</c:v>
                </c:pt>
                <c:pt idx="330">
                  <c:v>-1654.6629999999998</c:v>
                </c:pt>
                <c:pt idx="331">
                  <c:v>-1656.6469999999999</c:v>
                </c:pt>
                <c:pt idx="332">
                  <c:v>-1658.6299999999999</c:v>
                </c:pt>
                <c:pt idx="333">
                  <c:v>-1660.6139999999998</c:v>
                </c:pt>
                <c:pt idx="334">
                  <c:v>-1662.598</c:v>
                </c:pt>
                <c:pt idx="335">
                  <c:v>-1664.5809999999999</c:v>
                </c:pt>
                <c:pt idx="336">
                  <c:v>-1666.5650000000001</c:v>
                </c:pt>
                <c:pt idx="337">
                  <c:v>-1668.549</c:v>
                </c:pt>
                <c:pt idx="338">
                  <c:v>-1670.5319999999999</c:v>
                </c:pt>
                <c:pt idx="339">
                  <c:v>-1672.5160000000001</c:v>
                </c:pt>
                <c:pt idx="340">
                  <c:v>-1674.5</c:v>
                </c:pt>
                <c:pt idx="341">
                  <c:v>-1676.4829999999999</c:v>
                </c:pt>
                <c:pt idx="342">
                  <c:v>-1678.4670000000001</c:v>
                </c:pt>
                <c:pt idx="343">
                  <c:v>-1680.45</c:v>
                </c:pt>
                <c:pt idx="344">
                  <c:v>-1682.434</c:v>
                </c:pt>
                <c:pt idx="345">
                  <c:v>-1684.4180000000001</c:v>
                </c:pt>
                <c:pt idx="346">
                  <c:v>-1686.4010000000001</c:v>
                </c:pt>
                <c:pt idx="347">
                  <c:v>-1688.385</c:v>
                </c:pt>
                <c:pt idx="348">
                  <c:v>-1690.3689999999999</c:v>
                </c:pt>
                <c:pt idx="349">
                  <c:v>-1692.3519999999999</c:v>
                </c:pt>
                <c:pt idx="350">
                  <c:v>-1694.336</c:v>
                </c:pt>
                <c:pt idx="351">
                  <c:v>-1696.3200000000002</c:v>
                </c:pt>
                <c:pt idx="352">
                  <c:v>-1698.3029999999999</c:v>
                </c:pt>
                <c:pt idx="353">
                  <c:v>-1700.287</c:v>
                </c:pt>
                <c:pt idx="354">
                  <c:v>-1702.2710000000002</c:v>
                </c:pt>
                <c:pt idx="355">
                  <c:v>-1704.2539999999999</c:v>
                </c:pt>
                <c:pt idx="356">
                  <c:v>-1706.2380000000001</c:v>
                </c:pt>
                <c:pt idx="357">
                  <c:v>-1708.221</c:v>
                </c:pt>
                <c:pt idx="358">
                  <c:v>-1710.2049999999999</c:v>
                </c:pt>
                <c:pt idx="359">
                  <c:v>-1712.1889999999999</c:v>
                </c:pt>
                <c:pt idx="360">
                  <c:v>-1714.1719999999998</c:v>
                </c:pt>
                <c:pt idx="361">
                  <c:v>-1716.1559999999999</c:v>
                </c:pt>
                <c:pt idx="362">
                  <c:v>-1718.1399999999999</c:v>
                </c:pt>
                <c:pt idx="363">
                  <c:v>-1720.1229999999998</c:v>
                </c:pt>
                <c:pt idx="364">
                  <c:v>-1722.107</c:v>
                </c:pt>
                <c:pt idx="365">
                  <c:v>-1724.0909999999999</c:v>
                </c:pt>
                <c:pt idx="366">
                  <c:v>-1726.0739999999998</c:v>
                </c:pt>
                <c:pt idx="367">
                  <c:v>-1728.058</c:v>
                </c:pt>
                <c:pt idx="368">
                  <c:v>-1730.0419999999999</c:v>
                </c:pt>
                <c:pt idx="369">
                  <c:v>-1732.0249999999999</c:v>
                </c:pt>
                <c:pt idx="370">
                  <c:v>-1734.009</c:v>
                </c:pt>
                <c:pt idx="371">
                  <c:v>-1735.992</c:v>
                </c:pt>
                <c:pt idx="372">
                  <c:v>-1737.9760000000001</c:v>
                </c:pt>
                <c:pt idx="373">
                  <c:v>-1739.96</c:v>
                </c:pt>
                <c:pt idx="374">
                  <c:v>-1741.943</c:v>
                </c:pt>
                <c:pt idx="375">
                  <c:v>-1743.9270000000001</c:v>
                </c:pt>
                <c:pt idx="376">
                  <c:v>-1745.9110000000001</c:v>
                </c:pt>
                <c:pt idx="377">
                  <c:v>-1747.8939999999998</c:v>
                </c:pt>
                <c:pt idx="378">
                  <c:v>-1749.8780000000002</c:v>
                </c:pt>
                <c:pt idx="379">
                  <c:v>-1751.8619999999999</c:v>
                </c:pt>
              </c:numCache>
            </c:numRef>
          </c:xVal>
          <c:yVal>
            <c:numRef>
              <c:f>'J:\sylvie\experimenty\2011\zdenka\ODN-C\eliminace C3,4,5,6,9\dC3 pro eliminace\[eliminace E4 dC3 srovnání různá data.xlsx]LSV březen 2011'!$H$2:$H$381</c:f>
              <c:numCache>
                <c:formatCode>General</c:formatCode>
                <c:ptCount val="380"/>
                <c:pt idx="0">
                  <c:v>-6.3079829999999996E-3</c:v>
                </c:pt>
                <c:pt idx="1">
                  <c:v>-8.3343510000000003E-3</c:v>
                </c:pt>
                <c:pt idx="2">
                  <c:v>-6.1737060000000114E-3</c:v>
                </c:pt>
                <c:pt idx="3">
                  <c:v>-6.5673829999999996E-3</c:v>
                </c:pt>
                <c:pt idx="4">
                  <c:v>-6.7382540000000589E-3</c:v>
                </c:pt>
                <c:pt idx="5">
                  <c:v>-6.5266410000000708E-3</c:v>
                </c:pt>
                <c:pt idx="6">
                  <c:v>-6.8062010000000768E-3</c:v>
                </c:pt>
                <c:pt idx="7">
                  <c:v>-6.8597380000000544E-3</c:v>
                </c:pt>
                <c:pt idx="8">
                  <c:v>-6.9816620000001288E-3</c:v>
                </c:pt>
                <c:pt idx="9">
                  <c:v>-7.1501270000000113E-3</c:v>
                </c:pt>
                <c:pt idx="10">
                  <c:v>-7.3005630000000672E-3</c:v>
                </c:pt>
                <c:pt idx="11">
                  <c:v>-7.4238540000000014E-3</c:v>
                </c:pt>
                <c:pt idx="12">
                  <c:v>-7.4772090000001035E-3</c:v>
                </c:pt>
                <c:pt idx="13">
                  <c:v>-7.4654190000000113E-3</c:v>
                </c:pt>
                <c:pt idx="14">
                  <c:v>-7.4220589999999999E-3</c:v>
                </c:pt>
                <c:pt idx="15">
                  <c:v>-7.3908200000000123E-3</c:v>
                </c:pt>
                <c:pt idx="16">
                  <c:v>-7.4169950000000538E-3</c:v>
                </c:pt>
                <c:pt idx="17">
                  <c:v>-7.4879210000000545E-3</c:v>
                </c:pt>
                <c:pt idx="18">
                  <c:v>-7.5629700000000013E-3</c:v>
                </c:pt>
                <c:pt idx="19">
                  <c:v>-7.6569120000000114E-3</c:v>
                </c:pt>
                <c:pt idx="20">
                  <c:v>-7.7280520000000521E-3</c:v>
                </c:pt>
                <c:pt idx="21">
                  <c:v>-7.8075589999999995E-3</c:v>
                </c:pt>
                <c:pt idx="22">
                  <c:v>-7.8514710000000751E-3</c:v>
                </c:pt>
                <c:pt idx="23">
                  <c:v>-7.9054339999999994E-3</c:v>
                </c:pt>
                <c:pt idx="24">
                  <c:v>-7.9872100000000744E-3</c:v>
                </c:pt>
                <c:pt idx="25">
                  <c:v>-8.0864060000001309E-3</c:v>
                </c:pt>
                <c:pt idx="26">
                  <c:v>-8.1903960000000008E-3</c:v>
                </c:pt>
                <c:pt idx="27">
                  <c:v>-8.3280540000000066E-3</c:v>
                </c:pt>
                <c:pt idx="28">
                  <c:v>-8.4498780000000009E-3</c:v>
                </c:pt>
                <c:pt idx="29">
                  <c:v>-8.6016180000000001E-3</c:v>
                </c:pt>
                <c:pt idx="30">
                  <c:v>-8.7462220000000014E-3</c:v>
                </c:pt>
                <c:pt idx="31">
                  <c:v>-8.8964130000000266E-3</c:v>
                </c:pt>
                <c:pt idx="32">
                  <c:v>-9.0473259999999996E-3</c:v>
                </c:pt>
                <c:pt idx="33">
                  <c:v>-9.1852350000000207E-3</c:v>
                </c:pt>
                <c:pt idx="34">
                  <c:v>-9.2934860000001233E-3</c:v>
                </c:pt>
                <c:pt idx="35">
                  <c:v>-9.3891570000000247E-3</c:v>
                </c:pt>
                <c:pt idx="36">
                  <c:v>-9.4819540000000008E-3</c:v>
                </c:pt>
                <c:pt idx="37">
                  <c:v>-9.6140060000000048E-3</c:v>
                </c:pt>
                <c:pt idx="38">
                  <c:v>-9.7453960000000207E-3</c:v>
                </c:pt>
                <c:pt idx="39">
                  <c:v>-9.8728370000001654E-3</c:v>
                </c:pt>
                <c:pt idx="40">
                  <c:v>-1.0000700000000001E-2</c:v>
                </c:pt>
                <c:pt idx="41">
                  <c:v>-1.0137570000000005E-2</c:v>
                </c:pt>
                <c:pt idx="42">
                  <c:v>-1.0291450000000001E-2</c:v>
                </c:pt>
                <c:pt idx="43">
                  <c:v>-1.0505870000000127E-2</c:v>
                </c:pt>
                <c:pt idx="44">
                  <c:v>-1.081565E-2</c:v>
                </c:pt>
                <c:pt idx="45">
                  <c:v>-1.1173760000000001E-2</c:v>
                </c:pt>
                <c:pt idx="46">
                  <c:v>-1.1561150000000161E-2</c:v>
                </c:pt>
                <c:pt idx="47">
                  <c:v>-1.1922800000000164E-2</c:v>
                </c:pt>
                <c:pt idx="48">
                  <c:v>-1.230176E-2</c:v>
                </c:pt>
                <c:pt idx="49">
                  <c:v>-1.2730679999999999E-2</c:v>
                </c:pt>
                <c:pt idx="50">
                  <c:v>-1.3321550000000163E-2</c:v>
                </c:pt>
                <c:pt idx="51">
                  <c:v>-1.4125199999999999E-2</c:v>
                </c:pt>
                <c:pt idx="52">
                  <c:v>-1.5181040000000003E-2</c:v>
                </c:pt>
                <c:pt idx="53">
                  <c:v>-1.6491229999999999E-2</c:v>
                </c:pt>
                <c:pt idx="54">
                  <c:v>-1.8102299999999998E-2</c:v>
                </c:pt>
                <c:pt idx="55">
                  <c:v>-1.9915800000000167E-2</c:v>
                </c:pt>
                <c:pt idx="56">
                  <c:v>-2.1914459999999927E-2</c:v>
                </c:pt>
                <c:pt idx="57">
                  <c:v>-2.419116E-2</c:v>
                </c:pt>
                <c:pt idx="58">
                  <c:v>-2.6878690000000052E-2</c:v>
                </c:pt>
                <c:pt idx="59">
                  <c:v>-2.994929000000001E-2</c:v>
                </c:pt>
                <c:pt idx="60">
                  <c:v>-3.344664E-2</c:v>
                </c:pt>
                <c:pt idx="61">
                  <c:v>-3.7422609999999995E-2</c:v>
                </c:pt>
                <c:pt idx="62">
                  <c:v>-4.17311E-2</c:v>
                </c:pt>
                <c:pt idx="63">
                  <c:v>-4.6216600000000024E-2</c:v>
                </c:pt>
                <c:pt idx="64">
                  <c:v>-5.0716890000000688E-2</c:v>
                </c:pt>
                <c:pt idx="65">
                  <c:v>-5.5335960000000024E-2</c:v>
                </c:pt>
                <c:pt idx="66">
                  <c:v>-5.9939919999999994E-2</c:v>
                </c:pt>
                <c:pt idx="67">
                  <c:v>-6.4273550000000013E-2</c:v>
                </c:pt>
                <c:pt idx="68">
                  <c:v>-6.8200930000000021E-2</c:v>
                </c:pt>
                <c:pt idx="69">
                  <c:v>-7.1240799999999979E-2</c:v>
                </c:pt>
                <c:pt idx="70">
                  <c:v>-7.3417190000000104E-2</c:v>
                </c:pt>
                <c:pt idx="71">
                  <c:v>-7.4860470000000817E-2</c:v>
                </c:pt>
                <c:pt idx="72">
                  <c:v>-7.5397700000000678E-2</c:v>
                </c:pt>
                <c:pt idx="73">
                  <c:v>-7.4957290000000676E-2</c:v>
                </c:pt>
                <c:pt idx="74">
                  <c:v>-7.3161459999999998E-2</c:v>
                </c:pt>
                <c:pt idx="75">
                  <c:v>-6.9655950000000008E-2</c:v>
                </c:pt>
                <c:pt idx="76">
                  <c:v>-6.4258609999999994E-2</c:v>
                </c:pt>
                <c:pt idx="77">
                  <c:v>-5.7023620000000622E-2</c:v>
                </c:pt>
                <c:pt idx="78">
                  <c:v>-4.8855969999999985E-2</c:v>
                </c:pt>
                <c:pt idx="79">
                  <c:v>-4.0855690000000104E-2</c:v>
                </c:pt>
                <c:pt idx="80">
                  <c:v>-3.3641089999999998E-2</c:v>
                </c:pt>
                <c:pt idx="81">
                  <c:v>-2.787126000000046E-2</c:v>
                </c:pt>
                <c:pt idx="82">
                  <c:v>-2.3753819999999998E-2</c:v>
                </c:pt>
                <c:pt idx="83">
                  <c:v>-2.1240140000000254E-2</c:v>
                </c:pt>
                <c:pt idx="84">
                  <c:v>-1.9992490000000043E-2</c:v>
                </c:pt>
                <c:pt idx="85">
                  <c:v>-1.9661310000000001E-2</c:v>
                </c:pt>
                <c:pt idx="86">
                  <c:v>-1.9786130000000186E-2</c:v>
                </c:pt>
                <c:pt idx="87">
                  <c:v>-2.015407E-2</c:v>
                </c:pt>
                <c:pt idx="88">
                  <c:v>-2.0415329999999999E-2</c:v>
                </c:pt>
                <c:pt idx="89">
                  <c:v>-2.049788000000001E-2</c:v>
                </c:pt>
                <c:pt idx="90">
                  <c:v>-2.0474800000000012E-2</c:v>
                </c:pt>
                <c:pt idx="91">
                  <c:v>-2.0416090000000001E-2</c:v>
                </c:pt>
                <c:pt idx="92">
                  <c:v>-2.03955E-2</c:v>
                </c:pt>
                <c:pt idx="93">
                  <c:v>-2.0505159999999998E-2</c:v>
                </c:pt>
                <c:pt idx="94">
                  <c:v>-2.0784449999999993E-2</c:v>
                </c:pt>
                <c:pt idx="95">
                  <c:v>-2.1224130000000001E-2</c:v>
                </c:pt>
                <c:pt idx="96">
                  <c:v>-2.1753680000000001E-2</c:v>
                </c:pt>
                <c:pt idx="97">
                  <c:v>-2.2225340000000354E-2</c:v>
                </c:pt>
                <c:pt idx="98">
                  <c:v>-2.2735530000000052E-2</c:v>
                </c:pt>
                <c:pt idx="99">
                  <c:v>-2.3194119999999988E-2</c:v>
                </c:pt>
                <c:pt idx="100">
                  <c:v>-2.3631630000000011E-2</c:v>
                </c:pt>
                <c:pt idx="101">
                  <c:v>-2.406985E-2</c:v>
                </c:pt>
                <c:pt idx="102">
                  <c:v>-2.4619340000000278E-2</c:v>
                </c:pt>
                <c:pt idx="103">
                  <c:v>-2.5286029999999998E-2</c:v>
                </c:pt>
                <c:pt idx="104">
                  <c:v>-2.6084059999999999E-2</c:v>
                </c:pt>
                <c:pt idx="105">
                  <c:v>-2.6887400000000016E-2</c:v>
                </c:pt>
                <c:pt idx="106">
                  <c:v>-2.7883350000000369E-2</c:v>
                </c:pt>
                <c:pt idx="107">
                  <c:v>-2.9036320000000011E-2</c:v>
                </c:pt>
                <c:pt idx="108">
                  <c:v>-3.049083000000001E-2</c:v>
                </c:pt>
                <c:pt idx="109">
                  <c:v>-3.219822E-2</c:v>
                </c:pt>
                <c:pt idx="110">
                  <c:v>-3.4255090000000002E-2</c:v>
                </c:pt>
                <c:pt idx="111">
                  <c:v>-3.6503270000000351E-2</c:v>
                </c:pt>
                <c:pt idx="112">
                  <c:v>-3.8919809999999999E-2</c:v>
                </c:pt>
                <c:pt idx="113">
                  <c:v>-4.1194079999999987E-2</c:v>
                </c:pt>
                <c:pt idx="114">
                  <c:v>-4.3444930000000014E-2</c:v>
                </c:pt>
                <c:pt idx="115">
                  <c:v>-4.584825E-2</c:v>
                </c:pt>
                <c:pt idx="116">
                  <c:v>-4.8860230000000539E-2</c:v>
                </c:pt>
                <c:pt idx="117">
                  <c:v>-5.2564079999999999E-2</c:v>
                </c:pt>
                <c:pt idx="118">
                  <c:v>-5.7030570000000023E-2</c:v>
                </c:pt>
                <c:pt idx="119">
                  <c:v>-6.2105030000000033E-2</c:v>
                </c:pt>
                <c:pt idx="120">
                  <c:v>-6.7687500000000012E-2</c:v>
                </c:pt>
                <c:pt idx="121">
                  <c:v>-7.342980999999997E-2</c:v>
                </c:pt>
                <c:pt idx="122">
                  <c:v>-7.9414890000000696E-2</c:v>
                </c:pt>
                <c:pt idx="123">
                  <c:v>-8.6020350000000065E-2</c:v>
                </c:pt>
                <c:pt idx="124">
                  <c:v>-9.3661240000000298E-2</c:v>
                </c:pt>
                <c:pt idx="125">
                  <c:v>-0.10248690000000002</c:v>
                </c:pt>
                <c:pt idx="126">
                  <c:v>-0.1125172</c:v>
                </c:pt>
                <c:pt idx="127">
                  <c:v>-0.12374819999999999</c:v>
                </c:pt>
                <c:pt idx="128">
                  <c:v>-0.13606900000000041</c:v>
                </c:pt>
                <c:pt idx="129">
                  <c:v>-0.14930790000000024</c:v>
                </c:pt>
                <c:pt idx="130">
                  <c:v>-0.16352919999999999</c:v>
                </c:pt>
                <c:pt idx="131">
                  <c:v>-0.17909300000000128</c:v>
                </c:pt>
                <c:pt idx="132">
                  <c:v>-0.19629730000000145</c:v>
                </c:pt>
                <c:pt idx="133">
                  <c:v>-0.21541720000000236</c:v>
                </c:pt>
                <c:pt idx="134">
                  <c:v>-0.23672890000000021</c:v>
                </c:pt>
                <c:pt idx="135">
                  <c:v>-0.26016540000000005</c:v>
                </c:pt>
                <c:pt idx="136">
                  <c:v>-0.2854280000000029</c:v>
                </c:pt>
                <c:pt idx="137">
                  <c:v>-0.31231440000000438</c:v>
                </c:pt>
                <c:pt idx="138">
                  <c:v>-0.34062050000000038</c:v>
                </c:pt>
                <c:pt idx="139">
                  <c:v>-0.37054040000000038</c:v>
                </c:pt>
                <c:pt idx="140">
                  <c:v>-0.40224729999999997</c:v>
                </c:pt>
                <c:pt idx="141">
                  <c:v>-0.43611670000000308</c:v>
                </c:pt>
                <c:pt idx="142">
                  <c:v>-0.4727307</c:v>
                </c:pt>
                <c:pt idx="143">
                  <c:v>-0.51177839999999997</c:v>
                </c:pt>
                <c:pt idx="144">
                  <c:v>-0.55283789999999999</c:v>
                </c:pt>
                <c:pt idx="145">
                  <c:v>-0.59545659999999145</c:v>
                </c:pt>
                <c:pt idx="146">
                  <c:v>-0.63894840000000841</c:v>
                </c:pt>
                <c:pt idx="147">
                  <c:v>-0.68297900000000522</c:v>
                </c:pt>
                <c:pt idx="148">
                  <c:v>-0.72707719999999998</c:v>
                </c:pt>
                <c:pt idx="149">
                  <c:v>-0.77093920000000615</c:v>
                </c:pt>
                <c:pt idx="150">
                  <c:v>-0.81436449999999949</c:v>
                </c:pt>
                <c:pt idx="151">
                  <c:v>-0.85629340000000065</c:v>
                </c:pt>
                <c:pt idx="152">
                  <c:v>-0.89566920000000005</c:v>
                </c:pt>
                <c:pt idx="153">
                  <c:v>-0.9315542</c:v>
                </c:pt>
                <c:pt idx="154">
                  <c:v>-0.96308139999999998</c:v>
                </c:pt>
                <c:pt idx="155">
                  <c:v>-0.98979540000000465</c:v>
                </c:pt>
                <c:pt idx="156">
                  <c:v>-1.0113189999999999</c:v>
                </c:pt>
                <c:pt idx="157">
                  <c:v>-1.0274709999999998</c:v>
                </c:pt>
                <c:pt idx="158">
                  <c:v>-1.0380799999999999</c:v>
                </c:pt>
                <c:pt idx="159">
                  <c:v>-1.0426009999999999</c:v>
                </c:pt>
                <c:pt idx="160">
                  <c:v>-1.0406679999999999</c:v>
                </c:pt>
                <c:pt idx="161">
                  <c:v>-1.032416</c:v>
                </c:pt>
                <c:pt idx="162">
                  <c:v>-1.0181770000000001</c:v>
                </c:pt>
                <c:pt idx="163">
                  <c:v>-0.99856489999999465</c:v>
                </c:pt>
                <c:pt idx="164">
                  <c:v>-0.97444240000000004</c:v>
                </c:pt>
                <c:pt idx="165">
                  <c:v>-0.94667760000000534</c:v>
                </c:pt>
                <c:pt idx="166">
                  <c:v>-0.91579970000000477</c:v>
                </c:pt>
                <c:pt idx="167">
                  <c:v>-0.88213269999999522</c:v>
                </c:pt>
                <c:pt idx="168">
                  <c:v>-0.84606670000000006</c:v>
                </c:pt>
                <c:pt idx="169">
                  <c:v>-0.80818909999999999</c:v>
                </c:pt>
                <c:pt idx="170">
                  <c:v>-0.76907790000000065</c:v>
                </c:pt>
                <c:pt idx="171">
                  <c:v>-0.72954399999999997</c:v>
                </c:pt>
                <c:pt idx="172">
                  <c:v>-0.69050540000000005</c:v>
                </c:pt>
                <c:pt idx="173">
                  <c:v>-0.65270800000000728</c:v>
                </c:pt>
                <c:pt idx="174">
                  <c:v>-0.61641939999999951</c:v>
                </c:pt>
                <c:pt idx="175">
                  <c:v>-0.58179049999999999</c:v>
                </c:pt>
                <c:pt idx="176">
                  <c:v>-0.54891649999999959</c:v>
                </c:pt>
                <c:pt idx="177">
                  <c:v>-0.51797139999999997</c:v>
                </c:pt>
                <c:pt idx="178">
                  <c:v>-0.4890738000000025</c:v>
                </c:pt>
                <c:pt idx="179">
                  <c:v>-0.46253129999999998</c:v>
                </c:pt>
                <c:pt idx="180">
                  <c:v>-0.43840310000000032</c:v>
                </c:pt>
                <c:pt idx="181">
                  <c:v>-0.417049</c:v>
                </c:pt>
                <c:pt idx="182">
                  <c:v>-0.39781800000000506</c:v>
                </c:pt>
                <c:pt idx="183">
                  <c:v>-0.38012510000000038</c:v>
                </c:pt>
                <c:pt idx="184">
                  <c:v>-0.36377050000000088</c:v>
                </c:pt>
                <c:pt idx="185">
                  <c:v>-0.34882190000000307</c:v>
                </c:pt>
                <c:pt idx="186">
                  <c:v>-0.33524490000000268</c:v>
                </c:pt>
                <c:pt idx="187">
                  <c:v>-0.32314320000000002</c:v>
                </c:pt>
                <c:pt idx="188">
                  <c:v>-0.31275160000000002</c:v>
                </c:pt>
                <c:pt idx="189">
                  <c:v>-0.30480890000000438</c:v>
                </c:pt>
                <c:pt idx="190">
                  <c:v>-0.29836260000000353</c:v>
                </c:pt>
                <c:pt idx="191">
                  <c:v>-0.29292340000000239</c:v>
                </c:pt>
                <c:pt idx="192">
                  <c:v>-0.28835350000000032</c:v>
                </c:pt>
                <c:pt idx="193">
                  <c:v>-0.28442620000000307</c:v>
                </c:pt>
                <c:pt idx="194">
                  <c:v>-0.28078110000000001</c:v>
                </c:pt>
                <c:pt idx="195">
                  <c:v>-0.2772153</c:v>
                </c:pt>
                <c:pt idx="196">
                  <c:v>-0.27405400000000002</c:v>
                </c:pt>
                <c:pt idx="197">
                  <c:v>-0.27173769999999997</c:v>
                </c:pt>
                <c:pt idx="198">
                  <c:v>-0.26989270000000032</c:v>
                </c:pt>
                <c:pt idx="199">
                  <c:v>-0.26854080000000002</c:v>
                </c:pt>
                <c:pt idx="200">
                  <c:v>-0.26769309999999996</c:v>
                </c:pt>
                <c:pt idx="201">
                  <c:v>-0.26723090000000005</c:v>
                </c:pt>
                <c:pt idx="202">
                  <c:v>-0.26698470000000307</c:v>
                </c:pt>
                <c:pt idx="203">
                  <c:v>-0.26678190000000002</c:v>
                </c:pt>
                <c:pt idx="204">
                  <c:v>-0.26680400000000032</c:v>
                </c:pt>
                <c:pt idx="205">
                  <c:v>-0.26726370000000005</c:v>
                </c:pt>
                <c:pt idx="206">
                  <c:v>-0.26821490000000031</c:v>
                </c:pt>
                <c:pt idx="207">
                  <c:v>-0.26968770000000031</c:v>
                </c:pt>
                <c:pt idx="208">
                  <c:v>-0.27170610000000001</c:v>
                </c:pt>
                <c:pt idx="209">
                  <c:v>-0.27414620000000001</c:v>
                </c:pt>
                <c:pt idx="210">
                  <c:v>-0.27680150000000031</c:v>
                </c:pt>
                <c:pt idx="211">
                  <c:v>-0.27935110000000002</c:v>
                </c:pt>
                <c:pt idx="212">
                  <c:v>-0.28193670000000032</c:v>
                </c:pt>
                <c:pt idx="213">
                  <c:v>-0.2847539</c:v>
                </c:pt>
                <c:pt idx="214">
                  <c:v>-0.28802550000000032</c:v>
                </c:pt>
                <c:pt idx="215">
                  <c:v>-0.29190490000000308</c:v>
                </c:pt>
                <c:pt idx="216">
                  <c:v>-0.29660820000000032</c:v>
                </c:pt>
                <c:pt idx="217">
                  <c:v>-0.30188650000000478</c:v>
                </c:pt>
                <c:pt idx="218">
                  <c:v>-0.30748650000000438</c:v>
                </c:pt>
                <c:pt idx="219">
                  <c:v>-0.31318960000000268</c:v>
                </c:pt>
                <c:pt idx="220">
                  <c:v>-0.31905910000000032</c:v>
                </c:pt>
                <c:pt idx="221">
                  <c:v>-0.32512020000000336</c:v>
                </c:pt>
                <c:pt idx="222">
                  <c:v>-0.33166990000000307</c:v>
                </c:pt>
                <c:pt idx="223">
                  <c:v>-0.3388568000000054</c:v>
                </c:pt>
                <c:pt idx="224">
                  <c:v>-0.34694070000000032</c:v>
                </c:pt>
                <c:pt idx="225">
                  <c:v>-0.35555990000000032</c:v>
                </c:pt>
                <c:pt idx="226">
                  <c:v>-0.36452380000000267</c:v>
                </c:pt>
                <c:pt idx="227">
                  <c:v>-0.37387000000000353</c:v>
                </c:pt>
                <c:pt idx="228">
                  <c:v>-0.38348580000000437</c:v>
                </c:pt>
                <c:pt idx="229">
                  <c:v>-0.39342240000000517</c:v>
                </c:pt>
                <c:pt idx="230">
                  <c:v>-0.40405380000000002</c:v>
                </c:pt>
                <c:pt idx="231">
                  <c:v>-0.41555730000000002</c:v>
                </c:pt>
                <c:pt idx="232">
                  <c:v>-0.42801230000000268</c:v>
                </c:pt>
                <c:pt idx="233">
                  <c:v>-0.44104600000000005</c:v>
                </c:pt>
                <c:pt idx="234">
                  <c:v>-0.4545590000000001</c:v>
                </c:pt>
                <c:pt idx="235">
                  <c:v>-0.4686516</c:v>
                </c:pt>
                <c:pt idx="236">
                  <c:v>-0.4832476</c:v>
                </c:pt>
                <c:pt idx="237">
                  <c:v>-0.49848250000000438</c:v>
                </c:pt>
                <c:pt idx="238">
                  <c:v>-0.51467079999999998</c:v>
                </c:pt>
                <c:pt idx="239">
                  <c:v>-0.53193219999999453</c:v>
                </c:pt>
                <c:pt idx="240">
                  <c:v>-0.55019460000000064</c:v>
                </c:pt>
                <c:pt idx="241">
                  <c:v>-0.56931100000000001</c:v>
                </c:pt>
                <c:pt idx="242">
                  <c:v>-0.58925709999999476</c:v>
                </c:pt>
                <c:pt idx="243">
                  <c:v>-0.60998410000000003</c:v>
                </c:pt>
                <c:pt idx="244">
                  <c:v>-0.63141849999999999</c:v>
                </c:pt>
                <c:pt idx="245">
                  <c:v>-0.65360410000000535</c:v>
                </c:pt>
                <c:pt idx="246">
                  <c:v>-0.67676439999999993</c:v>
                </c:pt>
                <c:pt idx="247">
                  <c:v>-0.70109550000000065</c:v>
                </c:pt>
                <c:pt idx="248">
                  <c:v>-0.72659640000000003</c:v>
                </c:pt>
                <c:pt idx="249">
                  <c:v>-0.75333330000000009</c:v>
                </c:pt>
                <c:pt idx="250">
                  <c:v>-0.78131639999999281</c:v>
                </c:pt>
                <c:pt idx="251">
                  <c:v>-0.81044930000000004</c:v>
                </c:pt>
                <c:pt idx="252">
                  <c:v>-0.84069229999999995</c:v>
                </c:pt>
                <c:pt idx="253">
                  <c:v>-0.87208640000000004</c:v>
                </c:pt>
                <c:pt idx="254">
                  <c:v>-0.90471009999999996</c:v>
                </c:pt>
                <c:pt idx="255">
                  <c:v>-0.93871989999999994</c:v>
                </c:pt>
                <c:pt idx="256">
                  <c:v>-0.97417979999999993</c:v>
                </c:pt>
                <c:pt idx="257">
                  <c:v>-1.0113570000000001</c:v>
                </c:pt>
                <c:pt idx="258">
                  <c:v>-1.050327</c:v>
                </c:pt>
                <c:pt idx="259">
                  <c:v>-1.0910439999999999</c:v>
                </c:pt>
                <c:pt idx="260">
                  <c:v>-1.1333259999999998</c:v>
                </c:pt>
                <c:pt idx="261">
                  <c:v>-1.177044</c:v>
                </c:pt>
                <c:pt idx="262">
                  <c:v>-1.2219209999999856</c:v>
                </c:pt>
                <c:pt idx="263">
                  <c:v>-1.2681560000000001</c:v>
                </c:pt>
                <c:pt idx="264">
                  <c:v>-1.3160720000000001</c:v>
                </c:pt>
                <c:pt idx="265">
                  <c:v>-1.3661540000000001</c:v>
                </c:pt>
                <c:pt idx="266">
                  <c:v>-1.4184859999999999</c:v>
                </c:pt>
                <c:pt idx="267">
                  <c:v>-1.4731199999999998</c:v>
                </c:pt>
                <c:pt idx="268">
                  <c:v>-1.5298849999999904</c:v>
                </c:pt>
                <c:pt idx="269">
                  <c:v>-1.5886980000000002</c:v>
                </c:pt>
                <c:pt idx="270">
                  <c:v>-1.6492239999999998</c:v>
                </c:pt>
                <c:pt idx="271">
                  <c:v>-1.7116949999999822</c:v>
                </c:pt>
                <c:pt idx="272">
                  <c:v>-1.7764019999999998</c:v>
                </c:pt>
                <c:pt idx="273">
                  <c:v>-1.8436870000000001</c:v>
                </c:pt>
                <c:pt idx="274">
                  <c:v>-1.9135899999999999</c:v>
                </c:pt>
                <c:pt idx="275">
                  <c:v>-1.9862780000000109</c:v>
                </c:pt>
                <c:pt idx="276">
                  <c:v>-2.061687</c:v>
                </c:pt>
                <c:pt idx="277">
                  <c:v>-2.1396839999999977</c:v>
                </c:pt>
                <c:pt idx="278">
                  <c:v>-2.2199549999999997</c:v>
                </c:pt>
                <c:pt idx="279">
                  <c:v>-2.3025259999999967</c:v>
                </c:pt>
                <c:pt idx="280">
                  <c:v>-2.387737000000024</c:v>
                </c:pt>
                <c:pt idx="281">
                  <c:v>-2.4759169999999977</c:v>
                </c:pt>
                <c:pt idx="282">
                  <c:v>-2.5673610000000244</c:v>
                </c:pt>
                <c:pt idx="283">
                  <c:v>-2.6622819999999998</c:v>
                </c:pt>
                <c:pt idx="284">
                  <c:v>-2.7605439999999999</c:v>
                </c:pt>
                <c:pt idx="285">
                  <c:v>-2.8619999999999997</c:v>
                </c:pt>
                <c:pt idx="286">
                  <c:v>-2.966431</c:v>
                </c:pt>
                <c:pt idx="287">
                  <c:v>-3.073706</c:v>
                </c:pt>
                <c:pt idx="288">
                  <c:v>-3.1836630000000001</c:v>
                </c:pt>
                <c:pt idx="289">
                  <c:v>-3.298108</c:v>
                </c:pt>
                <c:pt idx="290">
                  <c:v>-3.4172229999999977</c:v>
                </c:pt>
                <c:pt idx="291">
                  <c:v>-3.5398429999999621</c:v>
                </c:pt>
                <c:pt idx="292">
                  <c:v>-3.6644939999999999</c:v>
                </c:pt>
                <c:pt idx="293">
                  <c:v>-3.7898800000000001</c:v>
                </c:pt>
                <c:pt idx="294">
                  <c:v>-3.9150479999999734</c:v>
                </c:pt>
                <c:pt idx="295">
                  <c:v>-4.0401790000000002</c:v>
                </c:pt>
                <c:pt idx="296">
                  <c:v>-4.1665929999999856</c:v>
                </c:pt>
                <c:pt idx="297">
                  <c:v>-4.2995869999999945</c:v>
                </c:pt>
                <c:pt idx="298">
                  <c:v>-4.4403910000000124</c:v>
                </c:pt>
                <c:pt idx="299">
                  <c:v>-4.5887699999999993</c:v>
                </c:pt>
                <c:pt idx="300">
                  <c:v>-4.7442869999999955</c:v>
                </c:pt>
                <c:pt idx="301">
                  <c:v>-4.9056810000000004</c:v>
                </c:pt>
                <c:pt idx="302">
                  <c:v>-5.0719349999999945</c:v>
                </c:pt>
                <c:pt idx="303">
                  <c:v>-5.2424989999999996</c:v>
                </c:pt>
                <c:pt idx="304">
                  <c:v>-5.4173090000000004</c:v>
                </c:pt>
                <c:pt idx="305">
                  <c:v>-5.5976119999999945</c:v>
                </c:pt>
                <c:pt idx="306">
                  <c:v>-5.7826109999999975</c:v>
                </c:pt>
                <c:pt idx="307">
                  <c:v>-5.9718869999999997</c:v>
                </c:pt>
                <c:pt idx="308">
                  <c:v>-6.1656410000000008</c:v>
                </c:pt>
                <c:pt idx="309">
                  <c:v>-6.3639739999999945</c:v>
                </c:pt>
                <c:pt idx="310">
                  <c:v>-6.5675949999999439</c:v>
                </c:pt>
                <c:pt idx="311">
                  <c:v>-6.7762940000000134</c:v>
                </c:pt>
                <c:pt idx="312">
                  <c:v>-6.9902240000000004</c:v>
                </c:pt>
                <c:pt idx="313">
                  <c:v>-7.2088460000000003</c:v>
                </c:pt>
                <c:pt idx="314">
                  <c:v>-7.4318040000000014</c:v>
                </c:pt>
                <c:pt idx="315">
                  <c:v>-7.6591389999999855</c:v>
                </c:pt>
                <c:pt idx="316">
                  <c:v>-7.8910770000000001</c:v>
                </c:pt>
                <c:pt idx="317">
                  <c:v>-8.1279009999999996</c:v>
                </c:pt>
                <c:pt idx="318">
                  <c:v>-8.3697630000000025</c:v>
                </c:pt>
                <c:pt idx="319">
                  <c:v>-8.616085</c:v>
                </c:pt>
                <c:pt idx="320">
                  <c:v>-8.8673900000000003</c:v>
                </c:pt>
                <c:pt idx="321">
                  <c:v>-9.1232269999999982</c:v>
                </c:pt>
                <c:pt idx="322">
                  <c:v>-9.3835340000001111</c:v>
                </c:pt>
                <c:pt idx="323">
                  <c:v>-9.6485480000000017</c:v>
                </c:pt>
                <c:pt idx="324">
                  <c:v>-9.9185440000000007</c:v>
                </c:pt>
                <c:pt idx="325">
                  <c:v>-10.193430000000006</c:v>
                </c:pt>
                <c:pt idx="326">
                  <c:v>-10.472810000000004</c:v>
                </c:pt>
                <c:pt idx="327">
                  <c:v>-10.75634</c:v>
                </c:pt>
                <c:pt idx="328">
                  <c:v>-11.044289999999998</c:v>
                </c:pt>
                <c:pt idx="329">
                  <c:v>-11.336650000000002</c:v>
                </c:pt>
                <c:pt idx="330">
                  <c:v>-11.633510000000001</c:v>
                </c:pt>
                <c:pt idx="331">
                  <c:v>-11.93519</c:v>
                </c:pt>
                <c:pt idx="332">
                  <c:v>-12.241859999999999</c:v>
                </c:pt>
                <c:pt idx="333">
                  <c:v>-12.552900000000006</c:v>
                </c:pt>
                <c:pt idx="334">
                  <c:v>-12.867880000000024</c:v>
                </c:pt>
                <c:pt idx="335">
                  <c:v>-13.18628</c:v>
                </c:pt>
                <c:pt idx="336">
                  <c:v>-13.507919999999999</c:v>
                </c:pt>
                <c:pt idx="337">
                  <c:v>-13.83286</c:v>
                </c:pt>
                <c:pt idx="338">
                  <c:v>-14.161240000000001</c:v>
                </c:pt>
                <c:pt idx="339">
                  <c:v>-14.493430000000076</c:v>
                </c:pt>
                <c:pt idx="340">
                  <c:v>-14.829320000000001</c:v>
                </c:pt>
                <c:pt idx="341">
                  <c:v>-15.168430000000004</c:v>
                </c:pt>
                <c:pt idx="342">
                  <c:v>-15.510730000000002</c:v>
                </c:pt>
                <c:pt idx="343">
                  <c:v>-15.855480000000153</c:v>
                </c:pt>
                <c:pt idx="344">
                  <c:v>-16.202169999999889</c:v>
                </c:pt>
                <c:pt idx="345">
                  <c:v>-16.550960000000035</c:v>
                </c:pt>
                <c:pt idx="346">
                  <c:v>-16.902319999999737</c:v>
                </c:pt>
                <c:pt idx="347">
                  <c:v>-17.256670000000003</c:v>
                </c:pt>
                <c:pt idx="348">
                  <c:v>-17.613630000000001</c:v>
                </c:pt>
                <c:pt idx="349">
                  <c:v>-17.973239999999777</c:v>
                </c:pt>
                <c:pt idx="350">
                  <c:v>-18.335269999999987</c:v>
                </c:pt>
                <c:pt idx="351">
                  <c:v>-18.698869999999999</c:v>
                </c:pt>
                <c:pt idx="352">
                  <c:v>-19.063029999999802</c:v>
                </c:pt>
                <c:pt idx="353">
                  <c:v>-19.427810000000001</c:v>
                </c:pt>
                <c:pt idx="354">
                  <c:v>-19.793190000000003</c:v>
                </c:pt>
                <c:pt idx="355">
                  <c:v>-20.159450000000035</c:v>
                </c:pt>
                <c:pt idx="356">
                  <c:v>-20.526109999999989</c:v>
                </c:pt>
                <c:pt idx="357">
                  <c:v>-20.893440000000002</c:v>
                </c:pt>
                <c:pt idx="358">
                  <c:v>-21.261389999999889</c:v>
                </c:pt>
                <c:pt idx="359">
                  <c:v>-21.62979</c:v>
                </c:pt>
                <c:pt idx="360">
                  <c:v>-21.997800000000005</c:v>
                </c:pt>
                <c:pt idx="361">
                  <c:v>-22.365159999999989</c:v>
                </c:pt>
                <c:pt idx="362">
                  <c:v>-22.731960000000178</c:v>
                </c:pt>
                <c:pt idx="363">
                  <c:v>-23.098549999999726</c:v>
                </c:pt>
                <c:pt idx="364">
                  <c:v>-23.464480000000002</c:v>
                </c:pt>
                <c:pt idx="365">
                  <c:v>-23.829470000000001</c:v>
                </c:pt>
                <c:pt idx="366">
                  <c:v>-24.193250000000031</c:v>
                </c:pt>
                <c:pt idx="367">
                  <c:v>-24.55546</c:v>
                </c:pt>
                <c:pt idx="368">
                  <c:v>-24.915419999999795</c:v>
                </c:pt>
                <c:pt idx="369">
                  <c:v>-25.272819999999989</c:v>
                </c:pt>
                <c:pt idx="370">
                  <c:v>-25.62829</c:v>
                </c:pt>
                <c:pt idx="371">
                  <c:v>-25.97439</c:v>
                </c:pt>
                <c:pt idx="372">
                  <c:v>-26.33521</c:v>
                </c:pt>
                <c:pt idx="373">
                  <c:v>-26.706379999999989</c:v>
                </c:pt>
                <c:pt idx="374">
                  <c:v>-27.090399999999889</c:v>
                </c:pt>
                <c:pt idx="375">
                  <c:v>-27.471589999999889</c:v>
                </c:pt>
                <c:pt idx="376">
                  <c:v>-27.807479999999988</c:v>
                </c:pt>
                <c:pt idx="377">
                  <c:v>-28.033290000000001</c:v>
                </c:pt>
                <c:pt idx="378">
                  <c:v>-28.076260000000001</c:v>
                </c:pt>
                <c:pt idx="379">
                  <c:v>-27.875690000000002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6-3566-4FC7-AADA-B1BE734653FE}"/>
            </c:ext>
          </c:extLst>
        </c:ser>
        <c:ser>
          <c:idx val="7"/>
          <c:order val="7"/>
          <c:tx>
            <c:strRef>
              <c:f>'J:\sylvie\experimenty\2011\zdenka\ODN-C\eliminace C3,4,5,6,9\dC3 pro eliminace\[eliminace E4 dC3 srovnání různá data.xlsx]LSV březen 2011'!$I$1</c:f>
              <c:strCache>
                <c:ptCount val="1"/>
                <c:pt idx="0">
                  <c:v>pH 5.61</c:v>
                </c:pt>
              </c:strCache>
            </c:strRef>
          </c:tx>
          <c:marker>
            <c:symbol val="none"/>
          </c:marker>
          <c:xVal>
            <c:numRef>
              <c:f>'J:\sylvie\experimenty\2011\zdenka\ODN-C\eliminace C3,4,5,6,9\dC3 pro eliminace\[eliminace E4 dC3 srovnání různá data.xlsx]LSV březen 2011'!$A$2:$A$381</c:f>
              <c:numCache>
                <c:formatCode>General</c:formatCode>
                <c:ptCount val="380"/>
                <c:pt idx="0">
                  <c:v>-1000.0609999999994</c:v>
                </c:pt>
                <c:pt idx="1">
                  <c:v>-1002.0450000000001</c:v>
                </c:pt>
                <c:pt idx="2">
                  <c:v>-1004.0279999999979</c:v>
                </c:pt>
                <c:pt idx="3">
                  <c:v>-1006.0119999999994</c:v>
                </c:pt>
                <c:pt idx="4">
                  <c:v>-1007.9959999999999</c:v>
                </c:pt>
                <c:pt idx="5">
                  <c:v>-1009.9789999999999</c:v>
                </c:pt>
                <c:pt idx="6">
                  <c:v>-1011.963</c:v>
                </c:pt>
                <c:pt idx="7">
                  <c:v>-1013.9469999999974</c:v>
                </c:pt>
                <c:pt idx="8">
                  <c:v>-1015.93</c:v>
                </c:pt>
                <c:pt idx="9">
                  <c:v>-1017.914</c:v>
                </c:pt>
                <c:pt idx="10">
                  <c:v>-1019.8969999999994</c:v>
                </c:pt>
                <c:pt idx="11">
                  <c:v>-1021.8810000000001</c:v>
                </c:pt>
                <c:pt idx="12">
                  <c:v>-1023.8649999999974</c:v>
                </c:pt>
                <c:pt idx="13">
                  <c:v>-1025.8480000000002</c:v>
                </c:pt>
                <c:pt idx="14">
                  <c:v>-1027.8319999999999</c:v>
                </c:pt>
                <c:pt idx="15">
                  <c:v>-1029.816</c:v>
                </c:pt>
                <c:pt idx="16">
                  <c:v>-1031.799</c:v>
                </c:pt>
                <c:pt idx="17">
                  <c:v>-1033.7829999999999</c:v>
                </c:pt>
                <c:pt idx="18">
                  <c:v>-1035.7670000000001</c:v>
                </c:pt>
                <c:pt idx="19">
                  <c:v>-1037.75</c:v>
                </c:pt>
                <c:pt idx="20">
                  <c:v>-1039.7339999999999</c:v>
                </c:pt>
                <c:pt idx="21">
                  <c:v>-1041.7180000000001</c:v>
                </c:pt>
                <c:pt idx="22">
                  <c:v>-1043.701</c:v>
                </c:pt>
                <c:pt idx="23">
                  <c:v>-1045.6849999999888</c:v>
                </c:pt>
                <c:pt idx="24">
                  <c:v>-1047.6679999999999</c:v>
                </c:pt>
                <c:pt idx="25">
                  <c:v>-1049.6519999999998</c:v>
                </c:pt>
                <c:pt idx="26">
                  <c:v>-1051.636</c:v>
                </c:pt>
                <c:pt idx="27">
                  <c:v>-1053.6189999999999</c:v>
                </c:pt>
                <c:pt idx="28">
                  <c:v>-1055.6029999999998</c:v>
                </c:pt>
                <c:pt idx="29">
                  <c:v>-1057.587</c:v>
                </c:pt>
                <c:pt idx="30">
                  <c:v>-1059.57</c:v>
                </c:pt>
                <c:pt idx="31">
                  <c:v>-1061.5539999999999</c:v>
                </c:pt>
                <c:pt idx="32">
                  <c:v>-1063.538</c:v>
                </c:pt>
                <c:pt idx="33">
                  <c:v>-1065.521</c:v>
                </c:pt>
                <c:pt idx="34">
                  <c:v>-1067.5049999999999</c:v>
                </c:pt>
                <c:pt idx="35">
                  <c:v>-1069.489</c:v>
                </c:pt>
                <c:pt idx="36">
                  <c:v>-1071.472</c:v>
                </c:pt>
                <c:pt idx="37">
                  <c:v>-1073.4560000000001</c:v>
                </c:pt>
                <c:pt idx="38">
                  <c:v>-1075.4390000000001</c:v>
                </c:pt>
                <c:pt idx="39">
                  <c:v>-1077.423</c:v>
                </c:pt>
                <c:pt idx="40">
                  <c:v>-1079.4070000000011</c:v>
                </c:pt>
                <c:pt idx="41">
                  <c:v>-1081.3899999999999</c:v>
                </c:pt>
                <c:pt idx="42">
                  <c:v>-1083.3739999999998</c:v>
                </c:pt>
                <c:pt idx="43">
                  <c:v>-1085.3579999999999</c:v>
                </c:pt>
                <c:pt idx="44">
                  <c:v>-1087.3409999999999</c:v>
                </c:pt>
                <c:pt idx="45">
                  <c:v>-1089.325</c:v>
                </c:pt>
                <c:pt idx="46">
                  <c:v>-1091.3090000000002</c:v>
                </c:pt>
                <c:pt idx="47">
                  <c:v>-1093.2919999999999</c:v>
                </c:pt>
                <c:pt idx="48">
                  <c:v>-1095.2760000000001</c:v>
                </c:pt>
                <c:pt idx="49">
                  <c:v>-1097.26</c:v>
                </c:pt>
                <c:pt idx="50">
                  <c:v>-1099.2429999999999</c:v>
                </c:pt>
                <c:pt idx="51">
                  <c:v>-1101.2270000000001</c:v>
                </c:pt>
                <c:pt idx="52">
                  <c:v>-1103.21</c:v>
                </c:pt>
                <c:pt idx="53">
                  <c:v>-1105.1939999999888</c:v>
                </c:pt>
                <c:pt idx="54">
                  <c:v>-1107.1779999999999</c:v>
                </c:pt>
                <c:pt idx="55">
                  <c:v>-1109.1609999999998</c:v>
                </c:pt>
                <c:pt idx="56">
                  <c:v>-1111.145</c:v>
                </c:pt>
                <c:pt idx="57">
                  <c:v>-1113.1289999999999</c:v>
                </c:pt>
                <c:pt idx="58">
                  <c:v>-1115.1119999999999</c:v>
                </c:pt>
                <c:pt idx="59">
                  <c:v>-1117.096</c:v>
                </c:pt>
                <c:pt idx="60">
                  <c:v>-1119.0800000000002</c:v>
                </c:pt>
                <c:pt idx="61">
                  <c:v>-1121.0629999999999</c:v>
                </c:pt>
                <c:pt idx="62">
                  <c:v>-1123.047</c:v>
                </c:pt>
                <c:pt idx="63">
                  <c:v>-1125.0309999999999</c:v>
                </c:pt>
                <c:pt idx="64">
                  <c:v>-1127.0139999999999</c:v>
                </c:pt>
                <c:pt idx="65">
                  <c:v>-1128.998</c:v>
                </c:pt>
                <c:pt idx="66">
                  <c:v>-1130.981</c:v>
                </c:pt>
                <c:pt idx="67">
                  <c:v>-1132.9649999999999</c:v>
                </c:pt>
                <c:pt idx="68">
                  <c:v>-1134.9490000000001</c:v>
                </c:pt>
                <c:pt idx="69">
                  <c:v>-1136.932</c:v>
                </c:pt>
                <c:pt idx="70">
                  <c:v>-1138.9160000000011</c:v>
                </c:pt>
                <c:pt idx="71">
                  <c:v>-1140.9000000000001</c:v>
                </c:pt>
                <c:pt idx="72">
                  <c:v>-1142.8829999999998</c:v>
                </c:pt>
                <c:pt idx="73">
                  <c:v>-1144.8670000000002</c:v>
                </c:pt>
                <c:pt idx="74">
                  <c:v>-1146.8509999999999</c:v>
                </c:pt>
                <c:pt idx="75">
                  <c:v>-1148.8339999999998</c:v>
                </c:pt>
                <c:pt idx="76">
                  <c:v>-1150.818</c:v>
                </c:pt>
                <c:pt idx="77">
                  <c:v>-1152.8019999999999</c:v>
                </c:pt>
                <c:pt idx="78">
                  <c:v>-1154.7849999999999</c:v>
                </c:pt>
                <c:pt idx="79">
                  <c:v>-1156.769</c:v>
                </c:pt>
                <c:pt idx="80">
                  <c:v>-1158.752</c:v>
                </c:pt>
                <c:pt idx="81">
                  <c:v>-1160.7360000000001</c:v>
                </c:pt>
                <c:pt idx="82">
                  <c:v>-1162.72</c:v>
                </c:pt>
                <c:pt idx="83">
                  <c:v>-1164.703</c:v>
                </c:pt>
                <c:pt idx="84">
                  <c:v>-1166.6869999999999</c:v>
                </c:pt>
                <c:pt idx="85">
                  <c:v>-1168.6709999999998</c:v>
                </c:pt>
                <c:pt idx="86">
                  <c:v>-1170.6539999999998</c:v>
                </c:pt>
                <c:pt idx="87">
                  <c:v>-1172.6379999999999</c:v>
                </c:pt>
                <c:pt idx="88">
                  <c:v>-1174.6219999999998</c:v>
                </c:pt>
                <c:pt idx="89">
                  <c:v>-1176.6049999999998</c:v>
                </c:pt>
                <c:pt idx="90">
                  <c:v>-1178.5890000000002</c:v>
                </c:pt>
                <c:pt idx="91">
                  <c:v>-1180.5729999999999</c:v>
                </c:pt>
                <c:pt idx="92">
                  <c:v>-1182.556</c:v>
                </c:pt>
                <c:pt idx="93">
                  <c:v>-1184.54</c:v>
                </c:pt>
                <c:pt idx="94">
                  <c:v>-1186.5229999999999</c:v>
                </c:pt>
                <c:pt idx="95">
                  <c:v>-1188.5070000000001</c:v>
                </c:pt>
                <c:pt idx="96">
                  <c:v>-1190.491</c:v>
                </c:pt>
                <c:pt idx="97">
                  <c:v>-1192.4739999999999</c:v>
                </c:pt>
                <c:pt idx="98">
                  <c:v>-1194.4580000000001</c:v>
                </c:pt>
                <c:pt idx="99">
                  <c:v>-1196.442</c:v>
                </c:pt>
                <c:pt idx="100">
                  <c:v>-1198.4250000000011</c:v>
                </c:pt>
                <c:pt idx="101">
                  <c:v>-1200.4090000000001</c:v>
                </c:pt>
                <c:pt idx="102">
                  <c:v>-1202.3929999999998</c:v>
                </c:pt>
                <c:pt idx="103">
                  <c:v>-1204.376</c:v>
                </c:pt>
                <c:pt idx="104">
                  <c:v>-1206.3599999999999</c:v>
                </c:pt>
                <c:pt idx="105">
                  <c:v>-1208.3439999999998</c:v>
                </c:pt>
                <c:pt idx="106">
                  <c:v>-1210.327</c:v>
                </c:pt>
                <c:pt idx="107">
                  <c:v>-1212.3109999999999</c:v>
                </c:pt>
                <c:pt idx="108">
                  <c:v>-1214.2939999999999</c:v>
                </c:pt>
                <c:pt idx="109">
                  <c:v>-1216.278</c:v>
                </c:pt>
                <c:pt idx="110">
                  <c:v>-1218.2619999999999</c:v>
                </c:pt>
                <c:pt idx="111">
                  <c:v>-1220.2450000000001</c:v>
                </c:pt>
                <c:pt idx="112">
                  <c:v>-1222.229</c:v>
                </c:pt>
                <c:pt idx="113">
                  <c:v>-1224.213</c:v>
                </c:pt>
                <c:pt idx="114">
                  <c:v>-1226.1959999999999</c:v>
                </c:pt>
                <c:pt idx="115">
                  <c:v>-1228.1799999999998</c:v>
                </c:pt>
                <c:pt idx="116">
                  <c:v>-1230.1639999999998</c:v>
                </c:pt>
                <c:pt idx="117">
                  <c:v>-1232.1470000000002</c:v>
                </c:pt>
                <c:pt idx="118">
                  <c:v>-1234.1309999999999</c:v>
                </c:pt>
                <c:pt idx="119">
                  <c:v>-1236.115</c:v>
                </c:pt>
                <c:pt idx="120">
                  <c:v>-1238.098</c:v>
                </c:pt>
                <c:pt idx="121">
                  <c:v>-1240.0819999999999</c:v>
                </c:pt>
                <c:pt idx="122">
                  <c:v>-1242.0650000000001</c:v>
                </c:pt>
                <c:pt idx="123">
                  <c:v>-1244.049</c:v>
                </c:pt>
                <c:pt idx="124">
                  <c:v>-1246.0329999999999</c:v>
                </c:pt>
                <c:pt idx="125">
                  <c:v>-1248.0160000000001</c:v>
                </c:pt>
                <c:pt idx="126">
                  <c:v>-1250</c:v>
                </c:pt>
                <c:pt idx="127">
                  <c:v>-1251.9839999999999</c:v>
                </c:pt>
                <c:pt idx="128">
                  <c:v>-1253.9670000000001</c:v>
                </c:pt>
                <c:pt idx="129">
                  <c:v>-1255.951</c:v>
                </c:pt>
                <c:pt idx="130">
                  <c:v>-1257.9349999999999</c:v>
                </c:pt>
                <c:pt idx="131">
                  <c:v>-1259.9180000000001</c:v>
                </c:pt>
                <c:pt idx="132">
                  <c:v>-1261.902</c:v>
                </c:pt>
                <c:pt idx="133">
                  <c:v>-1263.885</c:v>
                </c:pt>
                <c:pt idx="134">
                  <c:v>-1265.8689999999999</c:v>
                </c:pt>
                <c:pt idx="135">
                  <c:v>-1267.8529999999998</c:v>
                </c:pt>
                <c:pt idx="136">
                  <c:v>-1269.836</c:v>
                </c:pt>
                <c:pt idx="137">
                  <c:v>-1271.82</c:v>
                </c:pt>
                <c:pt idx="138">
                  <c:v>-1273.8039999999999</c:v>
                </c:pt>
                <c:pt idx="139">
                  <c:v>-1275.787</c:v>
                </c:pt>
                <c:pt idx="140">
                  <c:v>-1277.771</c:v>
                </c:pt>
                <c:pt idx="141">
                  <c:v>-1279.7549999999999</c:v>
                </c:pt>
                <c:pt idx="142">
                  <c:v>-1281.7380000000001</c:v>
                </c:pt>
                <c:pt idx="143">
                  <c:v>-1283.722</c:v>
                </c:pt>
                <c:pt idx="144">
                  <c:v>-1285.7060000000001</c:v>
                </c:pt>
                <c:pt idx="145">
                  <c:v>-1287.6889999999999</c:v>
                </c:pt>
                <c:pt idx="146">
                  <c:v>-1289.6729999999998</c:v>
                </c:pt>
                <c:pt idx="147">
                  <c:v>-1291.6559999999999</c:v>
                </c:pt>
                <c:pt idx="148">
                  <c:v>-1293.6399999999999</c:v>
                </c:pt>
                <c:pt idx="149">
                  <c:v>-1295.6239999999998</c:v>
                </c:pt>
                <c:pt idx="150">
                  <c:v>-1297.607</c:v>
                </c:pt>
                <c:pt idx="151">
                  <c:v>-1299.5909999999999</c:v>
                </c:pt>
                <c:pt idx="152">
                  <c:v>-1301.5749999999998</c:v>
                </c:pt>
                <c:pt idx="153">
                  <c:v>-1303.558</c:v>
                </c:pt>
                <c:pt idx="154">
                  <c:v>-1305.5419999999999</c:v>
                </c:pt>
                <c:pt idx="155">
                  <c:v>-1307.5260000000001</c:v>
                </c:pt>
                <c:pt idx="156">
                  <c:v>-1309.509</c:v>
                </c:pt>
                <c:pt idx="157">
                  <c:v>-1311.4929999999999</c:v>
                </c:pt>
                <c:pt idx="158">
                  <c:v>-1313.4770000000001</c:v>
                </c:pt>
                <c:pt idx="159">
                  <c:v>-1315.46</c:v>
                </c:pt>
                <c:pt idx="160">
                  <c:v>-1317.444</c:v>
                </c:pt>
                <c:pt idx="161">
                  <c:v>-1319.4270000000001</c:v>
                </c:pt>
                <c:pt idx="162">
                  <c:v>-1321.4110000000001</c:v>
                </c:pt>
                <c:pt idx="163">
                  <c:v>-1323.3950000000002</c:v>
                </c:pt>
                <c:pt idx="164">
                  <c:v>-1325.3779999999999</c:v>
                </c:pt>
                <c:pt idx="165">
                  <c:v>-1327.3619999999999</c:v>
                </c:pt>
                <c:pt idx="166">
                  <c:v>-1329.346</c:v>
                </c:pt>
                <c:pt idx="167">
                  <c:v>-1331.329</c:v>
                </c:pt>
                <c:pt idx="168">
                  <c:v>-1333.3129999999999</c:v>
                </c:pt>
                <c:pt idx="169">
                  <c:v>-1335.297</c:v>
                </c:pt>
                <c:pt idx="170">
                  <c:v>-1337.28</c:v>
                </c:pt>
                <c:pt idx="171">
                  <c:v>-1339.2639999999999</c:v>
                </c:pt>
                <c:pt idx="172">
                  <c:v>-1341.248</c:v>
                </c:pt>
                <c:pt idx="173">
                  <c:v>-1343.231</c:v>
                </c:pt>
                <c:pt idx="174">
                  <c:v>-1345.2150000000001</c:v>
                </c:pt>
                <c:pt idx="175">
                  <c:v>-1347.1979999999999</c:v>
                </c:pt>
                <c:pt idx="176">
                  <c:v>-1349.1819999999998</c:v>
                </c:pt>
                <c:pt idx="177">
                  <c:v>-1351.1660000000002</c:v>
                </c:pt>
                <c:pt idx="178">
                  <c:v>-1353.1489999999999</c:v>
                </c:pt>
                <c:pt idx="179">
                  <c:v>-1355.1329999999998</c:v>
                </c:pt>
                <c:pt idx="180">
                  <c:v>-1357.117</c:v>
                </c:pt>
                <c:pt idx="181">
                  <c:v>-1359.1</c:v>
                </c:pt>
                <c:pt idx="182">
                  <c:v>-1361.0839999999998</c:v>
                </c:pt>
                <c:pt idx="183">
                  <c:v>-1363.068</c:v>
                </c:pt>
                <c:pt idx="184">
                  <c:v>-1365.0509999999999</c:v>
                </c:pt>
                <c:pt idx="185">
                  <c:v>-1367.0350000000001</c:v>
                </c:pt>
                <c:pt idx="186">
                  <c:v>-1369.019</c:v>
                </c:pt>
                <c:pt idx="187">
                  <c:v>-1371.002</c:v>
                </c:pt>
                <c:pt idx="188">
                  <c:v>-1372.9860000000001</c:v>
                </c:pt>
                <c:pt idx="189">
                  <c:v>-1374.9690000000001</c:v>
                </c:pt>
                <c:pt idx="190">
                  <c:v>-1376.9530000000002</c:v>
                </c:pt>
                <c:pt idx="191">
                  <c:v>-1378.9370000000001</c:v>
                </c:pt>
                <c:pt idx="192">
                  <c:v>-1380.92</c:v>
                </c:pt>
                <c:pt idx="193">
                  <c:v>-1382.904</c:v>
                </c:pt>
                <c:pt idx="194">
                  <c:v>-1384.8879999999999</c:v>
                </c:pt>
                <c:pt idx="195">
                  <c:v>-1386.8709999999999</c:v>
                </c:pt>
                <c:pt idx="196">
                  <c:v>-1388.855</c:v>
                </c:pt>
                <c:pt idx="197">
                  <c:v>-1390.8389999999999</c:v>
                </c:pt>
                <c:pt idx="198">
                  <c:v>-1392.8219999999999</c:v>
                </c:pt>
                <c:pt idx="199">
                  <c:v>-1394.806</c:v>
                </c:pt>
                <c:pt idx="200">
                  <c:v>-1396.79</c:v>
                </c:pt>
                <c:pt idx="201">
                  <c:v>-1398.7729999999999</c:v>
                </c:pt>
                <c:pt idx="202">
                  <c:v>-1400.7570000000001</c:v>
                </c:pt>
                <c:pt idx="203">
                  <c:v>-1402.74</c:v>
                </c:pt>
                <c:pt idx="204">
                  <c:v>-1404.7240000000002</c:v>
                </c:pt>
                <c:pt idx="205">
                  <c:v>-1406.7080000000001</c:v>
                </c:pt>
                <c:pt idx="206">
                  <c:v>-1408.6909999999998</c:v>
                </c:pt>
                <c:pt idx="207">
                  <c:v>-1410.675</c:v>
                </c:pt>
                <c:pt idx="208">
                  <c:v>-1412.6589999999999</c:v>
                </c:pt>
                <c:pt idx="209">
                  <c:v>-1414.6419999999998</c:v>
                </c:pt>
                <c:pt idx="210">
                  <c:v>-1416.626</c:v>
                </c:pt>
                <c:pt idx="211">
                  <c:v>-1418.61</c:v>
                </c:pt>
                <c:pt idx="212">
                  <c:v>-1420.5929999999998</c:v>
                </c:pt>
                <c:pt idx="213">
                  <c:v>-1422.577</c:v>
                </c:pt>
                <c:pt idx="214">
                  <c:v>-1424.5609999999999</c:v>
                </c:pt>
                <c:pt idx="215">
                  <c:v>-1426.5439999999999</c:v>
                </c:pt>
                <c:pt idx="216">
                  <c:v>-1428.528</c:v>
                </c:pt>
                <c:pt idx="217">
                  <c:v>-1430.5110000000002</c:v>
                </c:pt>
                <c:pt idx="218">
                  <c:v>-1432.4950000000001</c:v>
                </c:pt>
                <c:pt idx="219">
                  <c:v>-1434.479</c:v>
                </c:pt>
                <c:pt idx="220">
                  <c:v>-1436.462</c:v>
                </c:pt>
                <c:pt idx="221">
                  <c:v>-1438.4460000000001</c:v>
                </c:pt>
                <c:pt idx="222">
                  <c:v>-1440.43</c:v>
                </c:pt>
                <c:pt idx="223">
                  <c:v>-1442.413</c:v>
                </c:pt>
                <c:pt idx="224">
                  <c:v>-1444.3969999999999</c:v>
                </c:pt>
                <c:pt idx="225">
                  <c:v>-1446.3809999999999</c:v>
                </c:pt>
                <c:pt idx="226">
                  <c:v>-1448.3639999999998</c:v>
                </c:pt>
                <c:pt idx="227">
                  <c:v>-1450.348</c:v>
                </c:pt>
                <c:pt idx="228">
                  <c:v>-1452.3319999999999</c:v>
                </c:pt>
                <c:pt idx="229">
                  <c:v>-1454.3150000000001</c:v>
                </c:pt>
                <c:pt idx="230">
                  <c:v>-1456.299</c:v>
                </c:pt>
                <c:pt idx="231">
                  <c:v>-1458.2820000000002</c:v>
                </c:pt>
                <c:pt idx="232">
                  <c:v>-1460.2660000000001</c:v>
                </c:pt>
                <c:pt idx="233">
                  <c:v>-1462.25</c:v>
                </c:pt>
                <c:pt idx="234">
                  <c:v>-1464.2329999999999</c:v>
                </c:pt>
                <c:pt idx="235">
                  <c:v>-1466.2170000000001</c:v>
                </c:pt>
                <c:pt idx="236">
                  <c:v>-1468.201</c:v>
                </c:pt>
                <c:pt idx="237">
                  <c:v>-1470.1839999999895</c:v>
                </c:pt>
                <c:pt idx="238">
                  <c:v>-1472.1679999999999</c:v>
                </c:pt>
                <c:pt idx="239">
                  <c:v>-1474.1519999999998</c:v>
                </c:pt>
                <c:pt idx="240">
                  <c:v>-1476.135</c:v>
                </c:pt>
                <c:pt idx="241">
                  <c:v>-1478.1189999999999</c:v>
                </c:pt>
                <c:pt idx="242">
                  <c:v>-1480.1029999999998</c:v>
                </c:pt>
                <c:pt idx="243">
                  <c:v>-1482.086</c:v>
                </c:pt>
                <c:pt idx="244">
                  <c:v>-1484.07</c:v>
                </c:pt>
                <c:pt idx="245">
                  <c:v>-1486.0529999999999</c:v>
                </c:pt>
                <c:pt idx="246">
                  <c:v>-1488.037</c:v>
                </c:pt>
                <c:pt idx="247">
                  <c:v>-1490.021</c:v>
                </c:pt>
                <c:pt idx="248">
                  <c:v>-1492.0039999999999</c:v>
                </c:pt>
                <c:pt idx="249">
                  <c:v>-1493.9880000000001</c:v>
                </c:pt>
                <c:pt idx="250">
                  <c:v>-1495.972</c:v>
                </c:pt>
                <c:pt idx="251">
                  <c:v>-1497.9549999999999</c:v>
                </c:pt>
                <c:pt idx="252">
                  <c:v>-1499.9390000000001</c:v>
                </c:pt>
                <c:pt idx="253">
                  <c:v>-1501.923</c:v>
                </c:pt>
                <c:pt idx="254">
                  <c:v>-1503.9060000000011</c:v>
                </c:pt>
                <c:pt idx="255">
                  <c:v>-1505.8899999999999</c:v>
                </c:pt>
                <c:pt idx="256">
                  <c:v>-1507.8739999999998</c:v>
                </c:pt>
                <c:pt idx="257">
                  <c:v>-1509.857</c:v>
                </c:pt>
                <c:pt idx="258">
                  <c:v>-1511.8409999999999</c:v>
                </c:pt>
                <c:pt idx="259">
                  <c:v>-1513.8239999999998</c:v>
                </c:pt>
                <c:pt idx="260">
                  <c:v>-1515.808</c:v>
                </c:pt>
                <c:pt idx="261">
                  <c:v>-1517.7919999999999</c:v>
                </c:pt>
                <c:pt idx="262">
                  <c:v>-1519.7750000000001</c:v>
                </c:pt>
                <c:pt idx="263">
                  <c:v>-1521.759</c:v>
                </c:pt>
                <c:pt idx="264">
                  <c:v>-1523.7430000000002</c:v>
                </c:pt>
                <c:pt idx="265">
                  <c:v>-1525.7260000000001</c:v>
                </c:pt>
                <c:pt idx="266">
                  <c:v>-1527.71</c:v>
                </c:pt>
                <c:pt idx="267">
                  <c:v>-1529.693999999989</c:v>
                </c:pt>
                <c:pt idx="268">
                  <c:v>-1531.6769999999999</c:v>
                </c:pt>
                <c:pt idx="269">
                  <c:v>-1533.6609999999998</c:v>
                </c:pt>
                <c:pt idx="270">
                  <c:v>-1535.645</c:v>
                </c:pt>
                <c:pt idx="271">
                  <c:v>-1537.6279999999999</c:v>
                </c:pt>
                <c:pt idx="272">
                  <c:v>-1539.6119999999999</c:v>
                </c:pt>
                <c:pt idx="273">
                  <c:v>-1541.595</c:v>
                </c:pt>
                <c:pt idx="274">
                  <c:v>-1543.579</c:v>
                </c:pt>
                <c:pt idx="275">
                  <c:v>-1545.5629999999999</c:v>
                </c:pt>
                <c:pt idx="276">
                  <c:v>-1547.546</c:v>
                </c:pt>
                <c:pt idx="277">
                  <c:v>-1549.53</c:v>
                </c:pt>
                <c:pt idx="278">
                  <c:v>-1551.5139999999999</c:v>
                </c:pt>
                <c:pt idx="279">
                  <c:v>-1553.4970000000001</c:v>
                </c:pt>
                <c:pt idx="280">
                  <c:v>-1555.481</c:v>
                </c:pt>
                <c:pt idx="281">
                  <c:v>-1557.4650000000001</c:v>
                </c:pt>
                <c:pt idx="282">
                  <c:v>-1559.4480000000001</c:v>
                </c:pt>
                <c:pt idx="283">
                  <c:v>-1561.432</c:v>
                </c:pt>
                <c:pt idx="284">
                  <c:v>-1563.4160000000011</c:v>
                </c:pt>
                <c:pt idx="285">
                  <c:v>-1565.3989999999999</c:v>
                </c:pt>
                <c:pt idx="286">
                  <c:v>-1567.3829999999998</c:v>
                </c:pt>
                <c:pt idx="287">
                  <c:v>-1569.366</c:v>
                </c:pt>
                <c:pt idx="288">
                  <c:v>-1571.35</c:v>
                </c:pt>
                <c:pt idx="289">
                  <c:v>-1573.3339999999998</c:v>
                </c:pt>
                <c:pt idx="290">
                  <c:v>-1575.317</c:v>
                </c:pt>
                <c:pt idx="291">
                  <c:v>-1577.3010000000002</c:v>
                </c:pt>
                <c:pt idx="292">
                  <c:v>-1579.2850000000001</c:v>
                </c:pt>
                <c:pt idx="293">
                  <c:v>-1581.268</c:v>
                </c:pt>
                <c:pt idx="294">
                  <c:v>-1583.2520000000002</c:v>
                </c:pt>
                <c:pt idx="295">
                  <c:v>-1585.2360000000001</c:v>
                </c:pt>
                <c:pt idx="296">
                  <c:v>-1587.2190000000001</c:v>
                </c:pt>
                <c:pt idx="297">
                  <c:v>-1589.203</c:v>
                </c:pt>
                <c:pt idx="298">
                  <c:v>-1591.1869999999999</c:v>
                </c:pt>
                <c:pt idx="299">
                  <c:v>-1593.1699999999998</c:v>
                </c:pt>
                <c:pt idx="300">
                  <c:v>-1595.1539999999998</c:v>
                </c:pt>
                <c:pt idx="301">
                  <c:v>-1597.1369999999999</c:v>
                </c:pt>
                <c:pt idx="302">
                  <c:v>-1599.1209999999999</c:v>
                </c:pt>
                <c:pt idx="303">
                  <c:v>-1601.105</c:v>
                </c:pt>
                <c:pt idx="304">
                  <c:v>-1603.088</c:v>
                </c:pt>
                <c:pt idx="305">
                  <c:v>-1605.0719999999999</c:v>
                </c:pt>
                <c:pt idx="306">
                  <c:v>-1607.056</c:v>
                </c:pt>
                <c:pt idx="307">
                  <c:v>-1609.0390000000002</c:v>
                </c:pt>
                <c:pt idx="308">
                  <c:v>-1611.0229999999999</c:v>
                </c:pt>
                <c:pt idx="309">
                  <c:v>-1613.0070000000001</c:v>
                </c:pt>
                <c:pt idx="310">
                  <c:v>-1614.99</c:v>
                </c:pt>
                <c:pt idx="311">
                  <c:v>-1616.9739999999999</c:v>
                </c:pt>
                <c:pt idx="312">
                  <c:v>-1618.9580000000001</c:v>
                </c:pt>
                <c:pt idx="313">
                  <c:v>-1620.941</c:v>
                </c:pt>
                <c:pt idx="314">
                  <c:v>-1622.9250000000011</c:v>
                </c:pt>
                <c:pt idx="315">
                  <c:v>-1624.9080000000001</c:v>
                </c:pt>
                <c:pt idx="316">
                  <c:v>-1626.8919999999998</c:v>
                </c:pt>
                <c:pt idx="317">
                  <c:v>-1628.876</c:v>
                </c:pt>
                <c:pt idx="318">
                  <c:v>-1630.8590000000002</c:v>
                </c:pt>
                <c:pt idx="319">
                  <c:v>-1632.8429999999998</c:v>
                </c:pt>
                <c:pt idx="320">
                  <c:v>-1634.827</c:v>
                </c:pt>
                <c:pt idx="321">
                  <c:v>-1636.8100000000002</c:v>
                </c:pt>
                <c:pt idx="322">
                  <c:v>-1638.7939999999999</c:v>
                </c:pt>
                <c:pt idx="323">
                  <c:v>-1640.778</c:v>
                </c:pt>
                <c:pt idx="324">
                  <c:v>-1642.761</c:v>
                </c:pt>
                <c:pt idx="325">
                  <c:v>-1644.7449999999999</c:v>
                </c:pt>
                <c:pt idx="326">
                  <c:v>-1646.729</c:v>
                </c:pt>
                <c:pt idx="327">
                  <c:v>-1648.712</c:v>
                </c:pt>
                <c:pt idx="328">
                  <c:v>-1650.6959999999999</c:v>
                </c:pt>
                <c:pt idx="329">
                  <c:v>-1652.6789999999999</c:v>
                </c:pt>
                <c:pt idx="330">
                  <c:v>-1654.6629999999998</c:v>
                </c:pt>
                <c:pt idx="331">
                  <c:v>-1656.6469999999999</c:v>
                </c:pt>
                <c:pt idx="332">
                  <c:v>-1658.6299999999999</c:v>
                </c:pt>
                <c:pt idx="333">
                  <c:v>-1660.6139999999998</c:v>
                </c:pt>
                <c:pt idx="334">
                  <c:v>-1662.598</c:v>
                </c:pt>
                <c:pt idx="335">
                  <c:v>-1664.5809999999999</c:v>
                </c:pt>
                <c:pt idx="336">
                  <c:v>-1666.5650000000001</c:v>
                </c:pt>
                <c:pt idx="337">
                  <c:v>-1668.549</c:v>
                </c:pt>
                <c:pt idx="338">
                  <c:v>-1670.5319999999999</c:v>
                </c:pt>
                <c:pt idx="339">
                  <c:v>-1672.5160000000001</c:v>
                </c:pt>
                <c:pt idx="340">
                  <c:v>-1674.5</c:v>
                </c:pt>
                <c:pt idx="341">
                  <c:v>-1676.4829999999999</c:v>
                </c:pt>
                <c:pt idx="342">
                  <c:v>-1678.4670000000001</c:v>
                </c:pt>
                <c:pt idx="343">
                  <c:v>-1680.45</c:v>
                </c:pt>
                <c:pt idx="344">
                  <c:v>-1682.434</c:v>
                </c:pt>
                <c:pt idx="345">
                  <c:v>-1684.4180000000001</c:v>
                </c:pt>
                <c:pt idx="346">
                  <c:v>-1686.4010000000001</c:v>
                </c:pt>
                <c:pt idx="347">
                  <c:v>-1688.385</c:v>
                </c:pt>
                <c:pt idx="348">
                  <c:v>-1690.3689999999999</c:v>
                </c:pt>
                <c:pt idx="349">
                  <c:v>-1692.3519999999999</c:v>
                </c:pt>
                <c:pt idx="350">
                  <c:v>-1694.336</c:v>
                </c:pt>
                <c:pt idx="351">
                  <c:v>-1696.3200000000002</c:v>
                </c:pt>
                <c:pt idx="352">
                  <c:v>-1698.3029999999999</c:v>
                </c:pt>
                <c:pt idx="353">
                  <c:v>-1700.287</c:v>
                </c:pt>
                <c:pt idx="354">
                  <c:v>-1702.2710000000002</c:v>
                </c:pt>
                <c:pt idx="355">
                  <c:v>-1704.2539999999999</c:v>
                </c:pt>
                <c:pt idx="356">
                  <c:v>-1706.2380000000001</c:v>
                </c:pt>
                <c:pt idx="357">
                  <c:v>-1708.221</c:v>
                </c:pt>
                <c:pt idx="358">
                  <c:v>-1710.2049999999999</c:v>
                </c:pt>
                <c:pt idx="359">
                  <c:v>-1712.1889999999999</c:v>
                </c:pt>
                <c:pt idx="360">
                  <c:v>-1714.1719999999998</c:v>
                </c:pt>
                <c:pt idx="361">
                  <c:v>-1716.1559999999999</c:v>
                </c:pt>
                <c:pt idx="362">
                  <c:v>-1718.1399999999999</c:v>
                </c:pt>
                <c:pt idx="363">
                  <c:v>-1720.1229999999998</c:v>
                </c:pt>
                <c:pt idx="364">
                  <c:v>-1722.107</c:v>
                </c:pt>
                <c:pt idx="365">
                  <c:v>-1724.0909999999999</c:v>
                </c:pt>
                <c:pt idx="366">
                  <c:v>-1726.0739999999998</c:v>
                </c:pt>
                <c:pt idx="367">
                  <c:v>-1728.058</c:v>
                </c:pt>
                <c:pt idx="368">
                  <c:v>-1730.0419999999999</c:v>
                </c:pt>
                <c:pt idx="369">
                  <c:v>-1732.0249999999999</c:v>
                </c:pt>
                <c:pt idx="370">
                  <c:v>-1734.009</c:v>
                </c:pt>
                <c:pt idx="371">
                  <c:v>-1735.992</c:v>
                </c:pt>
                <c:pt idx="372">
                  <c:v>-1737.9760000000001</c:v>
                </c:pt>
                <c:pt idx="373">
                  <c:v>-1739.96</c:v>
                </c:pt>
                <c:pt idx="374">
                  <c:v>-1741.943</c:v>
                </c:pt>
                <c:pt idx="375">
                  <c:v>-1743.9270000000001</c:v>
                </c:pt>
                <c:pt idx="376">
                  <c:v>-1745.9110000000001</c:v>
                </c:pt>
                <c:pt idx="377">
                  <c:v>-1747.8939999999998</c:v>
                </c:pt>
                <c:pt idx="378">
                  <c:v>-1749.8780000000002</c:v>
                </c:pt>
                <c:pt idx="379">
                  <c:v>-1751.8619999999999</c:v>
                </c:pt>
              </c:numCache>
            </c:numRef>
          </c:xVal>
          <c:yVal>
            <c:numRef>
              <c:f>'J:\sylvie\experimenty\2011\zdenka\ODN-C\eliminace C3,4,5,6,9\dC3 pro eliminace\[eliminace E4 dC3 srovnání různá data.xlsx]LSV březen 2011'!$I$2:$I$381</c:f>
              <c:numCache>
                <c:formatCode>General</c:formatCode>
                <c:ptCount val="380"/>
                <c:pt idx="0">
                  <c:v>-2.461853E-2</c:v>
                </c:pt>
                <c:pt idx="1">
                  <c:v>-2.5045780000000011E-2</c:v>
                </c:pt>
                <c:pt idx="2">
                  <c:v>-2.4514769999999988E-2</c:v>
                </c:pt>
                <c:pt idx="3">
                  <c:v>-2.458014E-2</c:v>
                </c:pt>
                <c:pt idx="4">
                  <c:v>-2.4670220000000052E-2</c:v>
                </c:pt>
                <c:pt idx="5">
                  <c:v>-2.4746610000000002E-2</c:v>
                </c:pt>
                <c:pt idx="6">
                  <c:v>-2.5003559999999998E-2</c:v>
                </c:pt>
                <c:pt idx="7">
                  <c:v>-2.5210820000000002E-2</c:v>
                </c:pt>
                <c:pt idx="8">
                  <c:v>-2.539841E-2</c:v>
                </c:pt>
                <c:pt idx="9">
                  <c:v>-2.551788E-2</c:v>
                </c:pt>
                <c:pt idx="10">
                  <c:v>-2.554010000000001E-2</c:v>
                </c:pt>
                <c:pt idx="11">
                  <c:v>-2.5509050000000002E-2</c:v>
                </c:pt>
                <c:pt idx="12">
                  <c:v>-2.5558949999999997E-2</c:v>
                </c:pt>
                <c:pt idx="13">
                  <c:v>-2.5827830000000006E-2</c:v>
                </c:pt>
                <c:pt idx="14">
                  <c:v>-2.6339260000000246E-2</c:v>
                </c:pt>
                <c:pt idx="15">
                  <c:v>-2.7030180000000056E-2</c:v>
                </c:pt>
                <c:pt idx="16">
                  <c:v>-2.7773580000000006E-2</c:v>
                </c:pt>
                <c:pt idx="17">
                  <c:v>-2.8326029999999763E-2</c:v>
                </c:pt>
                <c:pt idx="18">
                  <c:v>-2.8587010000000006E-2</c:v>
                </c:pt>
                <c:pt idx="19">
                  <c:v>-2.8656060000000001E-2</c:v>
                </c:pt>
                <c:pt idx="20">
                  <c:v>-2.8536179999999998E-2</c:v>
                </c:pt>
                <c:pt idx="21">
                  <c:v>-2.8485000000000052E-2</c:v>
                </c:pt>
                <c:pt idx="22">
                  <c:v>-2.8537820000000002E-2</c:v>
                </c:pt>
                <c:pt idx="23">
                  <c:v>-2.8711870000000011E-2</c:v>
                </c:pt>
                <c:pt idx="24">
                  <c:v>-2.8926619999999997E-2</c:v>
                </c:pt>
                <c:pt idx="25">
                  <c:v>-2.9063350000000002E-2</c:v>
                </c:pt>
                <c:pt idx="26">
                  <c:v>-2.911101000000001E-2</c:v>
                </c:pt>
                <c:pt idx="27">
                  <c:v>-2.9127119999999999E-2</c:v>
                </c:pt>
                <c:pt idx="28">
                  <c:v>-2.9179589999999988E-2</c:v>
                </c:pt>
                <c:pt idx="29">
                  <c:v>-2.9470400000000001E-2</c:v>
                </c:pt>
                <c:pt idx="30">
                  <c:v>-2.9828009999999999E-2</c:v>
                </c:pt>
                <c:pt idx="31">
                  <c:v>-3.0206139999999996E-2</c:v>
                </c:pt>
                <c:pt idx="32">
                  <c:v>-3.0507320000000011E-2</c:v>
                </c:pt>
                <c:pt idx="33">
                  <c:v>-3.0641840000000389E-2</c:v>
                </c:pt>
                <c:pt idx="34">
                  <c:v>-3.0665320000000051E-2</c:v>
                </c:pt>
                <c:pt idx="35">
                  <c:v>-3.055486E-2</c:v>
                </c:pt>
                <c:pt idx="36">
                  <c:v>-3.0576360000000011E-2</c:v>
                </c:pt>
                <c:pt idx="37">
                  <c:v>-3.0832160000000212E-2</c:v>
                </c:pt>
                <c:pt idx="38">
                  <c:v>-3.1257130000000091E-2</c:v>
                </c:pt>
                <c:pt idx="39">
                  <c:v>-3.1815030000000091E-2</c:v>
                </c:pt>
                <c:pt idx="40">
                  <c:v>-3.2411419999999996E-2</c:v>
                </c:pt>
                <c:pt idx="41">
                  <c:v>-3.2891910000000489E-2</c:v>
                </c:pt>
                <c:pt idx="42">
                  <c:v>-3.3354399999999999E-2</c:v>
                </c:pt>
                <c:pt idx="43">
                  <c:v>-3.3618850000000006E-2</c:v>
                </c:pt>
                <c:pt idx="44">
                  <c:v>-3.385809E-2</c:v>
                </c:pt>
                <c:pt idx="45">
                  <c:v>-3.4204770000000002E-2</c:v>
                </c:pt>
                <c:pt idx="46">
                  <c:v>-3.4691320000000012E-2</c:v>
                </c:pt>
                <c:pt idx="47">
                  <c:v>-3.5323889999999997E-2</c:v>
                </c:pt>
                <c:pt idx="48">
                  <c:v>-3.6099930000000016E-2</c:v>
                </c:pt>
                <c:pt idx="49">
                  <c:v>-3.696623000000001E-2</c:v>
                </c:pt>
                <c:pt idx="50">
                  <c:v>-3.7929370000000052E-2</c:v>
                </c:pt>
                <c:pt idx="51">
                  <c:v>-3.8775170000000012E-2</c:v>
                </c:pt>
                <c:pt idx="52">
                  <c:v>-3.9575289999999999E-2</c:v>
                </c:pt>
                <c:pt idx="53">
                  <c:v>-4.052087E-2</c:v>
                </c:pt>
                <c:pt idx="54">
                  <c:v>-4.1702740000000002E-2</c:v>
                </c:pt>
                <c:pt idx="55">
                  <c:v>-4.3229699999999996E-2</c:v>
                </c:pt>
                <c:pt idx="56">
                  <c:v>-4.5071590000000002E-2</c:v>
                </c:pt>
                <c:pt idx="57">
                  <c:v>-4.7110449999999998E-2</c:v>
                </c:pt>
                <c:pt idx="58">
                  <c:v>-4.9115620000000637E-2</c:v>
                </c:pt>
                <c:pt idx="59">
                  <c:v>-5.0907670000000134E-2</c:v>
                </c:pt>
                <c:pt idx="60">
                  <c:v>-5.2725120000000014E-2</c:v>
                </c:pt>
                <c:pt idx="61">
                  <c:v>-5.4919080000000134E-2</c:v>
                </c:pt>
                <c:pt idx="62">
                  <c:v>-5.7855179999999985E-2</c:v>
                </c:pt>
                <c:pt idx="63">
                  <c:v>-6.1608599999999986E-2</c:v>
                </c:pt>
                <c:pt idx="64">
                  <c:v>-6.5933090000000194E-2</c:v>
                </c:pt>
                <c:pt idx="65">
                  <c:v>-7.0442779999999997E-2</c:v>
                </c:pt>
                <c:pt idx="66">
                  <c:v>-7.4836290000001041E-2</c:v>
                </c:pt>
                <c:pt idx="67">
                  <c:v>-7.8834599999999991E-2</c:v>
                </c:pt>
                <c:pt idx="68">
                  <c:v>-8.2473779999999983E-2</c:v>
                </c:pt>
                <c:pt idx="69">
                  <c:v>-8.608797E-2</c:v>
                </c:pt>
                <c:pt idx="70">
                  <c:v>-8.9937460000001052E-2</c:v>
                </c:pt>
                <c:pt idx="71">
                  <c:v>-9.3871550000000026E-2</c:v>
                </c:pt>
                <c:pt idx="72">
                  <c:v>-9.7622620000000007E-2</c:v>
                </c:pt>
                <c:pt idx="73">
                  <c:v>-0.10082430000000002</c:v>
                </c:pt>
                <c:pt idx="74">
                  <c:v>-0.10317030000000002</c:v>
                </c:pt>
                <c:pt idx="75">
                  <c:v>-0.1041118</c:v>
                </c:pt>
                <c:pt idx="76">
                  <c:v>-0.10358610000000019</c:v>
                </c:pt>
                <c:pt idx="77">
                  <c:v>-0.10167500000000022</c:v>
                </c:pt>
                <c:pt idx="78">
                  <c:v>-9.8272830000000005E-2</c:v>
                </c:pt>
                <c:pt idx="79">
                  <c:v>-9.3308100000000047E-2</c:v>
                </c:pt>
                <c:pt idx="80">
                  <c:v>-8.7003760000000013E-2</c:v>
                </c:pt>
                <c:pt idx="81">
                  <c:v>-7.9823830000000123E-2</c:v>
                </c:pt>
                <c:pt idx="82">
                  <c:v>-7.2476920000000666E-2</c:v>
                </c:pt>
                <c:pt idx="83">
                  <c:v>-6.5623940000000006E-2</c:v>
                </c:pt>
                <c:pt idx="84">
                  <c:v>-6.0261729999999999E-2</c:v>
                </c:pt>
                <c:pt idx="85">
                  <c:v>-5.6657689999999997E-2</c:v>
                </c:pt>
                <c:pt idx="86">
                  <c:v>-5.4658209999999999E-2</c:v>
                </c:pt>
                <c:pt idx="87">
                  <c:v>-5.3789480000000132E-2</c:v>
                </c:pt>
                <c:pt idx="88">
                  <c:v>-5.3551539999999995E-2</c:v>
                </c:pt>
                <c:pt idx="89">
                  <c:v>-5.3492760000000521E-2</c:v>
                </c:pt>
                <c:pt idx="90">
                  <c:v>-5.3330410000000134E-2</c:v>
                </c:pt>
                <c:pt idx="91">
                  <c:v>-5.2932400000000601E-2</c:v>
                </c:pt>
                <c:pt idx="92">
                  <c:v>-5.24672700000006E-2</c:v>
                </c:pt>
                <c:pt idx="93">
                  <c:v>-5.1945759999999765E-2</c:v>
                </c:pt>
                <c:pt idx="94">
                  <c:v>-5.1463750000000003E-2</c:v>
                </c:pt>
                <c:pt idx="95">
                  <c:v>-5.1087309999999997E-2</c:v>
                </c:pt>
                <c:pt idx="96">
                  <c:v>-5.0849390000000001E-2</c:v>
                </c:pt>
                <c:pt idx="97">
                  <c:v>-5.0754460000000112E-2</c:v>
                </c:pt>
                <c:pt idx="98">
                  <c:v>-5.0744130000000012E-2</c:v>
                </c:pt>
                <c:pt idx="99">
                  <c:v>-5.0688219999999999E-2</c:v>
                </c:pt>
                <c:pt idx="100">
                  <c:v>-5.0558159999999956E-2</c:v>
                </c:pt>
                <c:pt idx="101">
                  <c:v>-5.0385069999999997E-2</c:v>
                </c:pt>
                <c:pt idx="102">
                  <c:v>-5.0212369999999999E-2</c:v>
                </c:pt>
                <c:pt idx="103">
                  <c:v>-5.0108099999999996E-2</c:v>
                </c:pt>
                <c:pt idx="104">
                  <c:v>-5.0108759999999995E-2</c:v>
                </c:pt>
                <c:pt idx="105">
                  <c:v>-5.0298839999999997E-2</c:v>
                </c:pt>
                <c:pt idx="106">
                  <c:v>-5.0540940000000006E-2</c:v>
                </c:pt>
                <c:pt idx="107">
                  <c:v>-5.0708410000000134E-2</c:v>
                </c:pt>
                <c:pt idx="108">
                  <c:v>-5.0834040000000004E-2</c:v>
                </c:pt>
                <c:pt idx="109">
                  <c:v>-5.0830559999999997E-2</c:v>
                </c:pt>
                <c:pt idx="110">
                  <c:v>-5.0755259999999996E-2</c:v>
                </c:pt>
                <c:pt idx="111">
                  <c:v>-5.0740069999999998E-2</c:v>
                </c:pt>
                <c:pt idx="112">
                  <c:v>-5.0973129999999985E-2</c:v>
                </c:pt>
                <c:pt idx="113">
                  <c:v>-5.1576259999999985E-2</c:v>
                </c:pt>
                <c:pt idx="114">
                  <c:v>-5.2430520000000133E-2</c:v>
                </c:pt>
                <c:pt idx="115">
                  <c:v>-5.3366670000000775E-2</c:v>
                </c:pt>
                <c:pt idx="116">
                  <c:v>-5.4240009999999977E-2</c:v>
                </c:pt>
                <c:pt idx="117">
                  <c:v>-5.4823880000000033E-2</c:v>
                </c:pt>
                <c:pt idx="118">
                  <c:v>-5.5150279999999996E-2</c:v>
                </c:pt>
                <c:pt idx="119">
                  <c:v>-5.5375399999999998E-2</c:v>
                </c:pt>
                <c:pt idx="120">
                  <c:v>-5.5786780000000709E-2</c:v>
                </c:pt>
                <c:pt idx="121">
                  <c:v>-5.6615839999999987E-2</c:v>
                </c:pt>
                <c:pt idx="122">
                  <c:v>-5.7930259999999997E-2</c:v>
                </c:pt>
                <c:pt idx="123">
                  <c:v>-5.9478640000000013E-2</c:v>
                </c:pt>
                <c:pt idx="124">
                  <c:v>-6.1031889999999978E-2</c:v>
                </c:pt>
                <c:pt idx="125">
                  <c:v>-6.2312810000000739E-2</c:v>
                </c:pt>
                <c:pt idx="126">
                  <c:v>-6.3290430000000023E-2</c:v>
                </c:pt>
                <c:pt idx="127">
                  <c:v>-6.4110430000000815E-2</c:v>
                </c:pt>
                <c:pt idx="128">
                  <c:v>-6.5105120000000002E-2</c:v>
                </c:pt>
                <c:pt idx="129">
                  <c:v>-6.6483890000000004E-2</c:v>
                </c:pt>
                <c:pt idx="130">
                  <c:v>-6.8370529999999999E-2</c:v>
                </c:pt>
                <c:pt idx="131">
                  <c:v>-7.0375599999999996E-2</c:v>
                </c:pt>
                <c:pt idx="132">
                  <c:v>-7.2259009999999999E-2</c:v>
                </c:pt>
                <c:pt idx="133">
                  <c:v>-7.3658760000000004E-2</c:v>
                </c:pt>
                <c:pt idx="134">
                  <c:v>-7.4610730000000708E-2</c:v>
                </c:pt>
                <c:pt idx="135">
                  <c:v>-7.5256690000000639E-2</c:v>
                </c:pt>
                <c:pt idx="136">
                  <c:v>-7.6029659999999999E-2</c:v>
                </c:pt>
                <c:pt idx="137">
                  <c:v>-7.7198849999999999E-2</c:v>
                </c:pt>
                <c:pt idx="138">
                  <c:v>-7.9170959999999999E-2</c:v>
                </c:pt>
                <c:pt idx="139">
                  <c:v>-8.1686940000000027E-2</c:v>
                </c:pt>
                <c:pt idx="140">
                  <c:v>-8.4786680000000031E-2</c:v>
                </c:pt>
                <c:pt idx="141">
                  <c:v>-8.8298970000000226E-2</c:v>
                </c:pt>
                <c:pt idx="142">
                  <c:v>-9.2139130000000014E-2</c:v>
                </c:pt>
                <c:pt idx="143">
                  <c:v>-9.6318639999999997E-2</c:v>
                </c:pt>
                <c:pt idx="144">
                  <c:v>-0.10112630000000022</c:v>
                </c:pt>
                <c:pt idx="145">
                  <c:v>-0.1066007000000008</c:v>
                </c:pt>
                <c:pt idx="146">
                  <c:v>-0.11302400000000012</c:v>
                </c:pt>
                <c:pt idx="147">
                  <c:v>-0.12022550000000114</c:v>
                </c:pt>
                <c:pt idx="148">
                  <c:v>-0.12835400000000002</c:v>
                </c:pt>
                <c:pt idx="149">
                  <c:v>-0.1373298</c:v>
                </c:pt>
                <c:pt idx="150">
                  <c:v>-0.14718630000000021</c:v>
                </c:pt>
                <c:pt idx="151">
                  <c:v>-0.15815440000000044</c:v>
                </c:pt>
                <c:pt idx="152">
                  <c:v>-0.17044250000000041</c:v>
                </c:pt>
                <c:pt idx="153">
                  <c:v>-0.18398290000000139</c:v>
                </c:pt>
                <c:pt idx="154">
                  <c:v>-0.1988559</c:v>
                </c:pt>
                <c:pt idx="155">
                  <c:v>-0.21511089999999999</c:v>
                </c:pt>
                <c:pt idx="156">
                  <c:v>-0.23272669999999998</c:v>
                </c:pt>
                <c:pt idx="157">
                  <c:v>-0.25181790000000032</c:v>
                </c:pt>
                <c:pt idx="158">
                  <c:v>-0.27269170000000004</c:v>
                </c:pt>
                <c:pt idx="159">
                  <c:v>-0.29561450000000239</c:v>
                </c:pt>
                <c:pt idx="160">
                  <c:v>-0.32066170000000038</c:v>
                </c:pt>
                <c:pt idx="161">
                  <c:v>-0.34778010000000031</c:v>
                </c:pt>
                <c:pt idx="162">
                  <c:v>-0.37690410000000307</c:v>
                </c:pt>
                <c:pt idx="163">
                  <c:v>-0.40789800000000032</c:v>
                </c:pt>
                <c:pt idx="164">
                  <c:v>-0.44047440000000032</c:v>
                </c:pt>
                <c:pt idx="165">
                  <c:v>-0.47473929999999998</c:v>
                </c:pt>
                <c:pt idx="166">
                  <c:v>-0.51082760000000005</c:v>
                </c:pt>
                <c:pt idx="167">
                  <c:v>-0.54898910000000001</c:v>
                </c:pt>
                <c:pt idx="168">
                  <c:v>-0.58937679999999293</c:v>
                </c:pt>
                <c:pt idx="169">
                  <c:v>-0.63183540000000615</c:v>
                </c:pt>
                <c:pt idx="170">
                  <c:v>-0.67590260000000535</c:v>
                </c:pt>
                <c:pt idx="171">
                  <c:v>-0.72073580000000614</c:v>
                </c:pt>
                <c:pt idx="172">
                  <c:v>-0.76540770000000002</c:v>
                </c:pt>
                <c:pt idx="173">
                  <c:v>-0.8090117</c:v>
                </c:pt>
                <c:pt idx="174">
                  <c:v>-0.85081300000000004</c:v>
                </c:pt>
                <c:pt idx="175">
                  <c:v>-0.89047940000000003</c:v>
                </c:pt>
                <c:pt idx="176">
                  <c:v>-0.92779600000000062</c:v>
                </c:pt>
                <c:pt idx="177">
                  <c:v>-0.96209590000000533</c:v>
                </c:pt>
                <c:pt idx="178">
                  <c:v>-0.99264310000000011</c:v>
                </c:pt>
                <c:pt idx="179">
                  <c:v>-1.018289</c:v>
                </c:pt>
                <c:pt idx="180">
                  <c:v>-1.0380339999999999</c:v>
                </c:pt>
                <c:pt idx="181">
                  <c:v>-1.0509870000000001</c:v>
                </c:pt>
                <c:pt idx="182">
                  <c:v>-1.0566639999999998</c:v>
                </c:pt>
                <c:pt idx="183">
                  <c:v>-1.0548799999999998</c:v>
                </c:pt>
                <c:pt idx="184">
                  <c:v>-1.046195</c:v>
                </c:pt>
                <c:pt idx="185">
                  <c:v>-1.030902</c:v>
                </c:pt>
                <c:pt idx="186">
                  <c:v>-1.0095589999999999</c:v>
                </c:pt>
                <c:pt idx="187">
                  <c:v>-0.98244209999999466</c:v>
                </c:pt>
                <c:pt idx="188">
                  <c:v>-0.95016420000000001</c:v>
                </c:pt>
                <c:pt idx="189">
                  <c:v>-0.91326069999999959</c:v>
                </c:pt>
                <c:pt idx="190">
                  <c:v>-0.87250240000000001</c:v>
                </c:pt>
                <c:pt idx="191">
                  <c:v>-0.82865179999999994</c:v>
                </c:pt>
                <c:pt idx="192">
                  <c:v>-0.78347879999999959</c:v>
                </c:pt>
                <c:pt idx="193">
                  <c:v>-0.73805830000000061</c:v>
                </c:pt>
                <c:pt idx="194">
                  <c:v>-0.69357330000000006</c:v>
                </c:pt>
                <c:pt idx="195">
                  <c:v>-0.65073820000000615</c:v>
                </c:pt>
                <c:pt idx="196">
                  <c:v>-0.61017120000000591</c:v>
                </c:pt>
                <c:pt idx="197">
                  <c:v>-0.57195050000000003</c:v>
                </c:pt>
                <c:pt idx="198">
                  <c:v>-0.53631479999999465</c:v>
                </c:pt>
                <c:pt idx="199">
                  <c:v>-0.50329289999999949</c:v>
                </c:pt>
                <c:pt idx="200">
                  <c:v>-0.47343780000000002</c:v>
                </c:pt>
                <c:pt idx="201">
                  <c:v>-0.44654960000000005</c:v>
                </c:pt>
                <c:pt idx="202">
                  <c:v>-0.42274600000000001</c:v>
                </c:pt>
                <c:pt idx="203">
                  <c:v>-0.40183600000000008</c:v>
                </c:pt>
                <c:pt idx="204">
                  <c:v>-0.38372530000000032</c:v>
                </c:pt>
                <c:pt idx="205">
                  <c:v>-0.36785990000000307</c:v>
                </c:pt>
                <c:pt idx="206">
                  <c:v>-0.35384070000000267</c:v>
                </c:pt>
                <c:pt idx="207">
                  <c:v>-0.34125830000000001</c:v>
                </c:pt>
                <c:pt idx="208">
                  <c:v>-0.32997540000000353</c:v>
                </c:pt>
                <c:pt idx="209">
                  <c:v>-0.31985030000000364</c:v>
                </c:pt>
                <c:pt idx="210">
                  <c:v>-0.31116520000000031</c:v>
                </c:pt>
                <c:pt idx="211">
                  <c:v>-0.30401090000000364</c:v>
                </c:pt>
                <c:pt idx="212">
                  <c:v>-0.29836450000000353</c:v>
                </c:pt>
                <c:pt idx="213">
                  <c:v>-0.2937285000000025</c:v>
                </c:pt>
                <c:pt idx="214">
                  <c:v>-0.28958310000000032</c:v>
                </c:pt>
                <c:pt idx="215">
                  <c:v>-0.28568850000000268</c:v>
                </c:pt>
                <c:pt idx="216">
                  <c:v>-0.28191610000000239</c:v>
                </c:pt>
                <c:pt idx="217">
                  <c:v>-0.27845220000000032</c:v>
                </c:pt>
                <c:pt idx="218">
                  <c:v>-0.27566220000000002</c:v>
                </c:pt>
                <c:pt idx="219">
                  <c:v>-0.27362060000000032</c:v>
                </c:pt>
                <c:pt idx="220">
                  <c:v>-0.27217480000000038</c:v>
                </c:pt>
                <c:pt idx="221">
                  <c:v>-0.27108970000000032</c:v>
                </c:pt>
                <c:pt idx="222">
                  <c:v>-0.27022790000000002</c:v>
                </c:pt>
                <c:pt idx="223">
                  <c:v>-0.26967810000000031</c:v>
                </c:pt>
                <c:pt idx="224">
                  <c:v>-0.26921830000000002</c:v>
                </c:pt>
                <c:pt idx="225">
                  <c:v>-0.26906090000000032</c:v>
                </c:pt>
                <c:pt idx="226">
                  <c:v>-0.26934210000000008</c:v>
                </c:pt>
                <c:pt idx="227">
                  <c:v>-0.26989630000000031</c:v>
                </c:pt>
                <c:pt idx="228">
                  <c:v>-0.27058690000000307</c:v>
                </c:pt>
                <c:pt idx="229">
                  <c:v>-0.27139090000000032</c:v>
                </c:pt>
                <c:pt idx="230">
                  <c:v>-0.27240180000000008</c:v>
                </c:pt>
                <c:pt idx="231">
                  <c:v>-0.27363359999999998</c:v>
                </c:pt>
                <c:pt idx="232">
                  <c:v>-0.27511950000000002</c:v>
                </c:pt>
                <c:pt idx="233">
                  <c:v>-0.27712370000000008</c:v>
                </c:pt>
                <c:pt idx="234">
                  <c:v>-0.27966060000000031</c:v>
                </c:pt>
                <c:pt idx="235">
                  <c:v>-0.28256330000000002</c:v>
                </c:pt>
                <c:pt idx="236">
                  <c:v>-0.28570910000000005</c:v>
                </c:pt>
                <c:pt idx="237">
                  <c:v>-0.28894590000000031</c:v>
                </c:pt>
                <c:pt idx="238">
                  <c:v>-0.29228480000000268</c:v>
                </c:pt>
                <c:pt idx="239">
                  <c:v>-0.29554800000000031</c:v>
                </c:pt>
                <c:pt idx="240">
                  <c:v>-0.29907890000000353</c:v>
                </c:pt>
                <c:pt idx="241">
                  <c:v>-0.30305260000000267</c:v>
                </c:pt>
                <c:pt idx="242">
                  <c:v>-0.30761640000000268</c:v>
                </c:pt>
                <c:pt idx="243">
                  <c:v>-0.31277930000000032</c:v>
                </c:pt>
                <c:pt idx="244">
                  <c:v>-0.31835810000000353</c:v>
                </c:pt>
                <c:pt idx="245">
                  <c:v>-0.32409150000000031</c:v>
                </c:pt>
                <c:pt idx="246">
                  <c:v>-0.32990680000000477</c:v>
                </c:pt>
                <c:pt idx="247">
                  <c:v>-0.33554700000000032</c:v>
                </c:pt>
                <c:pt idx="248">
                  <c:v>-0.34129080000000001</c:v>
                </c:pt>
                <c:pt idx="249">
                  <c:v>-0.34756680000000267</c:v>
                </c:pt>
                <c:pt idx="250">
                  <c:v>-0.35464260000000031</c:v>
                </c:pt>
                <c:pt idx="251">
                  <c:v>-0.36260160000000002</c:v>
                </c:pt>
                <c:pt idx="252">
                  <c:v>-0.37125060000000032</c:v>
                </c:pt>
                <c:pt idx="253">
                  <c:v>-0.38022840000000308</c:v>
                </c:pt>
                <c:pt idx="254">
                  <c:v>-0.38927290000000353</c:v>
                </c:pt>
                <c:pt idx="255">
                  <c:v>-0.39826220000000268</c:v>
                </c:pt>
                <c:pt idx="256">
                  <c:v>-0.40733330000000001</c:v>
                </c:pt>
                <c:pt idx="257">
                  <c:v>-0.41691340000000032</c:v>
                </c:pt>
                <c:pt idx="258">
                  <c:v>-0.42720000000000002</c:v>
                </c:pt>
                <c:pt idx="259">
                  <c:v>-0.43831950000000364</c:v>
                </c:pt>
                <c:pt idx="260">
                  <c:v>-0.45033150000000005</c:v>
                </c:pt>
                <c:pt idx="261">
                  <c:v>-0.46296290000000268</c:v>
                </c:pt>
                <c:pt idx="262">
                  <c:v>-0.47597870000000353</c:v>
                </c:pt>
                <c:pt idx="263">
                  <c:v>-0.48931920000000267</c:v>
                </c:pt>
                <c:pt idx="264">
                  <c:v>-0.50295269999999959</c:v>
                </c:pt>
                <c:pt idx="265">
                  <c:v>-0.51728039999999464</c:v>
                </c:pt>
                <c:pt idx="266">
                  <c:v>-0.53236659999999281</c:v>
                </c:pt>
                <c:pt idx="267">
                  <c:v>-0.5481045999999995</c:v>
                </c:pt>
                <c:pt idx="268">
                  <c:v>-0.5647662999999995</c:v>
                </c:pt>
                <c:pt idx="269">
                  <c:v>-0.58223009999999475</c:v>
                </c:pt>
                <c:pt idx="270">
                  <c:v>-0.60035470000000002</c:v>
                </c:pt>
                <c:pt idx="271">
                  <c:v>-0.61891260000000003</c:v>
                </c:pt>
                <c:pt idx="272">
                  <c:v>-0.63807220000000064</c:v>
                </c:pt>
                <c:pt idx="273">
                  <c:v>-0.65839320000000534</c:v>
                </c:pt>
                <c:pt idx="274">
                  <c:v>-0.67969920000001127</c:v>
                </c:pt>
                <c:pt idx="275">
                  <c:v>-0.7018875</c:v>
                </c:pt>
                <c:pt idx="276">
                  <c:v>-0.72537459999999998</c:v>
                </c:pt>
                <c:pt idx="277">
                  <c:v>-0.75022630000000001</c:v>
                </c:pt>
                <c:pt idx="278">
                  <c:v>-0.77622020000000613</c:v>
                </c:pt>
                <c:pt idx="279">
                  <c:v>-0.80289330000000003</c:v>
                </c:pt>
                <c:pt idx="280">
                  <c:v>-0.83039370000000001</c:v>
                </c:pt>
                <c:pt idx="281">
                  <c:v>-0.85892050000000064</c:v>
                </c:pt>
                <c:pt idx="282">
                  <c:v>-0.88835169999999997</c:v>
                </c:pt>
                <c:pt idx="283">
                  <c:v>-0.91885680000000003</c:v>
                </c:pt>
                <c:pt idx="284">
                  <c:v>-0.95086309999999996</c:v>
                </c:pt>
                <c:pt idx="285">
                  <c:v>-0.9846047999999995</c:v>
                </c:pt>
                <c:pt idx="286">
                  <c:v>-1.0197889999999998</c:v>
                </c:pt>
                <c:pt idx="287">
                  <c:v>-1.0560309999999999</c:v>
                </c:pt>
                <c:pt idx="288">
                  <c:v>-1.0933009999999999</c:v>
                </c:pt>
                <c:pt idx="289">
                  <c:v>-1.1317549999999998</c:v>
                </c:pt>
                <c:pt idx="290">
                  <c:v>-1.171419</c:v>
                </c:pt>
                <c:pt idx="291">
                  <c:v>-1.212582</c:v>
                </c:pt>
                <c:pt idx="292">
                  <c:v>-1.2555479999999999</c:v>
                </c:pt>
                <c:pt idx="293">
                  <c:v>-1.300505</c:v>
                </c:pt>
                <c:pt idx="294">
                  <c:v>-1.347213</c:v>
                </c:pt>
                <c:pt idx="295">
                  <c:v>-1.3953880000000001</c:v>
                </c:pt>
                <c:pt idx="296">
                  <c:v>-1.444964999999987</c:v>
                </c:pt>
                <c:pt idx="297">
                  <c:v>-1.496248</c:v>
                </c:pt>
                <c:pt idx="298">
                  <c:v>-1.5491219999999895</c:v>
                </c:pt>
                <c:pt idx="299">
                  <c:v>-1.6040209999999999</c:v>
                </c:pt>
                <c:pt idx="300">
                  <c:v>-1.6610750000000001</c:v>
                </c:pt>
                <c:pt idx="301">
                  <c:v>-1.720351</c:v>
                </c:pt>
                <c:pt idx="302">
                  <c:v>-1.7817529999999999</c:v>
                </c:pt>
                <c:pt idx="303">
                  <c:v>-1.8450530000000001</c:v>
                </c:pt>
                <c:pt idx="304">
                  <c:v>-1.9102530000000104</c:v>
                </c:pt>
                <c:pt idx="305">
                  <c:v>-1.977598</c:v>
                </c:pt>
                <c:pt idx="306">
                  <c:v>-2.0470329999999999</c:v>
                </c:pt>
                <c:pt idx="307">
                  <c:v>-2.1189239999999998</c:v>
                </c:pt>
                <c:pt idx="308">
                  <c:v>-2.1931950000000002</c:v>
                </c:pt>
                <c:pt idx="309">
                  <c:v>-2.2697950000000002</c:v>
                </c:pt>
                <c:pt idx="310">
                  <c:v>-2.348697</c:v>
                </c:pt>
                <c:pt idx="311">
                  <c:v>-2.4298439999999739</c:v>
                </c:pt>
                <c:pt idx="312">
                  <c:v>-2.513404</c:v>
                </c:pt>
                <c:pt idx="313">
                  <c:v>-2.5995810000000001</c:v>
                </c:pt>
                <c:pt idx="314">
                  <c:v>-2.6885709999999996</c:v>
                </c:pt>
                <c:pt idx="315">
                  <c:v>-2.7805459999999997</c:v>
                </c:pt>
                <c:pt idx="316">
                  <c:v>-2.8754719999999967</c:v>
                </c:pt>
                <c:pt idx="317">
                  <c:v>-2.9731870000000002</c:v>
                </c:pt>
                <c:pt idx="318">
                  <c:v>-3.0736289999999977</c:v>
                </c:pt>
                <c:pt idx="319">
                  <c:v>-3.1767989999999977</c:v>
                </c:pt>
                <c:pt idx="320">
                  <c:v>-3.2822710000000002</c:v>
                </c:pt>
                <c:pt idx="321">
                  <c:v>-3.3916519999999735</c:v>
                </c:pt>
                <c:pt idx="322">
                  <c:v>-3.504975</c:v>
                </c:pt>
                <c:pt idx="323">
                  <c:v>-3.6212399999999998</c:v>
                </c:pt>
                <c:pt idx="324">
                  <c:v>-3.7388730000000003</c:v>
                </c:pt>
                <c:pt idx="325">
                  <c:v>-3.8562449999999684</c:v>
                </c:pt>
                <c:pt idx="326">
                  <c:v>-3.9724799999999729</c:v>
                </c:pt>
                <c:pt idx="327">
                  <c:v>-4.0878580000000007</c:v>
                </c:pt>
                <c:pt idx="328">
                  <c:v>-4.2036680000000537</c:v>
                </c:pt>
                <c:pt idx="329">
                  <c:v>-4.3253439999999985</c:v>
                </c:pt>
                <c:pt idx="330">
                  <c:v>-4.4543559999999855</c:v>
                </c:pt>
                <c:pt idx="331">
                  <c:v>-4.5909930000000001</c:v>
                </c:pt>
                <c:pt idx="332">
                  <c:v>-4.7343079999999995</c:v>
                </c:pt>
                <c:pt idx="333">
                  <c:v>-4.8828720000000008</c:v>
                </c:pt>
                <c:pt idx="334">
                  <c:v>-5.0350330000000003</c:v>
                </c:pt>
                <c:pt idx="335">
                  <c:v>-5.1903309999999845</c:v>
                </c:pt>
                <c:pt idx="336">
                  <c:v>-5.3487559999999945</c:v>
                </c:pt>
                <c:pt idx="337">
                  <c:v>-5.5118329999999975</c:v>
                </c:pt>
                <c:pt idx="338">
                  <c:v>-5.6790750000000001</c:v>
                </c:pt>
                <c:pt idx="339">
                  <c:v>-5.8503310000000006</c:v>
                </c:pt>
                <c:pt idx="340">
                  <c:v>-6.0252740000000005</c:v>
                </c:pt>
                <c:pt idx="341">
                  <c:v>-6.203824</c:v>
                </c:pt>
                <c:pt idx="342">
                  <c:v>-6.3856659999999996</c:v>
                </c:pt>
                <c:pt idx="343">
                  <c:v>-6.5713610000000564</c:v>
                </c:pt>
                <c:pt idx="344">
                  <c:v>-6.7606139999999995</c:v>
                </c:pt>
                <c:pt idx="345">
                  <c:v>-6.9533810000000003</c:v>
                </c:pt>
                <c:pt idx="346">
                  <c:v>-7.1497899999999985</c:v>
                </c:pt>
                <c:pt idx="347">
                  <c:v>-7.3499949999999945</c:v>
                </c:pt>
                <c:pt idx="348">
                  <c:v>-7.5542919999999985</c:v>
                </c:pt>
                <c:pt idx="349">
                  <c:v>-7.763027000000001</c:v>
                </c:pt>
                <c:pt idx="350">
                  <c:v>-7.9763090000000583</c:v>
                </c:pt>
                <c:pt idx="351">
                  <c:v>-8.1941049999999986</c:v>
                </c:pt>
                <c:pt idx="352">
                  <c:v>-8.4155560000000911</c:v>
                </c:pt>
                <c:pt idx="353">
                  <c:v>-8.6405950000000011</c:v>
                </c:pt>
                <c:pt idx="354">
                  <c:v>-8.8693490000000068</c:v>
                </c:pt>
                <c:pt idx="355">
                  <c:v>-9.1016470000000016</c:v>
                </c:pt>
                <c:pt idx="356">
                  <c:v>-9.3379830000000013</c:v>
                </c:pt>
                <c:pt idx="357">
                  <c:v>-9.578778999999999</c:v>
                </c:pt>
                <c:pt idx="358">
                  <c:v>-9.8242970000000014</c:v>
                </c:pt>
                <c:pt idx="359">
                  <c:v>-10.07418</c:v>
                </c:pt>
                <c:pt idx="360">
                  <c:v>-10.3277</c:v>
                </c:pt>
                <c:pt idx="361">
                  <c:v>-10.58498</c:v>
                </c:pt>
                <c:pt idx="362">
                  <c:v>-10.84615</c:v>
                </c:pt>
                <c:pt idx="363">
                  <c:v>-11.110810000000001</c:v>
                </c:pt>
                <c:pt idx="364">
                  <c:v>-11.379430000000127</c:v>
                </c:pt>
                <c:pt idx="365">
                  <c:v>-11.65236</c:v>
                </c:pt>
                <c:pt idx="366">
                  <c:v>-11.92967</c:v>
                </c:pt>
                <c:pt idx="367">
                  <c:v>-12.211089999999999</c:v>
                </c:pt>
                <c:pt idx="368">
                  <c:v>-12.496170000000001</c:v>
                </c:pt>
                <c:pt idx="369">
                  <c:v>-12.78528</c:v>
                </c:pt>
                <c:pt idx="370">
                  <c:v>-13.078800000000001</c:v>
                </c:pt>
                <c:pt idx="371">
                  <c:v>-13.37106</c:v>
                </c:pt>
                <c:pt idx="372">
                  <c:v>-13.67848</c:v>
                </c:pt>
                <c:pt idx="373">
                  <c:v>-13.998430000000004</c:v>
                </c:pt>
                <c:pt idx="374">
                  <c:v>-14.332940000000002</c:v>
                </c:pt>
                <c:pt idx="375">
                  <c:v>-14.671909999999999</c:v>
                </c:pt>
                <c:pt idx="376">
                  <c:v>-14.987340000000001</c:v>
                </c:pt>
                <c:pt idx="377">
                  <c:v>-15.236410000000001</c:v>
                </c:pt>
                <c:pt idx="378">
                  <c:v>-15.36899</c:v>
                </c:pt>
                <c:pt idx="379">
                  <c:v>-15.340240000000001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7-3566-4FC7-AADA-B1BE734653FE}"/>
            </c:ext>
          </c:extLst>
        </c:ser>
        <c:ser>
          <c:idx val="8"/>
          <c:order val="8"/>
          <c:tx>
            <c:strRef>
              <c:f>'J:\sylvie\experimenty\2011\zdenka\ODN-C\eliminace C3,4,5,6,9\dC3 pro eliminace\[eliminace E4 dC3 srovnání různá data.xlsx]LSV březen 2011'!$J$1</c:f>
              <c:strCache>
                <c:ptCount val="1"/>
                <c:pt idx="0">
                  <c:v>pH 6.14</c:v>
                </c:pt>
              </c:strCache>
            </c:strRef>
          </c:tx>
          <c:marker>
            <c:symbol val="none"/>
          </c:marker>
          <c:xVal>
            <c:numRef>
              <c:f>'J:\sylvie\experimenty\2011\zdenka\ODN-C\eliminace C3,4,5,6,9\dC3 pro eliminace\[eliminace E4 dC3 srovnání různá data.xlsx]LSV březen 2011'!$A$2:$A$381</c:f>
              <c:numCache>
                <c:formatCode>General</c:formatCode>
                <c:ptCount val="380"/>
                <c:pt idx="0">
                  <c:v>-1000.0609999999994</c:v>
                </c:pt>
                <c:pt idx="1">
                  <c:v>-1002.0450000000001</c:v>
                </c:pt>
                <c:pt idx="2">
                  <c:v>-1004.0279999999979</c:v>
                </c:pt>
                <c:pt idx="3">
                  <c:v>-1006.0119999999994</c:v>
                </c:pt>
                <c:pt idx="4">
                  <c:v>-1007.9959999999999</c:v>
                </c:pt>
                <c:pt idx="5">
                  <c:v>-1009.9789999999999</c:v>
                </c:pt>
                <c:pt idx="6">
                  <c:v>-1011.963</c:v>
                </c:pt>
                <c:pt idx="7">
                  <c:v>-1013.9469999999974</c:v>
                </c:pt>
                <c:pt idx="8">
                  <c:v>-1015.93</c:v>
                </c:pt>
                <c:pt idx="9">
                  <c:v>-1017.914</c:v>
                </c:pt>
                <c:pt idx="10">
                  <c:v>-1019.8969999999994</c:v>
                </c:pt>
                <c:pt idx="11">
                  <c:v>-1021.8810000000001</c:v>
                </c:pt>
                <c:pt idx="12">
                  <c:v>-1023.8649999999974</c:v>
                </c:pt>
                <c:pt idx="13">
                  <c:v>-1025.8480000000002</c:v>
                </c:pt>
                <c:pt idx="14">
                  <c:v>-1027.8319999999999</c:v>
                </c:pt>
                <c:pt idx="15">
                  <c:v>-1029.816</c:v>
                </c:pt>
                <c:pt idx="16">
                  <c:v>-1031.799</c:v>
                </c:pt>
                <c:pt idx="17">
                  <c:v>-1033.7829999999999</c:v>
                </c:pt>
                <c:pt idx="18">
                  <c:v>-1035.7670000000001</c:v>
                </c:pt>
                <c:pt idx="19">
                  <c:v>-1037.75</c:v>
                </c:pt>
                <c:pt idx="20">
                  <c:v>-1039.7339999999999</c:v>
                </c:pt>
                <c:pt idx="21">
                  <c:v>-1041.7180000000001</c:v>
                </c:pt>
                <c:pt idx="22">
                  <c:v>-1043.701</c:v>
                </c:pt>
                <c:pt idx="23">
                  <c:v>-1045.6849999999888</c:v>
                </c:pt>
                <c:pt idx="24">
                  <c:v>-1047.6679999999999</c:v>
                </c:pt>
                <c:pt idx="25">
                  <c:v>-1049.6519999999998</c:v>
                </c:pt>
                <c:pt idx="26">
                  <c:v>-1051.636</c:v>
                </c:pt>
                <c:pt idx="27">
                  <c:v>-1053.6189999999999</c:v>
                </c:pt>
                <c:pt idx="28">
                  <c:v>-1055.6029999999998</c:v>
                </c:pt>
                <c:pt idx="29">
                  <c:v>-1057.587</c:v>
                </c:pt>
                <c:pt idx="30">
                  <c:v>-1059.57</c:v>
                </c:pt>
                <c:pt idx="31">
                  <c:v>-1061.5539999999999</c:v>
                </c:pt>
                <c:pt idx="32">
                  <c:v>-1063.538</c:v>
                </c:pt>
                <c:pt idx="33">
                  <c:v>-1065.521</c:v>
                </c:pt>
                <c:pt idx="34">
                  <c:v>-1067.5049999999999</c:v>
                </c:pt>
                <c:pt idx="35">
                  <c:v>-1069.489</c:v>
                </c:pt>
                <c:pt idx="36">
                  <c:v>-1071.472</c:v>
                </c:pt>
                <c:pt idx="37">
                  <c:v>-1073.4560000000001</c:v>
                </c:pt>
                <c:pt idx="38">
                  <c:v>-1075.4390000000001</c:v>
                </c:pt>
                <c:pt idx="39">
                  <c:v>-1077.423</c:v>
                </c:pt>
                <c:pt idx="40">
                  <c:v>-1079.4070000000011</c:v>
                </c:pt>
                <c:pt idx="41">
                  <c:v>-1081.3899999999999</c:v>
                </c:pt>
                <c:pt idx="42">
                  <c:v>-1083.3739999999998</c:v>
                </c:pt>
                <c:pt idx="43">
                  <c:v>-1085.3579999999999</c:v>
                </c:pt>
                <c:pt idx="44">
                  <c:v>-1087.3409999999999</c:v>
                </c:pt>
                <c:pt idx="45">
                  <c:v>-1089.325</c:v>
                </c:pt>
                <c:pt idx="46">
                  <c:v>-1091.3090000000002</c:v>
                </c:pt>
                <c:pt idx="47">
                  <c:v>-1093.2919999999999</c:v>
                </c:pt>
                <c:pt idx="48">
                  <c:v>-1095.2760000000001</c:v>
                </c:pt>
                <c:pt idx="49">
                  <c:v>-1097.26</c:v>
                </c:pt>
                <c:pt idx="50">
                  <c:v>-1099.2429999999999</c:v>
                </c:pt>
                <c:pt idx="51">
                  <c:v>-1101.2270000000001</c:v>
                </c:pt>
                <c:pt idx="52">
                  <c:v>-1103.21</c:v>
                </c:pt>
                <c:pt idx="53">
                  <c:v>-1105.1939999999888</c:v>
                </c:pt>
                <c:pt idx="54">
                  <c:v>-1107.1779999999999</c:v>
                </c:pt>
                <c:pt idx="55">
                  <c:v>-1109.1609999999998</c:v>
                </c:pt>
                <c:pt idx="56">
                  <c:v>-1111.145</c:v>
                </c:pt>
                <c:pt idx="57">
                  <c:v>-1113.1289999999999</c:v>
                </c:pt>
                <c:pt idx="58">
                  <c:v>-1115.1119999999999</c:v>
                </c:pt>
                <c:pt idx="59">
                  <c:v>-1117.096</c:v>
                </c:pt>
                <c:pt idx="60">
                  <c:v>-1119.0800000000002</c:v>
                </c:pt>
                <c:pt idx="61">
                  <c:v>-1121.0629999999999</c:v>
                </c:pt>
                <c:pt idx="62">
                  <c:v>-1123.047</c:v>
                </c:pt>
                <c:pt idx="63">
                  <c:v>-1125.0309999999999</c:v>
                </c:pt>
                <c:pt idx="64">
                  <c:v>-1127.0139999999999</c:v>
                </c:pt>
                <c:pt idx="65">
                  <c:v>-1128.998</c:v>
                </c:pt>
                <c:pt idx="66">
                  <c:v>-1130.981</c:v>
                </c:pt>
                <c:pt idx="67">
                  <c:v>-1132.9649999999999</c:v>
                </c:pt>
                <c:pt idx="68">
                  <c:v>-1134.9490000000001</c:v>
                </c:pt>
                <c:pt idx="69">
                  <c:v>-1136.932</c:v>
                </c:pt>
                <c:pt idx="70">
                  <c:v>-1138.9160000000011</c:v>
                </c:pt>
                <c:pt idx="71">
                  <c:v>-1140.9000000000001</c:v>
                </c:pt>
                <c:pt idx="72">
                  <c:v>-1142.8829999999998</c:v>
                </c:pt>
                <c:pt idx="73">
                  <c:v>-1144.8670000000002</c:v>
                </c:pt>
                <c:pt idx="74">
                  <c:v>-1146.8509999999999</c:v>
                </c:pt>
                <c:pt idx="75">
                  <c:v>-1148.8339999999998</c:v>
                </c:pt>
                <c:pt idx="76">
                  <c:v>-1150.818</c:v>
                </c:pt>
                <c:pt idx="77">
                  <c:v>-1152.8019999999999</c:v>
                </c:pt>
                <c:pt idx="78">
                  <c:v>-1154.7849999999999</c:v>
                </c:pt>
                <c:pt idx="79">
                  <c:v>-1156.769</c:v>
                </c:pt>
                <c:pt idx="80">
                  <c:v>-1158.752</c:v>
                </c:pt>
                <c:pt idx="81">
                  <c:v>-1160.7360000000001</c:v>
                </c:pt>
                <c:pt idx="82">
                  <c:v>-1162.72</c:v>
                </c:pt>
                <c:pt idx="83">
                  <c:v>-1164.703</c:v>
                </c:pt>
                <c:pt idx="84">
                  <c:v>-1166.6869999999999</c:v>
                </c:pt>
                <c:pt idx="85">
                  <c:v>-1168.6709999999998</c:v>
                </c:pt>
                <c:pt idx="86">
                  <c:v>-1170.6539999999998</c:v>
                </c:pt>
                <c:pt idx="87">
                  <c:v>-1172.6379999999999</c:v>
                </c:pt>
                <c:pt idx="88">
                  <c:v>-1174.6219999999998</c:v>
                </c:pt>
                <c:pt idx="89">
                  <c:v>-1176.6049999999998</c:v>
                </c:pt>
                <c:pt idx="90">
                  <c:v>-1178.5890000000002</c:v>
                </c:pt>
                <c:pt idx="91">
                  <c:v>-1180.5729999999999</c:v>
                </c:pt>
                <c:pt idx="92">
                  <c:v>-1182.556</c:v>
                </c:pt>
                <c:pt idx="93">
                  <c:v>-1184.54</c:v>
                </c:pt>
                <c:pt idx="94">
                  <c:v>-1186.5229999999999</c:v>
                </c:pt>
                <c:pt idx="95">
                  <c:v>-1188.5070000000001</c:v>
                </c:pt>
                <c:pt idx="96">
                  <c:v>-1190.491</c:v>
                </c:pt>
                <c:pt idx="97">
                  <c:v>-1192.4739999999999</c:v>
                </c:pt>
                <c:pt idx="98">
                  <c:v>-1194.4580000000001</c:v>
                </c:pt>
                <c:pt idx="99">
                  <c:v>-1196.442</c:v>
                </c:pt>
                <c:pt idx="100">
                  <c:v>-1198.4250000000011</c:v>
                </c:pt>
                <c:pt idx="101">
                  <c:v>-1200.4090000000001</c:v>
                </c:pt>
                <c:pt idx="102">
                  <c:v>-1202.3929999999998</c:v>
                </c:pt>
                <c:pt idx="103">
                  <c:v>-1204.376</c:v>
                </c:pt>
                <c:pt idx="104">
                  <c:v>-1206.3599999999999</c:v>
                </c:pt>
                <c:pt idx="105">
                  <c:v>-1208.3439999999998</c:v>
                </c:pt>
                <c:pt idx="106">
                  <c:v>-1210.327</c:v>
                </c:pt>
                <c:pt idx="107">
                  <c:v>-1212.3109999999999</c:v>
                </c:pt>
                <c:pt idx="108">
                  <c:v>-1214.2939999999999</c:v>
                </c:pt>
                <c:pt idx="109">
                  <c:v>-1216.278</c:v>
                </c:pt>
                <c:pt idx="110">
                  <c:v>-1218.2619999999999</c:v>
                </c:pt>
                <c:pt idx="111">
                  <c:v>-1220.2450000000001</c:v>
                </c:pt>
                <c:pt idx="112">
                  <c:v>-1222.229</c:v>
                </c:pt>
                <c:pt idx="113">
                  <c:v>-1224.213</c:v>
                </c:pt>
                <c:pt idx="114">
                  <c:v>-1226.1959999999999</c:v>
                </c:pt>
                <c:pt idx="115">
                  <c:v>-1228.1799999999998</c:v>
                </c:pt>
                <c:pt idx="116">
                  <c:v>-1230.1639999999998</c:v>
                </c:pt>
                <c:pt idx="117">
                  <c:v>-1232.1470000000002</c:v>
                </c:pt>
                <c:pt idx="118">
                  <c:v>-1234.1309999999999</c:v>
                </c:pt>
                <c:pt idx="119">
                  <c:v>-1236.115</c:v>
                </c:pt>
                <c:pt idx="120">
                  <c:v>-1238.098</c:v>
                </c:pt>
                <c:pt idx="121">
                  <c:v>-1240.0819999999999</c:v>
                </c:pt>
                <c:pt idx="122">
                  <c:v>-1242.0650000000001</c:v>
                </c:pt>
                <c:pt idx="123">
                  <c:v>-1244.049</c:v>
                </c:pt>
                <c:pt idx="124">
                  <c:v>-1246.0329999999999</c:v>
                </c:pt>
                <c:pt idx="125">
                  <c:v>-1248.0160000000001</c:v>
                </c:pt>
                <c:pt idx="126">
                  <c:v>-1250</c:v>
                </c:pt>
                <c:pt idx="127">
                  <c:v>-1251.9839999999999</c:v>
                </c:pt>
                <c:pt idx="128">
                  <c:v>-1253.9670000000001</c:v>
                </c:pt>
                <c:pt idx="129">
                  <c:v>-1255.951</c:v>
                </c:pt>
                <c:pt idx="130">
                  <c:v>-1257.9349999999999</c:v>
                </c:pt>
                <c:pt idx="131">
                  <c:v>-1259.9180000000001</c:v>
                </c:pt>
                <c:pt idx="132">
                  <c:v>-1261.902</c:v>
                </c:pt>
                <c:pt idx="133">
                  <c:v>-1263.885</c:v>
                </c:pt>
                <c:pt idx="134">
                  <c:v>-1265.8689999999999</c:v>
                </c:pt>
                <c:pt idx="135">
                  <c:v>-1267.8529999999998</c:v>
                </c:pt>
                <c:pt idx="136">
                  <c:v>-1269.836</c:v>
                </c:pt>
                <c:pt idx="137">
                  <c:v>-1271.82</c:v>
                </c:pt>
                <c:pt idx="138">
                  <c:v>-1273.8039999999999</c:v>
                </c:pt>
                <c:pt idx="139">
                  <c:v>-1275.787</c:v>
                </c:pt>
                <c:pt idx="140">
                  <c:v>-1277.771</c:v>
                </c:pt>
                <c:pt idx="141">
                  <c:v>-1279.7549999999999</c:v>
                </c:pt>
                <c:pt idx="142">
                  <c:v>-1281.7380000000001</c:v>
                </c:pt>
                <c:pt idx="143">
                  <c:v>-1283.722</c:v>
                </c:pt>
                <c:pt idx="144">
                  <c:v>-1285.7060000000001</c:v>
                </c:pt>
                <c:pt idx="145">
                  <c:v>-1287.6889999999999</c:v>
                </c:pt>
                <c:pt idx="146">
                  <c:v>-1289.6729999999998</c:v>
                </c:pt>
                <c:pt idx="147">
                  <c:v>-1291.6559999999999</c:v>
                </c:pt>
                <c:pt idx="148">
                  <c:v>-1293.6399999999999</c:v>
                </c:pt>
                <c:pt idx="149">
                  <c:v>-1295.6239999999998</c:v>
                </c:pt>
                <c:pt idx="150">
                  <c:v>-1297.607</c:v>
                </c:pt>
                <c:pt idx="151">
                  <c:v>-1299.5909999999999</c:v>
                </c:pt>
                <c:pt idx="152">
                  <c:v>-1301.5749999999998</c:v>
                </c:pt>
                <c:pt idx="153">
                  <c:v>-1303.558</c:v>
                </c:pt>
                <c:pt idx="154">
                  <c:v>-1305.5419999999999</c:v>
                </c:pt>
                <c:pt idx="155">
                  <c:v>-1307.5260000000001</c:v>
                </c:pt>
                <c:pt idx="156">
                  <c:v>-1309.509</c:v>
                </c:pt>
                <c:pt idx="157">
                  <c:v>-1311.4929999999999</c:v>
                </c:pt>
                <c:pt idx="158">
                  <c:v>-1313.4770000000001</c:v>
                </c:pt>
                <c:pt idx="159">
                  <c:v>-1315.46</c:v>
                </c:pt>
                <c:pt idx="160">
                  <c:v>-1317.444</c:v>
                </c:pt>
                <c:pt idx="161">
                  <c:v>-1319.4270000000001</c:v>
                </c:pt>
                <c:pt idx="162">
                  <c:v>-1321.4110000000001</c:v>
                </c:pt>
                <c:pt idx="163">
                  <c:v>-1323.3950000000002</c:v>
                </c:pt>
                <c:pt idx="164">
                  <c:v>-1325.3779999999999</c:v>
                </c:pt>
                <c:pt idx="165">
                  <c:v>-1327.3619999999999</c:v>
                </c:pt>
                <c:pt idx="166">
                  <c:v>-1329.346</c:v>
                </c:pt>
                <c:pt idx="167">
                  <c:v>-1331.329</c:v>
                </c:pt>
                <c:pt idx="168">
                  <c:v>-1333.3129999999999</c:v>
                </c:pt>
                <c:pt idx="169">
                  <c:v>-1335.297</c:v>
                </c:pt>
                <c:pt idx="170">
                  <c:v>-1337.28</c:v>
                </c:pt>
                <c:pt idx="171">
                  <c:v>-1339.2639999999999</c:v>
                </c:pt>
                <c:pt idx="172">
                  <c:v>-1341.248</c:v>
                </c:pt>
                <c:pt idx="173">
                  <c:v>-1343.231</c:v>
                </c:pt>
                <c:pt idx="174">
                  <c:v>-1345.2150000000001</c:v>
                </c:pt>
                <c:pt idx="175">
                  <c:v>-1347.1979999999999</c:v>
                </c:pt>
                <c:pt idx="176">
                  <c:v>-1349.1819999999998</c:v>
                </c:pt>
                <c:pt idx="177">
                  <c:v>-1351.1660000000002</c:v>
                </c:pt>
                <c:pt idx="178">
                  <c:v>-1353.1489999999999</c:v>
                </c:pt>
                <c:pt idx="179">
                  <c:v>-1355.1329999999998</c:v>
                </c:pt>
                <c:pt idx="180">
                  <c:v>-1357.117</c:v>
                </c:pt>
                <c:pt idx="181">
                  <c:v>-1359.1</c:v>
                </c:pt>
                <c:pt idx="182">
                  <c:v>-1361.0839999999998</c:v>
                </c:pt>
                <c:pt idx="183">
                  <c:v>-1363.068</c:v>
                </c:pt>
                <c:pt idx="184">
                  <c:v>-1365.0509999999999</c:v>
                </c:pt>
                <c:pt idx="185">
                  <c:v>-1367.0350000000001</c:v>
                </c:pt>
                <c:pt idx="186">
                  <c:v>-1369.019</c:v>
                </c:pt>
                <c:pt idx="187">
                  <c:v>-1371.002</c:v>
                </c:pt>
                <c:pt idx="188">
                  <c:v>-1372.9860000000001</c:v>
                </c:pt>
                <c:pt idx="189">
                  <c:v>-1374.9690000000001</c:v>
                </c:pt>
                <c:pt idx="190">
                  <c:v>-1376.9530000000002</c:v>
                </c:pt>
                <c:pt idx="191">
                  <c:v>-1378.9370000000001</c:v>
                </c:pt>
                <c:pt idx="192">
                  <c:v>-1380.92</c:v>
                </c:pt>
                <c:pt idx="193">
                  <c:v>-1382.904</c:v>
                </c:pt>
                <c:pt idx="194">
                  <c:v>-1384.8879999999999</c:v>
                </c:pt>
                <c:pt idx="195">
                  <c:v>-1386.8709999999999</c:v>
                </c:pt>
                <c:pt idx="196">
                  <c:v>-1388.855</c:v>
                </c:pt>
                <c:pt idx="197">
                  <c:v>-1390.8389999999999</c:v>
                </c:pt>
                <c:pt idx="198">
                  <c:v>-1392.8219999999999</c:v>
                </c:pt>
                <c:pt idx="199">
                  <c:v>-1394.806</c:v>
                </c:pt>
                <c:pt idx="200">
                  <c:v>-1396.79</c:v>
                </c:pt>
                <c:pt idx="201">
                  <c:v>-1398.7729999999999</c:v>
                </c:pt>
                <c:pt idx="202">
                  <c:v>-1400.7570000000001</c:v>
                </c:pt>
                <c:pt idx="203">
                  <c:v>-1402.74</c:v>
                </c:pt>
                <c:pt idx="204">
                  <c:v>-1404.7240000000002</c:v>
                </c:pt>
                <c:pt idx="205">
                  <c:v>-1406.7080000000001</c:v>
                </c:pt>
                <c:pt idx="206">
                  <c:v>-1408.6909999999998</c:v>
                </c:pt>
                <c:pt idx="207">
                  <c:v>-1410.675</c:v>
                </c:pt>
                <c:pt idx="208">
                  <c:v>-1412.6589999999999</c:v>
                </c:pt>
                <c:pt idx="209">
                  <c:v>-1414.6419999999998</c:v>
                </c:pt>
                <c:pt idx="210">
                  <c:v>-1416.626</c:v>
                </c:pt>
                <c:pt idx="211">
                  <c:v>-1418.61</c:v>
                </c:pt>
                <c:pt idx="212">
                  <c:v>-1420.5929999999998</c:v>
                </c:pt>
                <c:pt idx="213">
                  <c:v>-1422.577</c:v>
                </c:pt>
                <c:pt idx="214">
                  <c:v>-1424.5609999999999</c:v>
                </c:pt>
                <c:pt idx="215">
                  <c:v>-1426.5439999999999</c:v>
                </c:pt>
                <c:pt idx="216">
                  <c:v>-1428.528</c:v>
                </c:pt>
                <c:pt idx="217">
                  <c:v>-1430.5110000000002</c:v>
                </c:pt>
                <c:pt idx="218">
                  <c:v>-1432.4950000000001</c:v>
                </c:pt>
                <c:pt idx="219">
                  <c:v>-1434.479</c:v>
                </c:pt>
                <c:pt idx="220">
                  <c:v>-1436.462</c:v>
                </c:pt>
                <c:pt idx="221">
                  <c:v>-1438.4460000000001</c:v>
                </c:pt>
                <c:pt idx="222">
                  <c:v>-1440.43</c:v>
                </c:pt>
                <c:pt idx="223">
                  <c:v>-1442.413</c:v>
                </c:pt>
                <c:pt idx="224">
                  <c:v>-1444.3969999999999</c:v>
                </c:pt>
                <c:pt idx="225">
                  <c:v>-1446.3809999999999</c:v>
                </c:pt>
                <c:pt idx="226">
                  <c:v>-1448.3639999999998</c:v>
                </c:pt>
                <c:pt idx="227">
                  <c:v>-1450.348</c:v>
                </c:pt>
                <c:pt idx="228">
                  <c:v>-1452.3319999999999</c:v>
                </c:pt>
                <c:pt idx="229">
                  <c:v>-1454.3150000000001</c:v>
                </c:pt>
                <c:pt idx="230">
                  <c:v>-1456.299</c:v>
                </c:pt>
                <c:pt idx="231">
                  <c:v>-1458.2820000000002</c:v>
                </c:pt>
                <c:pt idx="232">
                  <c:v>-1460.2660000000001</c:v>
                </c:pt>
                <c:pt idx="233">
                  <c:v>-1462.25</c:v>
                </c:pt>
                <c:pt idx="234">
                  <c:v>-1464.2329999999999</c:v>
                </c:pt>
                <c:pt idx="235">
                  <c:v>-1466.2170000000001</c:v>
                </c:pt>
                <c:pt idx="236">
                  <c:v>-1468.201</c:v>
                </c:pt>
                <c:pt idx="237">
                  <c:v>-1470.1839999999895</c:v>
                </c:pt>
                <c:pt idx="238">
                  <c:v>-1472.1679999999999</c:v>
                </c:pt>
                <c:pt idx="239">
                  <c:v>-1474.1519999999998</c:v>
                </c:pt>
                <c:pt idx="240">
                  <c:v>-1476.135</c:v>
                </c:pt>
                <c:pt idx="241">
                  <c:v>-1478.1189999999999</c:v>
                </c:pt>
                <c:pt idx="242">
                  <c:v>-1480.1029999999998</c:v>
                </c:pt>
                <c:pt idx="243">
                  <c:v>-1482.086</c:v>
                </c:pt>
                <c:pt idx="244">
                  <c:v>-1484.07</c:v>
                </c:pt>
                <c:pt idx="245">
                  <c:v>-1486.0529999999999</c:v>
                </c:pt>
                <c:pt idx="246">
                  <c:v>-1488.037</c:v>
                </c:pt>
                <c:pt idx="247">
                  <c:v>-1490.021</c:v>
                </c:pt>
                <c:pt idx="248">
                  <c:v>-1492.0039999999999</c:v>
                </c:pt>
                <c:pt idx="249">
                  <c:v>-1493.9880000000001</c:v>
                </c:pt>
                <c:pt idx="250">
                  <c:v>-1495.972</c:v>
                </c:pt>
                <c:pt idx="251">
                  <c:v>-1497.9549999999999</c:v>
                </c:pt>
                <c:pt idx="252">
                  <c:v>-1499.9390000000001</c:v>
                </c:pt>
                <c:pt idx="253">
                  <c:v>-1501.923</c:v>
                </c:pt>
                <c:pt idx="254">
                  <c:v>-1503.9060000000011</c:v>
                </c:pt>
                <c:pt idx="255">
                  <c:v>-1505.8899999999999</c:v>
                </c:pt>
                <c:pt idx="256">
                  <c:v>-1507.8739999999998</c:v>
                </c:pt>
                <c:pt idx="257">
                  <c:v>-1509.857</c:v>
                </c:pt>
                <c:pt idx="258">
                  <c:v>-1511.8409999999999</c:v>
                </c:pt>
                <c:pt idx="259">
                  <c:v>-1513.8239999999998</c:v>
                </c:pt>
                <c:pt idx="260">
                  <c:v>-1515.808</c:v>
                </c:pt>
                <c:pt idx="261">
                  <c:v>-1517.7919999999999</c:v>
                </c:pt>
                <c:pt idx="262">
                  <c:v>-1519.7750000000001</c:v>
                </c:pt>
                <c:pt idx="263">
                  <c:v>-1521.759</c:v>
                </c:pt>
                <c:pt idx="264">
                  <c:v>-1523.7430000000002</c:v>
                </c:pt>
                <c:pt idx="265">
                  <c:v>-1525.7260000000001</c:v>
                </c:pt>
                <c:pt idx="266">
                  <c:v>-1527.71</c:v>
                </c:pt>
                <c:pt idx="267">
                  <c:v>-1529.693999999989</c:v>
                </c:pt>
                <c:pt idx="268">
                  <c:v>-1531.6769999999999</c:v>
                </c:pt>
                <c:pt idx="269">
                  <c:v>-1533.6609999999998</c:v>
                </c:pt>
                <c:pt idx="270">
                  <c:v>-1535.645</c:v>
                </c:pt>
                <c:pt idx="271">
                  <c:v>-1537.6279999999999</c:v>
                </c:pt>
                <c:pt idx="272">
                  <c:v>-1539.6119999999999</c:v>
                </c:pt>
                <c:pt idx="273">
                  <c:v>-1541.595</c:v>
                </c:pt>
                <c:pt idx="274">
                  <c:v>-1543.579</c:v>
                </c:pt>
                <c:pt idx="275">
                  <c:v>-1545.5629999999999</c:v>
                </c:pt>
                <c:pt idx="276">
                  <c:v>-1547.546</c:v>
                </c:pt>
                <c:pt idx="277">
                  <c:v>-1549.53</c:v>
                </c:pt>
                <c:pt idx="278">
                  <c:v>-1551.5139999999999</c:v>
                </c:pt>
                <c:pt idx="279">
                  <c:v>-1553.4970000000001</c:v>
                </c:pt>
                <c:pt idx="280">
                  <c:v>-1555.481</c:v>
                </c:pt>
                <c:pt idx="281">
                  <c:v>-1557.4650000000001</c:v>
                </c:pt>
                <c:pt idx="282">
                  <c:v>-1559.4480000000001</c:v>
                </c:pt>
                <c:pt idx="283">
                  <c:v>-1561.432</c:v>
                </c:pt>
                <c:pt idx="284">
                  <c:v>-1563.4160000000011</c:v>
                </c:pt>
                <c:pt idx="285">
                  <c:v>-1565.3989999999999</c:v>
                </c:pt>
                <c:pt idx="286">
                  <c:v>-1567.3829999999998</c:v>
                </c:pt>
                <c:pt idx="287">
                  <c:v>-1569.366</c:v>
                </c:pt>
                <c:pt idx="288">
                  <c:v>-1571.35</c:v>
                </c:pt>
                <c:pt idx="289">
                  <c:v>-1573.3339999999998</c:v>
                </c:pt>
                <c:pt idx="290">
                  <c:v>-1575.317</c:v>
                </c:pt>
                <c:pt idx="291">
                  <c:v>-1577.3010000000002</c:v>
                </c:pt>
                <c:pt idx="292">
                  <c:v>-1579.2850000000001</c:v>
                </c:pt>
                <c:pt idx="293">
                  <c:v>-1581.268</c:v>
                </c:pt>
                <c:pt idx="294">
                  <c:v>-1583.2520000000002</c:v>
                </c:pt>
                <c:pt idx="295">
                  <c:v>-1585.2360000000001</c:v>
                </c:pt>
                <c:pt idx="296">
                  <c:v>-1587.2190000000001</c:v>
                </c:pt>
                <c:pt idx="297">
                  <c:v>-1589.203</c:v>
                </c:pt>
                <c:pt idx="298">
                  <c:v>-1591.1869999999999</c:v>
                </c:pt>
                <c:pt idx="299">
                  <c:v>-1593.1699999999998</c:v>
                </c:pt>
                <c:pt idx="300">
                  <c:v>-1595.1539999999998</c:v>
                </c:pt>
                <c:pt idx="301">
                  <c:v>-1597.1369999999999</c:v>
                </c:pt>
                <c:pt idx="302">
                  <c:v>-1599.1209999999999</c:v>
                </c:pt>
                <c:pt idx="303">
                  <c:v>-1601.105</c:v>
                </c:pt>
                <c:pt idx="304">
                  <c:v>-1603.088</c:v>
                </c:pt>
                <c:pt idx="305">
                  <c:v>-1605.0719999999999</c:v>
                </c:pt>
                <c:pt idx="306">
                  <c:v>-1607.056</c:v>
                </c:pt>
                <c:pt idx="307">
                  <c:v>-1609.0390000000002</c:v>
                </c:pt>
                <c:pt idx="308">
                  <c:v>-1611.0229999999999</c:v>
                </c:pt>
                <c:pt idx="309">
                  <c:v>-1613.0070000000001</c:v>
                </c:pt>
                <c:pt idx="310">
                  <c:v>-1614.99</c:v>
                </c:pt>
                <c:pt idx="311">
                  <c:v>-1616.9739999999999</c:v>
                </c:pt>
                <c:pt idx="312">
                  <c:v>-1618.9580000000001</c:v>
                </c:pt>
                <c:pt idx="313">
                  <c:v>-1620.941</c:v>
                </c:pt>
                <c:pt idx="314">
                  <c:v>-1622.9250000000011</c:v>
                </c:pt>
                <c:pt idx="315">
                  <c:v>-1624.9080000000001</c:v>
                </c:pt>
                <c:pt idx="316">
                  <c:v>-1626.8919999999998</c:v>
                </c:pt>
                <c:pt idx="317">
                  <c:v>-1628.876</c:v>
                </c:pt>
                <c:pt idx="318">
                  <c:v>-1630.8590000000002</c:v>
                </c:pt>
                <c:pt idx="319">
                  <c:v>-1632.8429999999998</c:v>
                </c:pt>
                <c:pt idx="320">
                  <c:v>-1634.827</c:v>
                </c:pt>
                <c:pt idx="321">
                  <c:v>-1636.8100000000002</c:v>
                </c:pt>
                <c:pt idx="322">
                  <c:v>-1638.7939999999999</c:v>
                </c:pt>
                <c:pt idx="323">
                  <c:v>-1640.778</c:v>
                </c:pt>
                <c:pt idx="324">
                  <c:v>-1642.761</c:v>
                </c:pt>
                <c:pt idx="325">
                  <c:v>-1644.7449999999999</c:v>
                </c:pt>
                <c:pt idx="326">
                  <c:v>-1646.729</c:v>
                </c:pt>
                <c:pt idx="327">
                  <c:v>-1648.712</c:v>
                </c:pt>
                <c:pt idx="328">
                  <c:v>-1650.6959999999999</c:v>
                </c:pt>
                <c:pt idx="329">
                  <c:v>-1652.6789999999999</c:v>
                </c:pt>
                <c:pt idx="330">
                  <c:v>-1654.6629999999998</c:v>
                </c:pt>
                <c:pt idx="331">
                  <c:v>-1656.6469999999999</c:v>
                </c:pt>
                <c:pt idx="332">
                  <c:v>-1658.6299999999999</c:v>
                </c:pt>
                <c:pt idx="333">
                  <c:v>-1660.6139999999998</c:v>
                </c:pt>
                <c:pt idx="334">
                  <c:v>-1662.598</c:v>
                </c:pt>
                <c:pt idx="335">
                  <c:v>-1664.5809999999999</c:v>
                </c:pt>
                <c:pt idx="336">
                  <c:v>-1666.5650000000001</c:v>
                </c:pt>
                <c:pt idx="337">
                  <c:v>-1668.549</c:v>
                </c:pt>
                <c:pt idx="338">
                  <c:v>-1670.5319999999999</c:v>
                </c:pt>
                <c:pt idx="339">
                  <c:v>-1672.5160000000001</c:v>
                </c:pt>
                <c:pt idx="340">
                  <c:v>-1674.5</c:v>
                </c:pt>
                <c:pt idx="341">
                  <c:v>-1676.4829999999999</c:v>
                </c:pt>
                <c:pt idx="342">
                  <c:v>-1678.4670000000001</c:v>
                </c:pt>
                <c:pt idx="343">
                  <c:v>-1680.45</c:v>
                </c:pt>
                <c:pt idx="344">
                  <c:v>-1682.434</c:v>
                </c:pt>
                <c:pt idx="345">
                  <c:v>-1684.4180000000001</c:v>
                </c:pt>
                <c:pt idx="346">
                  <c:v>-1686.4010000000001</c:v>
                </c:pt>
                <c:pt idx="347">
                  <c:v>-1688.385</c:v>
                </c:pt>
                <c:pt idx="348">
                  <c:v>-1690.3689999999999</c:v>
                </c:pt>
                <c:pt idx="349">
                  <c:v>-1692.3519999999999</c:v>
                </c:pt>
                <c:pt idx="350">
                  <c:v>-1694.336</c:v>
                </c:pt>
                <c:pt idx="351">
                  <c:v>-1696.3200000000002</c:v>
                </c:pt>
                <c:pt idx="352">
                  <c:v>-1698.3029999999999</c:v>
                </c:pt>
                <c:pt idx="353">
                  <c:v>-1700.287</c:v>
                </c:pt>
                <c:pt idx="354">
                  <c:v>-1702.2710000000002</c:v>
                </c:pt>
                <c:pt idx="355">
                  <c:v>-1704.2539999999999</c:v>
                </c:pt>
                <c:pt idx="356">
                  <c:v>-1706.2380000000001</c:v>
                </c:pt>
                <c:pt idx="357">
                  <c:v>-1708.221</c:v>
                </c:pt>
                <c:pt idx="358">
                  <c:v>-1710.2049999999999</c:v>
                </c:pt>
                <c:pt idx="359">
                  <c:v>-1712.1889999999999</c:v>
                </c:pt>
                <c:pt idx="360">
                  <c:v>-1714.1719999999998</c:v>
                </c:pt>
                <c:pt idx="361">
                  <c:v>-1716.1559999999999</c:v>
                </c:pt>
                <c:pt idx="362">
                  <c:v>-1718.1399999999999</c:v>
                </c:pt>
                <c:pt idx="363">
                  <c:v>-1720.1229999999998</c:v>
                </c:pt>
                <c:pt idx="364">
                  <c:v>-1722.107</c:v>
                </c:pt>
                <c:pt idx="365">
                  <c:v>-1724.0909999999999</c:v>
                </c:pt>
                <c:pt idx="366">
                  <c:v>-1726.0739999999998</c:v>
                </c:pt>
                <c:pt idx="367">
                  <c:v>-1728.058</c:v>
                </c:pt>
                <c:pt idx="368">
                  <c:v>-1730.0419999999999</c:v>
                </c:pt>
                <c:pt idx="369">
                  <c:v>-1732.0249999999999</c:v>
                </c:pt>
                <c:pt idx="370">
                  <c:v>-1734.009</c:v>
                </c:pt>
                <c:pt idx="371">
                  <c:v>-1735.992</c:v>
                </c:pt>
                <c:pt idx="372">
                  <c:v>-1737.9760000000001</c:v>
                </c:pt>
                <c:pt idx="373">
                  <c:v>-1739.96</c:v>
                </c:pt>
                <c:pt idx="374">
                  <c:v>-1741.943</c:v>
                </c:pt>
                <c:pt idx="375">
                  <c:v>-1743.9270000000001</c:v>
                </c:pt>
                <c:pt idx="376">
                  <c:v>-1745.9110000000001</c:v>
                </c:pt>
                <c:pt idx="377">
                  <c:v>-1747.8939999999998</c:v>
                </c:pt>
                <c:pt idx="378">
                  <c:v>-1749.8780000000002</c:v>
                </c:pt>
                <c:pt idx="379">
                  <c:v>-1751.8619999999999</c:v>
                </c:pt>
              </c:numCache>
            </c:numRef>
          </c:xVal>
          <c:yVal>
            <c:numRef>
              <c:f>'J:\sylvie\experimenty\2011\zdenka\ODN-C\eliminace C3,4,5,6,9\dC3 pro eliminace\[eliminace E4 dC3 srovnání různá data.xlsx]LSV březen 2011'!$J$2:$J$381</c:f>
              <c:numCache>
                <c:formatCode>General</c:formatCode>
                <c:ptCount val="380"/>
                <c:pt idx="0">
                  <c:v>-1.0617069999999999E-2</c:v>
                </c:pt>
                <c:pt idx="1">
                  <c:v>-1.1822510000000137E-2</c:v>
                </c:pt>
                <c:pt idx="2">
                  <c:v>-1.137085000000012E-2</c:v>
                </c:pt>
                <c:pt idx="3">
                  <c:v>-1.274719E-2</c:v>
                </c:pt>
                <c:pt idx="4">
                  <c:v>-1.3017170000000003E-2</c:v>
                </c:pt>
                <c:pt idx="5">
                  <c:v>-1.343805E-2</c:v>
                </c:pt>
                <c:pt idx="6">
                  <c:v>-1.3927490000000023E-2</c:v>
                </c:pt>
                <c:pt idx="7">
                  <c:v>-1.4174299999999918E-2</c:v>
                </c:pt>
                <c:pt idx="8">
                  <c:v>-1.443503E-2</c:v>
                </c:pt>
                <c:pt idx="9">
                  <c:v>-1.463805E-2</c:v>
                </c:pt>
                <c:pt idx="10">
                  <c:v>-1.4797439999999999E-2</c:v>
                </c:pt>
                <c:pt idx="11">
                  <c:v>-1.4962580000000126E-2</c:v>
                </c:pt>
                <c:pt idx="12">
                  <c:v>-1.5081600000000001E-2</c:v>
                </c:pt>
                <c:pt idx="13">
                  <c:v>-1.520821E-2</c:v>
                </c:pt>
                <c:pt idx="14">
                  <c:v>-1.5329300000000001E-2</c:v>
                </c:pt>
                <c:pt idx="15">
                  <c:v>-1.548736E-2</c:v>
                </c:pt>
                <c:pt idx="16">
                  <c:v>-1.5609030000000001E-2</c:v>
                </c:pt>
                <c:pt idx="17">
                  <c:v>-1.5789190000000005E-2</c:v>
                </c:pt>
                <c:pt idx="18">
                  <c:v>-1.599861E-2</c:v>
                </c:pt>
                <c:pt idx="19">
                  <c:v>-1.618524E-2</c:v>
                </c:pt>
                <c:pt idx="20">
                  <c:v>-1.6303719999999997E-2</c:v>
                </c:pt>
                <c:pt idx="21">
                  <c:v>-1.6370770000000041E-2</c:v>
                </c:pt>
                <c:pt idx="22">
                  <c:v>-1.6367680000000003E-2</c:v>
                </c:pt>
                <c:pt idx="23">
                  <c:v>-1.6326820000000169E-2</c:v>
                </c:pt>
                <c:pt idx="24">
                  <c:v>-1.6268010000000003E-2</c:v>
                </c:pt>
                <c:pt idx="25">
                  <c:v>-1.6292460000000005E-2</c:v>
                </c:pt>
                <c:pt idx="26">
                  <c:v>-1.643911E-2</c:v>
                </c:pt>
                <c:pt idx="27">
                  <c:v>-1.6611710000000005E-2</c:v>
                </c:pt>
                <c:pt idx="28">
                  <c:v>-1.6793269999999999E-2</c:v>
                </c:pt>
                <c:pt idx="29">
                  <c:v>-1.6950690000000001E-2</c:v>
                </c:pt>
                <c:pt idx="30">
                  <c:v>-1.7043770000000003E-2</c:v>
                </c:pt>
                <c:pt idx="31">
                  <c:v>-1.7066019999999998E-2</c:v>
                </c:pt>
                <c:pt idx="32">
                  <c:v>-1.7050820000000001E-2</c:v>
                </c:pt>
                <c:pt idx="33">
                  <c:v>-1.7022900000000001E-2</c:v>
                </c:pt>
                <c:pt idx="34">
                  <c:v>-1.703346E-2</c:v>
                </c:pt>
                <c:pt idx="35">
                  <c:v>-1.7032989999999998E-2</c:v>
                </c:pt>
                <c:pt idx="36">
                  <c:v>-1.6936130000000001E-2</c:v>
                </c:pt>
                <c:pt idx="37">
                  <c:v>-1.6866400000000153E-2</c:v>
                </c:pt>
                <c:pt idx="38">
                  <c:v>-1.678135000000016E-2</c:v>
                </c:pt>
                <c:pt idx="39">
                  <c:v>-1.6771430000000007E-2</c:v>
                </c:pt>
                <c:pt idx="40">
                  <c:v>-1.6926200000000009E-2</c:v>
                </c:pt>
                <c:pt idx="41">
                  <c:v>-1.7258080000000002E-2</c:v>
                </c:pt>
                <c:pt idx="42">
                  <c:v>-1.7758180000000002E-2</c:v>
                </c:pt>
                <c:pt idx="43">
                  <c:v>-1.825332E-2</c:v>
                </c:pt>
                <c:pt idx="44">
                  <c:v>-1.8435199999999999E-2</c:v>
                </c:pt>
                <c:pt idx="45">
                  <c:v>-1.8340770000000176E-2</c:v>
                </c:pt>
                <c:pt idx="46">
                  <c:v>-1.7965800000000021E-2</c:v>
                </c:pt>
                <c:pt idx="47">
                  <c:v>-1.758262E-2</c:v>
                </c:pt>
                <c:pt idx="48">
                  <c:v>-1.7427359999999999E-2</c:v>
                </c:pt>
                <c:pt idx="49">
                  <c:v>-1.770681E-2</c:v>
                </c:pt>
                <c:pt idx="50">
                  <c:v>-1.8219410000000002E-2</c:v>
                </c:pt>
                <c:pt idx="51">
                  <c:v>-1.8852160000000003E-2</c:v>
                </c:pt>
                <c:pt idx="52">
                  <c:v>-1.925321E-2</c:v>
                </c:pt>
                <c:pt idx="53">
                  <c:v>-1.9309080000000103E-2</c:v>
                </c:pt>
                <c:pt idx="54">
                  <c:v>-1.9079519999999999E-2</c:v>
                </c:pt>
                <c:pt idx="55">
                  <c:v>-1.8741110000000043E-2</c:v>
                </c:pt>
                <c:pt idx="56">
                  <c:v>-1.850634E-2</c:v>
                </c:pt>
                <c:pt idx="57">
                  <c:v>-1.851554E-2</c:v>
                </c:pt>
                <c:pt idx="58">
                  <c:v>-1.858102000000016E-2</c:v>
                </c:pt>
                <c:pt idx="59">
                  <c:v>-1.872828E-2</c:v>
                </c:pt>
                <c:pt idx="60">
                  <c:v>-1.8834880000000043E-2</c:v>
                </c:pt>
                <c:pt idx="61">
                  <c:v>-1.8805930000000005E-2</c:v>
                </c:pt>
                <c:pt idx="62">
                  <c:v>-1.8514369999999999E-2</c:v>
                </c:pt>
                <c:pt idx="63">
                  <c:v>-1.8214790000000002E-2</c:v>
                </c:pt>
                <c:pt idx="64">
                  <c:v>-1.7883830000000003E-2</c:v>
                </c:pt>
                <c:pt idx="65">
                  <c:v>-1.771824E-2</c:v>
                </c:pt>
                <c:pt idx="66">
                  <c:v>-1.7808830000000001E-2</c:v>
                </c:pt>
                <c:pt idx="67">
                  <c:v>-1.814779E-2</c:v>
                </c:pt>
                <c:pt idx="68">
                  <c:v>-1.8606430000000021E-2</c:v>
                </c:pt>
                <c:pt idx="69">
                  <c:v>-1.908721E-2</c:v>
                </c:pt>
                <c:pt idx="70">
                  <c:v>-1.9293390000000001E-2</c:v>
                </c:pt>
                <c:pt idx="71">
                  <c:v>-1.9382600000000041E-2</c:v>
                </c:pt>
                <c:pt idx="72">
                  <c:v>-1.9213810000000001E-2</c:v>
                </c:pt>
                <c:pt idx="73">
                  <c:v>-1.9034730000000003E-2</c:v>
                </c:pt>
                <c:pt idx="74">
                  <c:v>-1.8935550000000061E-2</c:v>
                </c:pt>
                <c:pt idx="75">
                  <c:v>-1.8980120000000222E-2</c:v>
                </c:pt>
                <c:pt idx="76">
                  <c:v>-1.9055270000000003E-2</c:v>
                </c:pt>
                <c:pt idx="77">
                  <c:v>-1.9202680000000041E-2</c:v>
                </c:pt>
                <c:pt idx="78">
                  <c:v>-1.9268330000000021E-2</c:v>
                </c:pt>
                <c:pt idx="79">
                  <c:v>-1.9268680000000003E-2</c:v>
                </c:pt>
                <c:pt idx="80">
                  <c:v>-1.9172700000000001E-2</c:v>
                </c:pt>
                <c:pt idx="81">
                  <c:v>-1.9091700000000003E-2</c:v>
                </c:pt>
                <c:pt idx="82">
                  <c:v>-1.9108530000000162E-2</c:v>
                </c:pt>
                <c:pt idx="83">
                  <c:v>-1.9310440000000005E-2</c:v>
                </c:pt>
                <c:pt idx="84">
                  <c:v>-1.9620290000000061E-2</c:v>
                </c:pt>
                <c:pt idx="85">
                  <c:v>-1.9989550000000234E-2</c:v>
                </c:pt>
                <c:pt idx="86">
                  <c:v>-2.0265120000000001E-2</c:v>
                </c:pt>
                <c:pt idx="87">
                  <c:v>-2.0452380000000006E-2</c:v>
                </c:pt>
                <c:pt idx="88">
                  <c:v>-2.0456619999999998E-2</c:v>
                </c:pt>
                <c:pt idx="89">
                  <c:v>-2.0447170000000264E-2</c:v>
                </c:pt>
                <c:pt idx="90">
                  <c:v>-2.0594129999999978E-2</c:v>
                </c:pt>
                <c:pt idx="91">
                  <c:v>-2.0801880000000012E-2</c:v>
                </c:pt>
                <c:pt idx="92">
                  <c:v>-2.1068589999999977E-2</c:v>
                </c:pt>
                <c:pt idx="93">
                  <c:v>-2.1291600000000011E-2</c:v>
                </c:pt>
                <c:pt idx="94">
                  <c:v>-2.1256399999999998E-2</c:v>
                </c:pt>
                <c:pt idx="95">
                  <c:v>-2.1169919999999998E-2</c:v>
                </c:pt>
                <c:pt idx="96">
                  <c:v>-2.0930859999999999E-2</c:v>
                </c:pt>
                <c:pt idx="97">
                  <c:v>-2.0762099999999978E-2</c:v>
                </c:pt>
                <c:pt idx="98">
                  <c:v>-2.082148E-2</c:v>
                </c:pt>
                <c:pt idx="99">
                  <c:v>-2.0945659999999998E-2</c:v>
                </c:pt>
                <c:pt idx="100">
                  <c:v>-2.1169159999999979E-2</c:v>
                </c:pt>
                <c:pt idx="101">
                  <c:v>-2.1367809999999998E-2</c:v>
                </c:pt>
                <c:pt idx="102">
                  <c:v>-2.1427519999999999E-2</c:v>
                </c:pt>
                <c:pt idx="103">
                  <c:v>-2.1485040000000299E-2</c:v>
                </c:pt>
                <c:pt idx="104">
                  <c:v>-2.1426619999999997E-2</c:v>
                </c:pt>
                <c:pt idx="105">
                  <c:v>-2.1391489999999978E-2</c:v>
                </c:pt>
                <c:pt idx="106">
                  <c:v>-2.1470900000000289E-2</c:v>
                </c:pt>
                <c:pt idx="107">
                  <c:v>-2.1648960000000012E-2</c:v>
                </c:pt>
                <c:pt idx="108">
                  <c:v>-2.1872700000000259E-2</c:v>
                </c:pt>
                <c:pt idx="109">
                  <c:v>-2.2135740000000299E-2</c:v>
                </c:pt>
                <c:pt idx="110">
                  <c:v>-2.2375960000000295E-2</c:v>
                </c:pt>
                <c:pt idx="111">
                  <c:v>-2.2572850000000002E-2</c:v>
                </c:pt>
                <c:pt idx="112">
                  <c:v>-2.2668850000000001E-2</c:v>
                </c:pt>
                <c:pt idx="113">
                  <c:v>-2.2727960000000002E-2</c:v>
                </c:pt>
                <c:pt idx="114">
                  <c:v>-2.2823940000000348E-2</c:v>
                </c:pt>
                <c:pt idx="115">
                  <c:v>-2.3030749999999999E-2</c:v>
                </c:pt>
                <c:pt idx="116">
                  <c:v>-2.324859E-2</c:v>
                </c:pt>
                <c:pt idx="117">
                  <c:v>-2.353046E-2</c:v>
                </c:pt>
                <c:pt idx="118">
                  <c:v>-2.3747189999999998E-2</c:v>
                </c:pt>
                <c:pt idx="119">
                  <c:v>-2.3892450000000003E-2</c:v>
                </c:pt>
                <c:pt idx="120">
                  <c:v>-2.4008579999999998E-2</c:v>
                </c:pt>
                <c:pt idx="121">
                  <c:v>-2.414212E-2</c:v>
                </c:pt>
                <c:pt idx="122">
                  <c:v>-2.4375970000000052E-2</c:v>
                </c:pt>
                <c:pt idx="123">
                  <c:v>-2.4797990000000002E-2</c:v>
                </c:pt>
                <c:pt idx="124">
                  <c:v>-2.5244970000000012E-2</c:v>
                </c:pt>
                <c:pt idx="125">
                  <c:v>-2.5686280000000002E-2</c:v>
                </c:pt>
                <c:pt idx="126">
                  <c:v>-2.598168E-2</c:v>
                </c:pt>
                <c:pt idx="127">
                  <c:v>-2.6151689999999998E-2</c:v>
                </c:pt>
                <c:pt idx="128">
                  <c:v>-2.6198479999999993E-2</c:v>
                </c:pt>
                <c:pt idx="129">
                  <c:v>-2.6149350000000002E-2</c:v>
                </c:pt>
                <c:pt idx="130">
                  <c:v>-2.6127020000000001E-2</c:v>
                </c:pt>
                <c:pt idx="131">
                  <c:v>-2.6278469999999998E-2</c:v>
                </c:pt>
                <c:pt idx="132">
                  <c:v>-2.6581160000000052E-2</c:v>
                </c:pt>
                <c:pt idx="133">
                  <c:v>-2.7038030000000247E-2</c:v>
                </c:pt>
                <c:pt idx="134">
                  <c:v>-2.755469E-2</c:v>
                </c:pt>
                <c:pt idx="135">
                  <c:v>-2.8052489999999937E-2</c:v>
                </c:pt>
                <c:pt idx="136">
                  <c:v>-2.8489380000000002E-2</c:v>
                </c:pt>
                <c:pt idx="137">
                  <c:v>-2.8787860000000002E-2</c:v>
                </c:pt>
                <c:pt idx="138">
                  <c:v>-2.9091270000000259E-2</c:v>
                </c:pt>
                <c:pt idx="139">
                  <c:v>-2.9535559999999999E-2</c:v>
                </c:pt>
                <c:pt idx="140">
                  <c:v>-3.0225670000000052E-2</c:v>
                </c:pt>
                <c:pt idx="141">
                  <c:v>-3.109816000000001E-2</c:v>
                </c:pt>
                <c:pt idx="142">
                  <c:v>-3.1999469999999995E-2</c:v>
                </c:pt>
                <c:pt idx="143">
                  <c:v>-3.282028E-2</c:v>
                </c:pt>
                <c:pt idx="144">
                  <c:v>-3.3552350000000002E-2</c:v>
                </c:pt>
                <c:pt idx="145">
                  <c:v>-3.4080539999999999E-2</c:v>
                </c:pt>
                <c:pt idx="146">
                  <c:v>-3.4593100000000002E-2</c:v>
                </c:pt>
                <c:pt idx="147">
                  <c:v>-3.5298759999999998E-2</c:v>
                </c:pt>
                <c:pt idx="148">
                  <c:v>-3.6328820000000005E-2</c:v>
                </c:pt>
                <c:pt idx="149">
                  <c:v>-3.7641740000000493E-2</c:v>
                </c:pt>
                <c:pt idx="150">
                  <c:v>-3.9154940000000006E-2</c:v>
                </c:pt>
                <c:pt idx="151">
                  <c:v>-4.0947009999999985E-2</c:v>
                </c:pt>
                <c:pt idx="152">
                  <c:v>-4.2931500000000004E-2</c:v>
                </c:pt>
                <c:pt idx="153">
                  <c:v>-4.4970949999999996E-2</c:v>
                </c:pt>
                <c:pt idx="154">
                  <c:v>-4.7074989999999997E-2</c:v>
                </c:pt>
                <c:pt idx="155">
                  <c:v>-4.9454760000000014E-2</c:v>
                </c:pt>
                <c:pt idx="156">
                  <c:v>-5.1945409999999956E-2</c:v>
                </c:pt>
                <c:pt idx="157">
                  <c:v>-5.4507710000000133E-2</c:v>
                </c:pt>
                <c:pt idx="158">
                  <c:v>-5.7082240000000034E-2</c:v>
                </c:pt>
                <c:pt idx="159">
                  <c:v>-6.0090249999999998E-2</c:v>
                </c:pt>
                <c:pt idx="160">
                  <c:v>-6.3460040000000009E-2</c:v>
                </c:pt>
                <c:pt idx="161">
                  <c:v>-6.7270419999999997E-2</c:v>
                </c:pt>
                <c:pt idx="162">
                  <c:v>-7.1492150000000004E-2</c:v>
                </c:pt>
                <c:pt idx="163">
                  <c:v>-7.6404630000000584E-2</c:v>
                </c:pt>
                <c:pt idx="164">
                  <c:v>-8.1544290000000047E-2</c:v>
                </c:pt>
                <c:pt idx="165">
                  <c:v>-8.6990470000000028E-2</c:v>
                </c:pt>
                <c:pt idx="166">
                  <c:v>-9.2560600000000021E-2</c:v>
                </c:pt>
                <c:pt idx="167">
                  <c:v>-9.8727330000001307E-2</c:v>
                </c:pt>
                <c:pt idx="168">
                  <c:v>-0.10538119999999998</c:v>
                </c:pt>
                <c:pt idx="169">
                  <c:v>-0.11272420000000097</c:v>
                </c:pt>
                <c:pt idx="170">
                  <c:v>-0.12071330000000002</c:v>
                </c:pt>
                <c:pt idx="171">
                  <c:v>-0.12963570000000002</c:v>
                </c:pt>
                <c:pt idx="172">
                  <c:v>-0.13904110000000044</c:v>
                </c:pt>
                <c:pt idx="173">
                  <c:v>-0.14913460000000001</c:v>
                </c:pt>
                <c:pt idx="174">
                  <c:v>-0.15967130000000004</c:v>
                </c:pt>
                <c:pt idx="175">
                  <c:v>-0.17086850000000001</c:v>
                </c:pt>
                <c:pt idx="176">
                  <c:v>-0.18266769999999999</c:v>
                </c:pt>
                <c:pt idx="177">
                  <c:v>-0.19530310000000001</c:v>
                </c:pt>
                <c:pt idx="178">
                  <c:v>-0.20879860000000044</c:v>
                </c:pt>
                <c:pt idx="179">
                  <c:v>-0.22343140000000128</c:v>
                </c:pt>
                <c:pt idx="180">
                  <c:v>-0.23899280000000142</c:v>
                </c:pt>
                <c:pt idx="181">
                  <c:v>-0.25562620000000008</c:v>
                </c:pt>
                <c:pt idx="182">
                  <c:v>-0.27311220000000008</c:v>
                </c:pt>
                <c:pt idx="183">
                  <c:v>-0.29139980000000032</c:v>
                </c:pt>
                <c:pt idx="184">
                  <c:v>-0.31039740000000032</c:v>
                </c:pt>
                <c:pt idx="185">
                  <c:v>-0.32998320000000364</c:v>
                </c:pt>
                <c:pt idx="186">
                  <c:v>-0.35000700000000001</c:v>
                </c:pt>
                <c:pt idx="187">
                  <c:v>-0.37036550000000273</c:v>
                </c:pt>
                <c:pt idx="188">
                  <c:v>-0.39085350000000307</c:v>
                </c:pt>
                <c:pt idx="189">
                  <c:v>-0.41136890000000387</c:v>
                </c:pt>
                <c:pt idx="190">
                  <c:v>-0.43184120000000031</c:v>
                </c:pt>
                <c:pt idx="191">
                  <c:v>-0.45225559999999998</c:v>
                </c:pt>
                <c:pt idx="192">
                  <c:v>-0.47238390000000308</c:v>
                </c:pt>
                <c:pt idx="193">
                  <c:v>-0.49202900000000038</c:v>
                </c:pt>
                <c:pt idx="194">
                  <c:v>-0.51076719999999465</c:v>
                </c:pt>
                <c:pt idx="195">
                  <c:v>-0.52819539999999998</c:v>
                </c:pt>
                <c:pt idx="196">
                  <c:v>-0.54363720000000004</c:v>
                </c:pt>
                <c:pt idx="197">
                  <c:v>-0.5564945</c:v>
                </c:pt>
                <c:pt idx="198">
                  <c:v>-0.56643120000000002</c:v>
                </c:pt>
                <c:pt idx="199">
                  <c:v>-0.57316649999999958</c:v>
                </c:pt>
                <c:pt idx="200">
                  <c:v>-0.57651809999999959</c:v>
                </c:pt>
                <c:pt idx="201">
                  <c:v>-0.57671460000000063</c:v>
                </c:pt>
                <c:pt idx="202">
                  <c:v>-0.57364540000000863</c:v>
                </c:pt>
                <c:pt idx="203">
                  <c:v>-0.56764200000000065</c:v>
                </c:pt>
                <c:pt idx="204">
                  <c:v>-0.55845709999999948</c:v>
                </c:pt>
                <c:pt idx="205">
                  <c:v>-0.54625749999999951</c:v>
                </c:pt>
                <c:pt idx="206">
                  <c:v>-0.53138349999999956</c:v>
                </c:pt>
                <c:pt idx="207">
                  <c:v>-0.51421359999999283</c:v>
                </c:pt>
                <c:pt idx="208">
                  <c:v>-0.49524950000000001</c:v>
                </c:pt>
                <c:pt idx="209">
                  <c:v>-0.47502600000000256</c:v>
                </c:pt>
                <c:pt idx="210">
                  <c:v>-0.45407090000000239</c:v>
                </c:pt>
                <c:pt idx="211">
                  <c:v>-0.43305570000000032</c:v>
                </c:pt>
                <c:pt idx="212">
                  <c:v>-0.41225810000000002</c:v>
                </c:pt>
                <c:pt idx="213">
                  <c:v>-0.39230940000000353</c:v>
                </c:pt>
                <c:pt idx="214">
                  <c:v>-0.37368920000000239</c:v>
                </c:pt>
                <c:pt idx="215">
                  <c:v>-0.35668330000000031</c:v>
                </c:pt>
                <c:pt idx="216">
                  <c:v>-0.34124200000000005</c:v>
                </c:pt>
                <c:pt idx="217">
                  <c:v>-0.32707330000000268</c:v>
                </c:pt>
                <c:pt idx="218">
                  <c:v>-0.31409270000000239</c:v>
                </c:pt>
                <c:pt idx="219">
                  <c:v>-0.30203160000000001</c:v>
                </c:pt>
                <c:pt idx="220">
                  <c:v>-0.2907998</c:v>
                </c:pt>
                <c:pt idx="221">
                  <c:v>-0.28073430000000005</c:v>
                </c:pt>
                <c:pt idx="222">
                  <c:v>-0.2721151</c:v>
                </c:pt>
                <c:pt idx="223">
                  <c:v>-0.26511170000000001</c:v>
                </c:pt>
                <c:pt idx="224">
                  <c:v>-0.25945760000000001</c:v>
                </c:pt>
                <c:pt idx="225">
                  <c:v>-0.25471139999999998</c:v>
                </c:pt>
                <c:pt idx="226">
                  <c:v>-0.2504362</c:v>
                </c:pt>
                <c:pt idx="227">
                  <c:v>-0.24615119999999999</c:v>
                </c:pt>
                <c:pt idx="228">
                  <c:v>-0.24171460000000131</c:v>
                </c:pt>
                <c:pt idx="229">
                  <c:v>-0.23750630000000128</c:v>
                </c:pt>
                <c:pt idx="230">
                  <c:v>-0.23393160000000021</c:v>
                </c:pt>
                <c:pt idx="231">
                  <c:v>-0.23133779999999998</c:v>
                </c:pt>
                <c:pt idx="232">
                  <c:v>-0.22964980000000004</c:v>
                </c:pt>
                <c:pt idx="233">
                  <c:v>-0.22860239999999998</c:v>
                </c:pt>
                <c:pt idx="234">
                  <c:v>-0.22772930000000041</c:v>
                </c:pt>
                <c:pt idx="235">
                  <c:v>-0.22656080000000001</c:v>
                </c:pt>
                <c:pt idx="236">
                  <c:v>-0.22489740000000041</c:v>
                </c:pt>
                <c:pt idx="237">
                  <c:v>-0.22299930000000168</c:v>
                </c:pt>
                <c:pt idx="238">
                  <c:v>-0.22123000000000001</c:v>
                </c:pt>
                <c:pt idx="239">
                  <c:v>-0.2200667</c:v>
                </c:pt>
                <c:pt idx="240">
                  <c:v>-0.21962740000000044</c:v>
                </c:pt>
                <c:pt idx="241">
                  <c:v>-0.21981460000000044</c:v>
                </c:pt>
                <c:pt idx="242">
                  <c:v>-0.22027819999999998</c:v>
                </c:pt>
                <c:pt idx="243">
                  <c:v>-0.22067109999999987</c:v>
                </c:pt>
                <c:pt idx="244">
                  <c:v>-0.2208338</c:v>
                </c:pt>
                <c:pt idx="245">
                  <c:v>-0.22086610000000001</c:v>
                </c:pt>
                <c:pt idx="246">
                  <c:v>-0.22077159999999987</c:v>
                </c:pt>
                <c:pt idx="247">
                  <c:v>-0.22085369999999988</c:v>
                </c:pt>
                <c:pt idx="248">
                  <c:v>-0.22117369999999967</c:v>
                </c:pt>
                <c:pt idx="249">
                  <c:v>-0.22173740000000094</c:v>
                </c:pt>
                <c:pt idx="250">
                  <c:v>-0.22242880000000001</c:v>
                </c:pt>
                <c:pt idx="251">
                  <c:v>-0.22319549999999999</c:v>
                </c:pt>
                <c:pt idx="252">
                  <c:v>-0.22398730000000044</c:v>
                </c:pt>
                <c:pt idx="253">
                  <c:v>-0.22494890000000142</c:v>
                </c:pt>
                <c:pt idx="254">
                  <c:v>-0.22592689999999999</c:v>
                </c:pt>
                <c:pt idx="255">
                  <c:v>-0.2270501</c:v>
                </c:pt>
                <c:pt idx="256">
                  <c:v>-0.2283818</c:v>
                </c:pt>
                <c:pt idx="257">
                  <c:v>-0.23003689999999999</c:v>
                </c:pt>
                <c:pt idx="258">
                  <c:v>-0.23191630000000196</c:v>
                </c:pt>
                <c:pt idx="259">
                  <c:v>-0.23396820000000174</c:v>
                </c:pt>
                <c:pt idx="260">
                  <c:v>-0.23608040000000041</c:v>
                </c:pt>
                <c:pt idx="261">
                  <c:v>-0.23846230000000188</c:v>
                </c:pt>
                <c:pt idx="262">
                  <c:v>-0.24098560000000024</c:v>
                </c:pt>
                <c:pt idx="263">
                  <c:v>-0.24374690000000188</c:v>
                </c:pt>
                <c:pt idx="264">
                  <c:v>-0.24683790000000044</c:v>
                </c:pt>
                <c:pt idx="265">
                  <c:v>-0.25039890000000031</c:v>
                </c:pt>
                <c:pt idx="266">
                  <c:v>-0.25422140000000004</c:v>
                </c:pt>
                <c:pt idx="267">
                  <c:v>-0.25816</c:v>
                </c:pt>
                <c:pt idx="268">
                  <c:v>-0.26211300000000004</c:v>
                </c:pt>
                <c:pt idx="269">
                  <c:v>-0.26626470000000002</c:v>
                </c:pt>
                <c:pt idx="270">
                  <c:v>-0.27057970000000031</c:v>
                </c:pt>
                <c:pt idx="271">
                  <c:v>-0.27515090000000031</c:v>
                </c:pt>
                <c:pt idx="272">
                  <c:v>-0.28005750000000001</c:v>
                </c:pt>
                <c:pt idx="273">
                  <c:v>-0.28545860000000267</c:v>
                </c:pt>
                <c:pt idx="274">
                  <c:v>-0.29115890000000239</c:v>
                </c:pt>
                <c:pt idx="275">
                  <c:v>-0.29706220000000239</c:v>
                </c:pt>
                <c:pt idx="276">
                  <c:v>-0.30322360000000032</c:v>
                </c:pt>
                <c:pt idx="277">
                  <c:v>-0.30983790000000239</c:v>
                </c:pt>
                <c:pt idx="278">
                  <c:v>-0.31689760000000239</c:v>
                </c:pt>
                <c:pt idx="279">
                  <c:v>-0.3244286000000054</c:v>
                </c:pt>
                <c:pt idx="280">
                  <c:v>-0.33237660000000541</c:v>
                </c:pt>
                <c:pt idx="281">
                  <c:v>-0.3406072</c:v>
                </c:pt>
                <c:pt idx="282">
                  <c:v>-0.34895740000000008</c:v>
                </c:pt>
                <c:pt idx="283">
                  <c:v>-0.35733040000000038</c:v>
                </c:pt>
                <c:pt idx="284">
                  <c:v>-0.36595270000000307</c:v>
                </c:pt>
                <c:pt idx="285">
                  <c:v>-0.37499160000000031</c:v>
                </c:pt>
                <c:pt idx="286">
                  <c:v>-0.38464160000000008</c:v>
                </c:pt>
                <c:pt idx="287">
                  <c:v>-0.39503920000000031</c:v>
                </c:pt>
                <c:pt idx="288">
                  <c:v>-0.40623800000000004</c:v>
                </c:pt>
                <c:pt idx="289">
                  <c:v>-0.41793760000000002</c:v>
                </c:pt>
                <c:pt idx="290">
                  <c:v>-0.43022010000000038</c:v>
                </c:pt>
                <c:pt idx="291">
                  <c:v>-0.44282490000000307</c:v>
                </c:pt>
                <c:pt idx="292">
                  <c:v>-0.4559937</c:v>
                </c:pt>
                <c:pt idx="293">
                  <c:v>-0.46956960000000031</c:v>
                </c:pt>
                <c:pt idx="294">
                  <c:v>-0.48369430000000002</c:v>
                </c:pt>
                <c:pt idx="295">
                  <c:v>-0.49829220000000002</c:v>
                </c:pt>
                <c:pt idx="296">
                  <c:v>-0.51370420000000061</c:v>
                </c:pt>
                <c:pt idx="297">
                  <c:v>-0.52966009999999997</c:v>
                </c:pt>
                <c:pt idx="298">
                  <c:v>-0.5464462999999995</c:v>
                </c:pt>
                <c:pt idx="299">
                  <c:v>-0.56386320000000001</c:v>
                </c:pt>
                <c:pt idx="300">
                  <c:v>-0.58210509999999949</c:v>
                </c:pt>
                <c:pt idx="301">
                  <c:v>-0.60097230000000001</c:v>
                </c:pt>
                <c:pt idx="302">
                  <c:v>-0.62036900000000061</c:v>
                </c:pt>
                <c:pt idx="303">
                  <c:v>-0.6404147</c:v>
                </c:pt>
                <c:pt idx="304">
                  <c:v>-0.66150629999999999</c:v>
                </c:pt>
                <c:pt idx="305">
                  <c:v>-0.6835793</c:v>
                </c:pt>
                <c:pt idx="306">
                  <c:v>-0.7068835999999995</c:v>
                </c:pt>
                <c:pt idx="307">
                  <c:v>-0.73145150000000003</c:v>
                </c:pt>
                <c:pt idx="308">
                  <c:v>-0.75714590000000603</c:v>
                </c:pt>
                <c:pt idx="309">
                  <c:v>-0.78361249999999949</c:v>
                </c:pt>
                <c:pt idx="310">
                  <c:v>-0.81038520000000003</c:v>
                </c:pt>
                <c:pt idx="311">
                  <c:v>-0.83777600000000063</c:v>
                </c:pt>
                <c:pt idx="312">
                  <c:v>-0.86579130000000615</c:v>
                </c:pt>
                <c:pt idx="313">
                  <c:v>-0.89496379999999465</c:v>
                </c:pt>
                <c:pt idx="314">
                  <c:v>-0.92548779999999453</c:v>
                </c:pt>
                <c:pt idx="315">
                  <c:v>-0.95759910000000004</c:v>
                </c:pt>
                <c:pt idx="316">
                  <c:v>-0.99109150000000001</c:v>
                </c:pt>
                <c:pt idx="317">
                  <c:v>-1.025791999999986</c:v>
                </c:pt>
                <c:pt idx="318">
                  <c:v>-1.061507</c:v>
                </c:pt>
                <c:pt idx="319">
                  <c:v>-1.0985289999999999</c:v>
                </c:pt>
                <c:pt idx="320">
                  <c:v>-1.1366970000000001</c:v>
                </c:pt>
                <c:pt idx="321">
                  <c:v>-1.1766190000000001</c:v>
                </c:pt>
                <c:pt idx="322">
                  <c:v>-1.2181119999999999</c:v>
                </c:pt>
                <c:pt idx="323">
                  <c:v>-1.2611339999999998</c:v>
                </c:pt>
                <c:pt idx="324">
                  <c:v>-1.3055509999999999</c:v>
                </c:pt>
                <c:pt idx="325">
                  <c:v>-1.351467</c:v>
                </c:pt>
                <c:pt idx="326">
                  <c:v>-1.3989239999999998</c:v>
                </c:pt>
                <c:pt idx="327">
                  <c:v>-1.4479979999999892</c:v>
                </c:pt>
                <c:pt idx="328">
                  <c:v>-1.498502</c:v>
                </c:pt>
                <c:pt idx="329">
                  <c:v>-1.550813</c:v>
                </c:pt>
                <c:pt idx="330">
                  <c:v>-1.604989</c:v>
                </c:pt>
                <c:pt idx="331">
                  <c:v>-1.6609870000000106</c:v>
                </c:pt>
                <c:pt idx="332">
                  <c:v>-1.7189789999999998</c:v>
                </c:pt>
                <c:pt idx="333">
                  <c:v>-1.7790649999999892</c:v>
                </c:pt>
                <c:pt idx="334">
                  <c:v>-1.841154</c:v>
                </c:pt>
                <c:pt idx="335">
                  <c:v>-1.905041</c:v>
                </c:pt>
                <c:pt idx="336">
                  <c:v>-1.9707239999999999</c:v>
                </c:pt>
                <c:pt idx="337">
                  <c:v>-2.0385619999999998</c:v>
                </c:pt>
                <c:pt idx="338">
                  <c:v>-2.1087060000000002</c:v>
                </c:pt>
                <c:pt idx="339">
                  <c:v>-2.1811799999999999</c:v>
                </c:pt>
                <c:pt idx="340">
                  <c:v>-2.256316</c:v>
                </c:pt>
                <c:pt idx="341">
                  <c:v>-2.3340059999999734</c:v>
                </c:pt>
                <c:pt idx="342">
                  <c:v>-2.4140319999999997</c:v>
                </c:pt>
                <c:pt idx="343">
                  <c:v>-2.4960899999999766</c:v>
                </c:pt>
                <c:pt idx="344">
                  <c:v>-2.5805099999999999</c:v>
                </c:pt>
                <c:pt idx="345">
                  <c:v>-2.6675490000000002</c:v>
                </c:pt>
                <c:pt idx="346">
                  <c:v>-2.7571610000000217</c:v>
                </c:pt>
                <c:pt idx="347">
                  <c:v>-2.8497579999999987</c:v>
                </c:pt>
                <c:pt idx="348">
                  <c:v>-2.9456049999999987</c:v>
                </c:pt>
                <c:pt idx="349">
                  <c:v>-3.0444649999999998</c:v>
                </c:pt>
                <c:pt idx="350">
                  <c:v>-3.1460239999999997</c:v>
                </c:pt>
                <c:pt idx="351">
                  <c:v>-3.249603</c:v>
                </c:pt>
                <c:pt idx="352">
                  <c:v>-3.3572179999999987</c:v>
                </c:pt>
                <c:pt idx="353">
                  <c:v>-3.4688459999999739</c:v>
                </c:pt>
                <c:pt idx="354">
                  <c:v>-3.5831720000000002</c:v>
                </c:pt>
                <c:pt idx="355">
                  <c:v>-3.6992409999999967</c:v>
                </c:pt>
                <c:pt idx="356">
                  <c:v>-3.8155019999999977</c:v>
                </c:pt>
                <c:pt idx="357">
                  <c:v>-3.9306169999999967</c:v>
                </c:pt>
                <c:pt idx="358">
                  <c:v>-4.0445179999999645</c:v>
                </c:pt>
                <c:pt idx="359">
                  <c:v>-4.1587969999999945</c:v>
                </c:pt>
                <c:pt idx="360">
                  <c:v>-4.2790420000000546</c:v>
                </c:pt>
                <c:pt idx="361">
                  <c:v>-4.4065479999999999</c:v>
                </c:pt>
                <c:pt idx="362">
                  <c:v>-4.5416100000000004</c:v>
                </c:pt>
                <c:pt idx="363">
                  <c:v>-4.6840049999999502</c:v>
                </c:pt>
                <c:pt idx="364">
                  <c:v>-4.8322969999999996</c:v>
                </c:pt>
                <c:pt idx="365">
                  <c:v>-4.9843320000000002</c:v>
                </c:pt>
                <c:pt idx="366">
                  <c:v>-5.1392280000000445</c:v>
                </c:pt>
                <c:pt idx="367">
                  <c:v>-5.2973299999999997</c:v>
                </c:pt>
                <c:pt idx="368">
                  <c:v>-5.4597289999999994</c:v>
                </c:pt>
                <c:pt idx="369">
                  <c:v>-5.6258159999999284</c:v>
                </c:pt>
                <c:pt idx="370">
                  <c:v>-5.795839</c:v>
                </c:pt>
                <c:pt idx="371">
                  <c:v>-5.9671729999999945</c:v>
                </c:pt>
                <c:pt idx="372">
                  <c:v>-6.148498</c:v>
                </c:pt>
                <c:pt idx="373">
                  <c:v>-6.3377619999999997</c:v>
                </c:pt>
                <c:pt idx="374">
                  <c:v>-6.5365060000000001</c:v>
                </c:pt>
                <c:pt idx="375">
                  <c:v>-6.7398810000000013</c:v>
                </c:pt>
                <c:pt idx="376">
                  <c:v>-6.9329680000000034</c:v>
                </c:pt>
                <c:pt idx="377">
                  <c:v>-7.0922650000000003</c:v>
                </c:pt>
                <c:pt idx="378">
                  <c:v>-7.1902290000000004</c:v>
                </c:pt>
                <c:pt idx="379">
                  <c:v>-7.2024919999999995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8-3566-4FC7-AADA-B1BE734653FE}"/>
            </c:ext>
          </c:extLst>
        </c:ser>
        <c:ser>
          <c:idx val="9"/>
          <c:order val="9"/>
          <c:tx>
            <c:strRef>
              <c:f>'J:\sylvie\experimenty\2011\zdenka\ODN-C\eliminace C3,4,5,6,9\dC3 pro eliminace\[eliminace E4 dC3 srovnání různá data.xlsx]LSV březen 2011'!$K$1</c:f>
              <c:strCache>
                <c:ptCount val="1"/>
                <c:pt idx="0">
                  <c:v>pH 7.2</c:v>
                </c:pt>
              </c:strCache>
            </c:strRef>
          </c:tx>
          <c:marker>
            <c:symbol val="none"/>
          </c:marker>
          <c:xVal>
            <c:numRef>
              <c:f>'J:\sylvie\experimenty\2011\zdenka\ODN-C\eliminace C3,4,5,6,9\dC3 pro eliminace\[eliminace E4 dC3 srovnání různá data.xlsx]LSV březen 2011'!$A$2:$A$381</c:f>
              <c:numCache>
                <c:formatCode>General</c:formatCode>
                <c:ptCount val="380"/>
                <c:pt idx="0">
                  <c:v>-1000.0609999999994</c:v>
                </c:pt>
                <c:pt idx="1">
                  <c:v>-1002.0450000000001</c:v>
                </c:pt>
                <c:pt idx="2">
                  <c:v>-1004.0279999999979</c:v>
                </c:pt>
                <c:pt idx="3">
                  <c:v>-1006.0119999999994</c:v>
                </c:pt>
                <c:pt idx="4">
                  <c:v>-1007.9959999999999</c:v>
                </c:pt>
                <c:pt idx="5">
                  <c:v>-1009.9789999999999</c:v>
                </c:pt>
                <c:pt idx="6">
                  <c:v>-1011.963</c:v>
                </c:pt>
                <c:pt idx="7">
                  <c:v>-1013.9469999999974</c:v>
                </c:pt>
                <c:pt idx="8">
                  <c:v>-1015.93</c:v>
                </c:pt>
                <c:pt idx="9">
                  <c:v>-1017.914</c:v>
                </c:pt>
                <c:pt idx="10">
                  <c:v>-1019.8969999999994</c:v>
                </c:pt>
                <c:pt idx="11">
                  <c:v>-1021.8810000000001</c:v>
                </c:pt>
                <c:pt idx="12">
                  <c:v>-1023.8649999999974</c:v>
                </c:pt>
                <c:pt idx="13">
                  <c:v>-1025.8480000000002</c:v>
                </c:pt>
                <c:pt idx="14">
                  <c:v>-1027.8319999999999</c:v>
                </c:pt>
                <c:pt idx="15">
                  <c:v>-1029.816</c:v>
                </c:pt>
                <c:pt idx="16">
                  <c:v>-1031.799</c:v>
                </c:pt>
                <c:pt idx="17">
                  <c:v>-1033.7829999999999</c:v>
                </c:pt>
                <c:pt idx="18">
                  <c:v>-1035.7670000000001</c:v>
                </c:pt>
                <c:pt idx="19">
                  <c:v>-1037.75</c:v>
                </c:pt>
                <c:pt idx="20">
                  <c:v>-1039.7339999999999</c:v>
                </c:pt>
                <c:pt idx="21">
                  <c:v>-1041.7180000000001</c:v>
                </c:pt>
                <c:pt idx="22">
                  <c:v>-1043.701</c:v>
                </c:pt>
                <c:pt idx="23">
                  <c:v>-1045.6849999999888</c:v>
                </c:pt>
                <c:pt idx="24">
                  <c:v>-1047.6679999999999</c:v>
                </c:pt>
                <c:pt idx="25">
                  <c:v>-1049.6519999999998</c:v>
                </c:pt>
                <c:pt idx="26">
                  <c:v>-1051.636</c:v>
                </c:pt>
                <c:pt idx="27">
                  <c:v>-1053.6189999999999</c:v>
                </c:pt>
                <c:pt idx="28">
                  <c:v>-1055.6029999999998</c:v>
                </c:pt>
                <c:pt idx="29">
                  <c:v>-1057.587</c:v>
                </c:pt>
                <c:pt idx="30">
                  <c:v>-1059.57</c:v>
                </c:pt>
                <c:pt idx="31">
                  <c:v>-1061.5539999999999</c:v>
                </c:pt>
                <c:pt idx="32">
                  <c:v>-1063.538</c:v>
                </c:pt>
                <c:pt idx="33">
                  <c:v>-1065.521</c:v>
                </c:pt>
                <c:pt idx="34">
                  <c:v>-1067.5049999999999</c:v>
                </c:pt>
                <c:pt idx="35">
                  <c:v>-1069.489</c:v>
                </c:pt>
                <c:pt idx="36">
                  <c:v>-1071.472</c:v>
                </c:pt>
                <c:pt idx="37">
                  <c:v>-1073.4560000000001</c:v>
                </c:pt>
                <c:pt idx="38">
                  <c:v>-1075.4390000000001</c:v>
                </c:pt>
                <c:pt idx="39">
                  <c:v>-1077.423</c:v>
                </c:pt>
                <c:pt idx="40">
                  <c:v>-1079.4070000000011</c:v>
                </c:pt>
                <c:pt idx="41">
                  <c:v>-1081.3899999999999</c:v>
                </c:pt>
                <c:pt idx="42">
                  <c:v>-1083.3739999999998</c:v>
                </c:pt>
                <c:pt idx="43">
                  <c:v>-1085.3579999999999</c:v>
                </c:pt>
                <c:pt idx="44">
                  <c:v>-1087.3409999999999</c:v>
                </c:pt>
                <c:pt idx="45">
                  <c:v>-1089.325</c:v>
                </c:pt>
                <c:pt idx="46">
                  <c:v>-1091.3090000000002</c:v>
                </c:pt>
                <c:pt idx="47">
                  <c:v>-1093.2919999999999</c:v>
                </c:pt>
                <c:pt idx="48">
                  <c:v>-1095.2760000000001</c:v>
                </c:pt>
                <c:pt idx="49">
                  <c:v>-1097.26</c:v>
                </c:pt>
                <c:pt idx="50">
                  <c:v>-1099.2429999999999</c:v>
                </c:pt>
                <c:pt idx="51">
                  <c:v>-1101.2270000000001</c:v>
                </c:pt>
                <c:pt idx="52">
                  <c:v>-1103.21</c:v>
                </c:pt>
                <c:pt idx="53">
                  <c:v>-1105.1939999999888</c:v>
                </c:pt>
                <c:pt idx="54">
                  <c:v>-1107.1779999999999</c:v>
                </c:pt>
                <c:pt idx="55">
                  <c:v>-1109.1609999999998</c:v>
                </c:pt>
                <c:pt idx="56">
                  <c:v>-1111.145</c:v>
                </c:pt>
                <c:pt idx="57">
                  <c:v>-1113.1289999999999</c:v>
                </c:pt>
                <c:pt idx="58">
                  <c:v>-1115.1119999999999</c:v>
                </c:pt>
                <c:pt idx="59">
                  <c:v>-1117.096</c:v>
                </c:pt>
                <c:pt idx="60">
                  <c:v>-1119.0800000000002</c:v>
                </c:pt>
                <c:pt idx="61">
                  <c:v>-1121.0629999999999</c:v>
                </c:pt>
                <c:pt idx="62">
                  <c:v>-1123.047</c:v>
                </c:pt>
                <c:pt idx="63">
                  <c:v>-1125.0309999999999</c:v>
                </c:pt>
                <c:pt idx="64">
                  <c:v>-1127.0139999999999</c:v>
                </c:pt>
                <c:pt idx="65">
                  <c:v>-1128.998</c:v>
                </c:pt>
                <c:pt idx="66">
                  <c:v>-1130.981</c:v>
                </c:pt>
                <c:pt idx="67">
                  <c:v>-1132.9649999999999</c:v>
                </c:pt>
                <c:pt idx="68">
                  <c:v>-1134.9490000000001</c:v>
                </c:pt>
                <c:pt idx="69">
                  <c:v>-1136.932</c:v>
                </c:pt>
                <c:pt idx="70">
                  <c:v>-1138.9160000000011</c:v>
                </c:pt>
                <c:pt idx="71">
                  <c:v>-1140.9000000000001</c:v>
                </c:pt>
                <c:pt idx="72">
                  <c:v>-1142.8829999999998</c:v>
                </c:pt>
                <c:pt idx="73">
                  <c:v>-1144.8670000000002</c:v>
                </c:pt>
                <c:pt idx="74">
                  <c:v>-1146.8509999999999</c:v>
                </c:pt>
                <c:pt idx="75">
                  <c:v>-1148.8339999999998</c:v>
                </c:pt>
                <c:pt idx="76">
                  <c:v>-1150.818</c:v>
                </c:pt>
                <c:pt idx="77">
                  <c:v>-1152.8019999999999</c:v>
                </c:pt>
                <c:pt idx="78">
                  <c:v>-1154.7849999999999</c:v>
                </c:pt>
                <c:pt idx="79">
                  <c:v>-1156.769</c:v>
                </c:pt>
                <c:pt idx="80">
                  <c:v>-1158.752</c:v>
                </c:pt>
                <c:pt idx="81">
                  <c:v>-1160.7360000000001</c:v>
                </c:pt>
                <c:pt idx="82">
                  <c:v>-1162.72</c:v>
                </c:pt>
                <c:pt idx="83">
                  <c:v>-1164.703</c:v>
                </c:pt>
                <c:pt idx="84">
                  <c:v>-1166.6869999999999</c:v>
                </c:pt>
                <c:pt idx="85">
                  <c:v>-1168.6709999999998</c:v>
                </c:pt>
                <c:pt idx="86">
                  <c:v>-1170.6539999999998</c:v>
                </c:pt>
                <c:pt idx="87">
                  <c:v>-1172.6379999999999</c:v>
                </c:pt>
                <c:pt idx="88">
                  <c:v>-1174.6219999999998</c:v>
                </c:pt>
                <c:pt idx="89">
                  <c:v>-1176.6049999999998</c:v>
                </c:pt>
                <c:pt idx="90">
                  <c:v>-1178.5890000000002</c:v>
                </c:pt>
                <c:pt idx="91">
                  <c:v>-1180.5729999999999</c:v>
                </c:pt>
                <c:pt idx="92">
                  <c:v>-1182.556</c:v>
                </c:pt>
                <c:pt idx="93">
                  <c:v>-1184.54</c:v>
                </c:pt>
                <c:pt idx="94">
                  <c:v>-1186.5229999999999</c:v>
                </c:pt>
                <c:pt idx="95">
                  <c:v>-1188.5070000000001</c:v>
                </c:pt>
                <c:pt idx="96">
                  <c:v>-1190.491</c:v>
                </c:pt>
                <c:pt idx="97">
                  <c:v>-1192.4739999999999</c:v>
                </c:pt>
                <c:pt idx="98">
                  <c:v>-1194.4580000000001</c:v>
                </c:pt>
                <c:pt idx="99">
                  <c:v>-1196.442</c:v>
                </c:pt>
                <c:pt idx="100">
                  <c:v>-1198.4250000000011</c:v>
                </c:pt>
                <c:pt idx="101">
                  <c:v>-1200.4090000000001</c:v>
                </c:pt>
                <c:pt idx="102">
                  <c:v>-1202.3929999999998</c:v>
                </c:pt>
                <c:pt idx="103">
                  <c:v>-1204.376</c:v>
                </c:pt>
                <c:pt idx="104">
                  <c:v>-1206.3599999999999</c:v>
                </c:pt>
                <c:pt idx="105">
                  <c:v>-1208.3439999999998</c:v>
                </c:pt>
                <c:pt idx="106">
                  <c:v>-1210.327</c:v>
                </c:pt>
                <c:pt idx="107">
                  <c:v>-1212.3109999999999</c:v>
                </c:pt>
                <c:pt idx="108">
                  <c:v>-1214.2939999999999</c:v>
                </c:pt>
                <c:pt idx="109">
                  <c:v>-1216.278</c:v>
                </c:pt>
                <c:pt idx="110">
                  <c:v>-1218.2619999999999</c:v>
                </c:pt>
                <c:pt idx="111">
                  <c:v>-1220.2450000000001</c:v>
                </c:pt>
                <c:pt idx="112">
                  <c:v>-1222.229</c:v>
                </c:pt>
                <c:pt idx="113">
                  <c:v>-1224.213</c:v>
                </c:pt>
                <c:pt idx="114">
                  <c:v>-1226.1959999999999</c:v>
                </c:pt>
                <c:pt idx="115">
                  <c:v>-1228.1799999999998</c:v>
                </c:pt>
                <c:pt idx="116">
                  <c:v>-1230.1639999999998</c:v>
                </c:pt>
                <c:pt idx="117">
                  <c:v>-1232.1470000000002</c:v>
                </c:pt>
                <c:pt idx="118">
                  <c:v>-1234.1309999999999</c:v>
                </c:pt>
                <c:pt idx="119">
                  <c:v>-1236.115</c:v>
                </c:pt>
                <c:pt idx="120">
                  <c:v>-1238.098</c:v>
                </c:pt>
                <c:pt idx="121">
                  <c:v>-1240.0819999999999</c:v>
                </c:pt>
                <c:pt idx="122">
                  <c:v>-1242.0650000000001</c:v>
                </c:pt>
                <c:pt idx="123">
                  <c:v>-1244.049</c:v>
                </c:pt>
                <c:pt idx="124">
                  <c:v>-1246.0329999999999</c:v>
                </c:pt>
                <c:pt idx="125">
                  <c:v>-1248.0160000000001</c:v>
                </c:pt>
                <c:pt idx="126">
                  <c:v>-1250</c:v>
                </c:pt>
                <c:pt idx="127">
                  <c:v>-1251.9839999999999</c:v>
                </c:pt>
                <c:pt idx="128">
                  <c:v>-1253.9670000000001</c:v>
                </c:pt>
                <c:pt idx="129">
                  <c:v>-1255.951</c:v>
                </c:pt>
                <c:pt idx="130">
                  <c:v>-1257.9349999999999</c:v>
                </c:pt>
                <c:pt idx="131">
                  <c:v>-1259.9180000000001</c:v>
                </c:pt>
                <c:pt idx="132">
                  <c:v>-1261.902</c:v>
                </c:pt>
                <c:pt idx="133">
                  <c:v>-1263.885</c:v>
                </c:pt>
                <c:pt idx="134">
                  <c:v>-1265.8689999999999</c:v>
                </c:pt>
                <c:pt idx="135">
                  <c:v>-1267.8529999999998</c:v>
                </c:pt>
                <c:pt idx="136">
                  <c:v>-1269.836</c:v>
                </c:pt>
                <c:pt idx="137">
                  <c:v>-1271.82</c:v>
                </c:pt>
                <c:pt idx="138">
                  <c:v>-1273.8039999999999</c:v>
                </c:pt>
                <c:pt idx="139">
                  <c:v>-1275.787</c:v>
                </c:pt>
                <c:pt idx="140">
                  <c:v>-1277.771</c:v>
                </c:pt>
                <c:pt idx="141">
                  <c:v>-1279.7549999999999</c:v>
                </c:pt>
                <c:pt idx="142">
                  <c:v>-1281.7380000000001</c:v>
                </c:pt>
                <c:pt idx="143">
                  <c:v>-1283.722</c:v>
                </c:pt>
                <c:pt idx="144">
                  <c:v>-1285.7060000000001</c:v>
                </c:pt>
                <c:pt idx="145">
                  <c:v>-1287.6889999999999</c:v>
                </c:pt>
                <c:pt idx="146">
                  <c:v>-1289.6729999999998</c:v>
                </c:pt>
                <c:pt idx="147">
                  <c:v>-1291.6559999999999</c:v>
                </c:pt>
                <c:pt idx="148">
                  <c:v>-1293.6399999999999</c:v>
                </c:pt>
                <c:pt idx="149">
                  <c:v>-1295.6239999999998</c:v>
                </c:pt>
                <c:pt idx="150">
                  <c:v>-1297.607</c:v>
                </c:pt>
                <c:pt idx="151">
                  <c:v>-1299.5909999999999</c:v>
                </c:pt>
                <c:pt idx="152">
                  <c:v>-1301.5749999999998</c:v>
                </c:pt>
                <c:pt idx="153">
                  <c:v>-1303.558</c:v>
                </c:pt>
                <c:pt idx="154">
                  <c:v>-1305.5419999999999</c:v>
                </c:pt>
                <c:pt idx="155">
                  <c:v>-1307.5260000000001</c:v>
                </c:pt>
                <c:pt idx="156">
                  <c:v>-1309.509</c:v>
                </c:pt>
                <c:pt idx="157">
                  <c:v>-1311.4929999999999</c:v>
                </c:pt>
                <c:pt idx="158">
                  <c:v>-1313.4770000000001</c:v>
                </c:pt>
                <c:pt idx="159">
                  <c:v>-1315.46</c:v>
                </c:pt>
                <c:pt idx="160">
                  <c:v>-1317.444</c:v>
                </c:pt>
                <c:pt idx="161">
                  <c:v>-1319.4270000000001</c:v>
                </c:pt>
                <c:pt idx="162">
                  <c:v>-1321.4110000000001</c:v>
                </c:pt>
                <c:pt idx="163">
                  <c:v>-1323.3950000000002</c:v>
                </c:pt>
                <c:pt idx="164">
                  <c:v>-1325.3779999999999</c:v>
                </c:pt>
                <c:pt idx="165">
                  <c:v>-1327.3619999999999</c:v>
                </c:pt>
                <c:pt idx="166">
                  <c:v>-1329.346</c:v>
                </c:pt>
                <c:pt idx="167">
                  <c:v>-1331.329</c:v>
                </c:pt>
                <c:pt idx="168">
                  <c:v>-1333.3129999999999</c:v>
                </c:pt>
                <c:pt idx="169">
                  <c:v>-1335.297</c:v>
                </c:pt>
                <c:pt idx="170">
                  <c:v>-1337.28</c:v>
                </c:pt>
                <c:pt idx="171">
                  <c:v>-1339.2639999999999</c:v>
                </c:pt>
                <c:pt idx="172">
                  <c:v>-1341.248</c:v>
                </c:pt>
                <c:pt idx="173">
                  <c:v>-1343.231</c:v>
                </c:pt>
                <c:pt idx="174">
                  <c:v>-1345.2150000000001</c:v>
                </c:pt>
                <c:pt idx="175">
                  <c:v>-1347.1979999999999</c:v>
                </c:pt>
                <c:pt idx="176">
                  <c:v>-1349.1819999999998</c:v>
                </c:pt>
                <c:pt idx="177">
                  <c:v>-1351.1660000000002</c:v>
                </c:pt>
                <c:pt idx="178">
                  <c:v>-1353.1489999999999</c:v>
                </c:pt>
                <c:pt idx="179">
                  <c:v>-1355.1329999999998</c:v>
                </c:pt>
                <c:pt idx="180">
                  <c:v>-1357.117</c:v>
                </c:pt>
                <c:pt idx="181">
                  <c:v>-1359.1</c:v>
                </c:pt>
                <c:pt idx="182">
                  <c:v>-1361.0839999999998</c:v>
                </c:pt>
                <c:pt idx="183">
                  <c:v>-1363.068</c:v>
                </c:pt>
                <c:pt idx="184">
                  <c:v>-1365.0509999999999</c:v>
                </c:pt>
                <c:pt idx="185">
                  <c:v>-1367.0350000000001</c:v>
                </c:pt>
                <c:pt idx="186">
                  <c:v>-1369.019</c:v>
                </c:pt>
                <c:pt idx="187">
                  <c:v>-1371.002</c:v>
                </c:pt>
                <c:pt idx="188">
                  <c:v>-1372.9860000000001</c:v>
                </c:pt>
                <c:pt idx="189">
                  <c:v>-1374.9690000000001</c:v>
                </c:pt>
                <c:pt idx="190">
                  <c:v>-1376.9530000000002</c:v>
                </c:pt>
                <c:pt idx="191">
                  <c:v>-1378.9370000000001</c:v>
                </c:pt>
                <c:pt idx="192">
                  <c:v>-1380.92</c:v>
                </c:pt>
                <c:pt idx="193">
                  <c:v>-1382.904</c:v>
                </c:pt>
                <c:pt idx="194">
                  <c:v>-1384.8879999999999</c:v>
                </c:pt>
                <c:pt idx="195">
                  <c:v>-1386.8709999999999</c:v>
                </c:pt>
                <c:pt idx="196">
                  <c:v>-1388.855</c:v>
                </c:pt>
                <c:pt idx="197">
                  <c:v>-1390.8389999999999</c:v>
                </c:pt>
                <c:pt idx="198">
                  <c:v>-1392.8219999999999</c:v>
                </c:pt>
                <c:pt idx="199">
                  <c:v>-1394.806</c:v>
                </c:pt>
                <c:pt idx="200">
                  <c:v>-1396.79</c:v>
                </c:pt>
                <c:pt idx="201">
                  <c:v>-1398.7729999999999</c:v>
                </c:pt>
                <c:pt idx="202">
                  <c:v>-1400.7570000000001</c:v>
                </c:pt>
                <c:pt idx="203">
                  <c:v>-1402.74</c:v>
                </c:pt>
                <c:pt idx="204">
                  <c:v>-1404.7240000000002</c:v>
                </c:pt>
                <c:pt idx="205">
                  <c:v>-1406.7080000000001</c:v>
                </c:pt>
                <c:pt idx="206">
                  <c:v>-1408.6909999999998</c:v>
                </c:pt>
                <c:pt idx="207">
                  <c:v>-1410.675</c:v>
                </c:pt>
                <c:pt idx="208">
                  <c:v>-1412.6589999999999</c:v>
                </c:pt>
                <c:pt idx="209">
                  <c:v>-1414.6419999999998</c:v>
                </c:pt>
                <c:pt idx="210">
                  <c:v>-1416.626</c:v>
                </c:pt>
                <c:pt idx="211">
                  <c:v>-1418.61</c:v>
                </c:pt>
                <c:pt idx="212">
                  <c:v>-1420.5929999999998</c:v>
                </c:pt>
                <c:pt idx="213">
                  <c:v>-1422.577</c:v>
                </c:pt>
                <c:pt idx="214">
                  <c:v>-1424.5609999999999</c:v>
                </c:pt>
                <c:pt idx="215">
                  <c:v>-1426.5439999999999</c:v>
                </c:pt>
                <c:pt idx="216">
                  <c:v>-1428.528</c:v>
                </c:pt>
                <c:pt idx="217">
                  <c:v>-1430.5110000000002</c:v>
                </c:pt>
                <c:pt idx="218">
                  <c:v>-1432.4950000000001</c:v>
                </c:pt>
                <c:pt idx="219">
                  <c:v>-1434.479</c:v>
                </c:pt>
                <c:pt idx="220">
                  <c:v>-1436.462</c:v>
                </c:pt>
                <c:pt idx="221">
                  <c:v>-1438.4460000000001</c:v>
                </c:pt>
                <c:pt idx="222">
                  <c:v>-1440.43</c:v>
                </c:pt>
                <c:pt idx="223">
                  <c:v>-1442.413</c:v>
                </c:pt>
                <c:pt idx="224">
                  <c:v>-1444.3969999999999</c:v>
                </c:pt>
                <c:pt idx="225">
                  <c:v>-1446.3809999999999</c:v>
                </c:pt>
                <c:pt idx="226">
                  <c:v>-1448.3639999999998</c:v>
                </c:pt>
                <c:pt idx="227">
                  <c:v>-1450.348</c:v>
                </c:pt>
                <c:pt idx="228">
                  <c:v>-1452.3319999999999</c:v>
                </c:pt>
                <c:pt idx="229">
                  <c:v>-1454.3150000000001</c:v>
                </c:pt>
                <c:pt idx="230">
                  <c:v>-1456.299</c:v>
                </c:pt>
                <c:pt idx="231">
                  <c:v>-1458.2820000000002</c:v>
                </c:pt>
                <c:pt idx="232">
                  <c:v>-1460.2660000000001</c:v>
                </c:pt>
                <c:pt idx="233">
                  <c:v>-1462.25</c:v>
                </c:pt>
                <c:pt idx="234">
                  <c:v>-1464.2329999999999</c:v>
                </c:pt>
                <c:pt idx="235">
                  <c:v>-1466.2170000000001</c:v>
                </c:pt>
                <c:pt idx="236">
                  <c:v>-1468.201</c:v>
                </c:pt>
                <c:pt idx="237">
                  <c:v>-1470.1839999999895</c:v>
                </c:pt>
                <c:pt idx="238">
                  <c:v>-1472.1679999999999</c:v>
                </c:pt>
                <c:pt idx="239">
                  <c:v>-1474.1519999999998</c:v>
                </c:pt>
                <c:pt idx="240">
                  <c:v>-1476.135</c:v>
                </c:pt>
                <c:pt idx="241">
                  <c:v>-1478.1189999999999</c:v>
                </c:pt>
                <c:pt idx="242">
                  <c:v>-1480.1029999999998</c:v>
                </c:pt>
                <c:pt idx="243">
                  <c:v>-1482.086</c:v>
                </c:pt>
                <c:pt idx="244">
                  <c:v>-1484.07</c:v>
                </c:pt>
                <c:pt idx="245">
                  <c:v>-1486.0529999999999</c:v>
                </c:pt>
                <c:pt idx="246">
                  <c:v>-1488.037</c:v>
                </c:pt>
                <c:pt idx="247">
                  <c:v>-1490.021</c:v>
                </c:pt>
                <c:pt idx="248">
                  <c:v>-1492.0039999999999</c:v>
                </c:pt>
                <c:pt idx="249">
                  <c:v>-1493.9880000000001</c:v>
                </c:pt>
                <c:pt idx="250">
                  <c:v>-1495.972</c:v>
                </c:pt>
                <c:pt idx="251">
                  <c:v>-1497.9549999999999</c:v>
                </c:pt>
                <c:pt idx="252">
                  <c:v>-1499.9390000000001</c:v>
                </c:pt>
                <c:pt idx="253">
                  <c:v>-1501.923</c:v>
                </c:pt>
                <c:pt idx="254">
                  <c:v>-1503.9060000000011</c:v>
                </c:pt>
                <c:pt idx="255">
                  <c:v>-1505.8899999999999</c:v>
                </c:pt>
                <c:pt idx="256">
                  <c:v>-1507.8739999999998</c:v>
                </c:pt>
                <c:pt idx="257">
                  <c:v>-1509.857</c:v>
                </c:pt>
                <c:pt idx="258">
                  <c:v>-1511.8409999999999</c:v>
                </c:pt>
                <c:pt idx="259">
                  <c:v>-1513.8239999999998</c:v>
                </c:pt>
                <c:pt idx="260">
                  <c:v>-1515.808</c:v>
                </c:pt>
                <c:pt idx="261">
                  <c:v>-1517.7919999999999</c:v>
                </c:pt>
                <c:pt idx="262">
                  <c:v>-1519.7750000000001</c:v>
                </c:pt>
                <c:pt idx="263">
                  <c:v>-1521.759</c:v>
                </c:pt>
                <c:pt idx="264">
                  <c:v>-1523.7430000000002</c:v>
                </c:pt>
                <c:pt idx="265">
                  <c:v>-1525.7260000000001</c:v>
                </c:pt>
                <c:pt idx="266">
                  <c:v>-1527.71</c:v>
                </c:pt>
                <c:pt idx="267">
                  <c:v>-1529.693999999989</c:v>
                </c:pt>
                <c:pt idx="268">
                  <c:v>-1531.6769999999999</c:v>
                </c:pt>
                <c:pt idx="269">
                  <c:v>-1533.6609999999998</c:v>
                </c:pt>
                <c:pt idx="270">
                  <c:v>-1535.645</c:v>
                </c:pt>
                <c:pt idx="271">
                  <c:v>-1537.6279999999999</c:v>
                </c:pt>
                <c:pt idx="272">
                  <c:v>-1539.6119999999999</c:v>
                </c:pt>
                <c:pt idx="273">
                  <c:v>-1541.595</c:v>
                </c:pt>
                <c:pt idx="274">
                  <c:v>-1543.579</c:v>
                </c:pt>
                <c:pt idx="275">
                  <c:v>-1545.5629999999999</c:v>
                </c:pt>
                <c:pt idx="276">
                  <c:v>-1547.546</c:v>
                </c:pt>
                <c:pt idx="277">
                  <c:v>-1549.53</c:v>
                </c:pt>
                <c:pt idx="278">
                  <c:v>-1551.5139999999999</c:v>
                </c:pt>
                <c:pt idx="279">
                  <c:v>-1553.4970000000001</c:v>
                </c:pt>
                <c:pt idx="280">
                  <c:v>-1555.481</c:v>
                </c:pt>
                <c:pt idx="281">
                  <c:v>-1557.4650000000001</c:v>
                </c:pt>
                <c:pt idx="282">
                  <c:v>-1559.4480000000001</c:v>
                </c:pt>
                <c:pt idx="283">
                  <c:v>-1561.432</c:v>
                </c:pt>
                <c:pt idx="284">
                  <c:v>-1563.4160000000011</c:v>
                </c:pt>
                <c:pt idx="285">
                  <c:v>-1565.3989999999999</c:v>
                </c:pt>
                <c:pt idx="286">
                  <c:v>-1567.3829999999998</c:v>
                </c:pt>
                <c:pt idx="287">
                  <c:v>-1569.366</c:v>
                </c:pt>
                <c:pt idx="288">
                  <c:v>-1571.35</c:v>
                </c:pt>
                <c:pt idx="289">
                  <c:v>-1573.3339999999998</c:v>
                </c:pt>
                <c:pt idx="290">
                  <c:v>-1575.317</c:v>
                </c:pt>
                <c:pt idx="291">
                  <c:v>-1577.3010000000002</c:v>
                </c:pt>
                <c:pt idx="292">
                  <c:v>-1579.2850000000001</c:v>
                </c:pt>
                <c:pt idx="293">
                  <c:v>-1581.268</c:v>
                </c:pt>
                <c:pt idx="294">
                  <c:v>-1583.2520000000002</c:v>
                </c:pt>
                <c:pt idx="295">
                  <c:v>-1585.2360000000001</c:v>
                </c:pt>
                <c:pt idx="296">
                  <c:v>-1587.2190000000001</c:v>
                </c:pt>
                <c:pt idx="297">
                  <c:v>-1589.203</c:v>
                </c:pt>
                <c:pt idx="298">
                  <c:v>-1591.1869999999999</c:v>
                </c:pt>
                <c:pt idx="299">
                  <c:v>-1593.1699999999998</c:v>
                </c:pt>
                <c:pt idx="300">
                  <c:v>-1595.1539999999998</c:v>
                </c:pt>
                <c:pt idx="301">
                  <c:v>-1597.1369999999999</c:v>
                </c:pt>
                <c:pt idx="302">
                  <c:v>-1599.1209999999999</c:v>
                </c:pt>
                <c:pt idx="303">
                  <c:v>-1601.105</c:v>
                </c:pt>
                <c:pt idx="304">
                  <c:v>-1603.088</c:v>
                </c:pt>
                <c:pt idx="305">
                  <c:v>-1605.0719999999999</c:v>
                </c:pt>
                <c:pt idx="306">
                  <c:v>-1607.056</c:v>
                </c:pt>
                <c:pt idx="307">
                  <c:v>-1609.0390000000002</c:v>
                </c:pt>
                <c:pt idx="308">
                  <c:v>-1611.0229999999999</c:v>
                </c:pt>
                <c:pt idx="309">
                  <c:v>-1613.0070000000001</c:v>
                </c:pt>
                <c:pt idx="310">
                  <c:v>-1614.99</c:v>
                </c:pt>
                <c:pt idx="311">
                  <c:v>-1616.9739999999999</c:v>
                </c:pt>
                <c:pt idx="312">
                  <c:v>-1618.9580000000001</c:v>
                </c:pt>
                <c:pt idx="313">
                  <c:v>-1620.941</c:v>
                </c:pt>
                <c:pt idx="314">
                  <c:v>-1622.9250000000011</c:v>
                </c:pt>
                <c:pt idx="315">
                  <c:v>-1624.9080000000001</c:v>
                </c:pt>
                <c:pt idx="316">
                  <c:v>-1626.8919999999998</c:v>
                </c:pt>
                <c:pt idx="317">
                  <c:v>-1628.876</c:v>
                </c:pt>
                <c:pt idx="318">
                  <c:v>-1630.8590000000002</c:v>
                </c:pt>
                <c:pt idx="319">
                  <c:v>-1632.8429999999998</c:v>
                </c:pt>
                <c:pt idx="320">
                  <c:v>-1634.827</c:v>
                </c:pt>
                <c:pt idx="321">
                  <c:v>-1636.8100000000002</c:v>
                </c:pt>
                <c:pt idx="322">
                  <c:v>-1638.7939999999999</c:v>
                </c:pt>
                <c:pt idx="323">
                  <c:v>-1640.778</c:v>
                </c:pt>
                <c:pt idx="324">
                  <c:v>-1642.761</c:v>
                </c:pt>
                <c:pt idx="325">
                  <c:v>-1644.7449999999999</c:v>
                </c:pt>
                <c:pt idx="326">
                  <c:v>-1646.729</c:v>
                </c:pt>
                <c:pt idx="327">
                  <c:v>-1648.712</c:v>
                </c:pt>
                <c:pt idx="328">
                  <c:v>-1650.6959999999999</c:v>
                </c:pt>
                <c:pt idx="329">
                  <c:v>-1652.6789999999999</c:v>
                </c:pt>
                <c:pt idx="330">
                  <c:v>-1654.6629999999998</c:v>
                </c:pt>
                <c:pt idx="331">
                  <c:v>-1656.6469999999999</c:v>
                </c:pt>
                <c:pt idx="332">
                  <c:v>-1658.6299999999999</c:v>
                </c:pt>
                <c:pt idx="333">
                  <c:v>-1660.6139999999998</c:v>
                </c:pt>
                <c:pt idx="334">
                  <c:v>-1662.598</c:v>
                </c:pt>
                <c:pt idx="335">
                  <c:v>-1664.5809999999999</c:v>
                </c:pt>
                <c:pt idx="336">
                  <c:v>-1666.5650000000001</c:v>
                </c:pt>
                <c:pt idx="337">
                  <c:v>-1668.549</c:v>
                </c:pt>
                <c:pt idx="338">
                  <c:v>-1670.5319999999999</c:v>
                </c:pt>
                <c:pt idx="339">
                  <c:v>-1672.5160000000001</c:v>
                </c:pt>
                <c:pt idx="340">
                  <c:v>-1674.5</c:v>
                </c:pt>
                <c:pt idx="341">
                  <c:v>-1676.4829999999999</c:v>
                </c:pt>
                <c:pt idx="342">
                  <c:v>-1678.4670000000001</c:v>
                </c:pt>
                <c:pt idx="343">
                  <c:v>-1680.45</c:v>
                </c:pt>
                <c:pt idx="344">
                  <c:v>-1682.434</c:v>
                </c:pt>
                <c:pt idx="345">
                  <c:v>-1684.4180000000001</c:v>
                </c:pt>
                <c:pt idx="346">
                  <c:v>-1686.4010000000001</c:v>
                </c:pt>
                <c:pt idx="347">
                  <c:v>-1688.385</c:v>
                </c:pt>
                <c:pt idx="348">
                  <c:v>-1690.3689999999999</c:v>
                </c:pt>
                <c:pt idx="349">
                  <c:v>-1692.3519999999999</c:v>
                </c:pt>
                <c:pt idx="350">
                  <c:v>-1694.336</c:v>
                </c:pt>
                <c:pt idx="351">
                  <c:v>-1696.3200000000002</c:v>
                </c:pt>
                <c:pt idx="352">
                  <c:v>-1698.3029999999999</c:v>
                </c:pt>
                <c:pt idx="353">
                  <c:v>-1700.287</c:v>
                </c:pt>
                <c:pt idx="354">
                  <c:v>-1702.2710000000002</c:v>
                </c:pt>
                <c:pt idx="355">
                  <c:v>-1704.2539999999999</c:v>
                </c:pt>
                <c:pt idx="356">
                  <c:v>-1706.2380000000001</c:v>
                </c:pt>
                <c:pt idx="357">
                  <c:v>-1708.221</c:v>
                </c:pt>
                <c:pt idx="358">
                  <c:v>-1710.2049999999999</c:v>
                </c:pt>
                <c:pt idx="359">
                  <c:v>-1712.1889999999999</c:v>
                </c:pt>
                <c:pt idx="360">
                  <c:v>-1714.1719999999998</c:v>
                </c:pt>
                <c:pt idx="361">
                  <c:v>-1716.1559999999999</c:v>
                </c:pt>
                <c:pt idx="362">
                  <c:v>-1718.1399999999999</c:v>
                </c:pt>
                <c:pt idx="363">
                  <c:v>-1720.1229999999998</c:v>
                </c:pt>
                <c:pt idx="364">
                  <c:v>-1722.107</c:v>
                </c:pt>
                <c:pt idx="365">
                  <c:v>-1724.0909999999999</c:v>
                </c:pt>
                <c:pt idx="366">
                  <c:v>-1726.0739999999998</c:v>
                </c:pt>
                <c:pt idx="367">
                  <c:v>-1728.058</c:v>
                </c:pt>
                <c:pt idx="368">
                  <c:v>-1730.0419999999999</c:v>
                </c:pt>
                <c:pt idx="369">
                  <c:v>-1732.0249999999999</c:v>
                </c:pt>
                <c:pt idx="370">
                  <c:v>-1734.009</c:v>
                </c:pt>
                <c:pt idx="371">
                  <c:v>-1735.992</c:v>
                </c:pt>
                <c:pt idx="372">
                  <c:v>-1737.9760000000001</c:v>
                </c:pt>
                <c:pt idx="373">
                  <c:v>-1739.96</c:v>
                </c:pt>
                <c:pt idx="374">
                  <c:v>-1741.943</c:v>
                </c:pt>
                <c:pt idx="375">
                  <c:v>-1743.9270000000001</c:v>
                </c:pt>
                <c:pt idx="376">
                  <c:v>-1745.9110000000001</c:v>
                </c:pt>
                <c:pt idx="377">
                  <c:v>-1747.8939999999998</c:v>
                </c:pt>
                <c:pt idx="378">
                  <c:v>-1749.8780000000002</c:v>
                </c:pt>
                <c:pt idx="379">
                  <c:v>-1751.8619999999999</c:v>
                </c:pt>
              </c:numCache>
            </c:numRef>
          </c:xVal>
          <c:yVal>
            <c:numRef>
              <c:f>'J:\sylvie\experimenty\2011\zdenka\ODN-C\eliminace C3,4,5,6,9\dC3 pro eliminace\[eliminace E4 dC3 srovnání různá data.xlsx]LSV březen 2011'!$K$2:$K$381</c:f>
              <c:numCache>
                <c:formatCode>General</c:formatCode>
                <c:ptCount val="380"/>
                <c:pt idx="0">
                  <c:v>-1.019897E-2</c:v>
                </c:pt>
                <c:pt idx="1">
                  <c:v>-1.1578369999999999E-2</c:v>
                </c:pt>
                <c:pt idx="2">
                  <c:v>-1.1880490000000127E-2</c:v>
                </c:pt>
                <c:pt idx="3">
                  <c:v>-1.4074709999999999E-2</c:v>
                </c:pt>
                <c:pt idx="4">
                  <c:v>-1.429389E-2</c:v>
                </c:pt>
                <c:pt idx="5">
                  <c:v>-1.4914770000000001E-2</c:v>
                </c:pt>
                <c:pt idx="6">
                  <c:v>-1.5390900000000001E-2</c:v>
                </c:pt>
                <c:pt idx="7">
                  <c:v>-1.5561660000000001E-2</c:v>
                </c:pt>
                <c:pt idx="8">
                  <c:v>-1.5847980000000001E-2</c:v>
                </c:pt>
                <c:pt idx="9">
                  <c:v>-1.6084440000000005E-2</c:v>
                </c:pt>
                <c:pt idx="10">
                  <c:v>-1.6333300000000002E-2</c:v>
                </c:pt>
                <c:pt idx="11">
                  <c:v>-1.66572E-2</c:v>
                </c:pt>
                <c:pt idx="12">
                  <c:v>-1.6966450000000168E-2</c:v>
                </c:pt>
                <c:pt idx="13">
                  <c:v>-1.745408E-2</c:v>
                </c:pt>
                <c:pt idx="14">
                  <c:v>-1.7952340000000001E-2</c:v>
                </c:pt>
                <c:pt idx="15">
                  <c:v>-1.8411199999999999E-2</c:v>
                </c:pt>
                <c:pt idx="16">
                  <c:v>-1.8768650000000001E-2</c:v>
                </c:pt>
                <c:pt idx="17">
                  <c:v>-1.8984260000000003E-2</c:v>
                </c:pt>
                <c:pt idx="18">
                  <c:v>-1.900191E-2</c:v>
                </c:pt>
                <c:pt idx="19">
                  <c:v>-1.8925720000000163E-2</c:v>
                </c:pt>
                <c:pt idx="20">
                  <c:v>-1.8795220000000001E-2</c:v>
                </c:pt>
                <c:pt idx="21">
                  <c:v>-1.8777930000000002E-2</c:v>
                </c:pt>
                <c:pt idx="22">
                  <c:v>-1.8861170000000219E-2</c:v>
                </c:pt>
                <c:pt idx="23">
                  <c:v>-1.898186000000017E-2</c:v>
                </c:pt>
                <c:pt idx="24">
                  <c:v>-1.9129480000000101E-2</c:v>
                </c:pt>
                <c:pt idx="25">
                  <c:v>-1.9202320000000172E-2</c:v>
                </c:pt>
                <c:pt idx="26">
                  <c:v>-1.9213810000000001E-2</c:v>
                </c:pt>
                <c:pt idx="27">
                  <c:v>-1.9190780000000001E-2</c:v>
                </c:pt>
                <c:pt idx="28">
                  <c:v>-1.9153740000000002E-2</c:v>
                </c:pt>
                <c:pt idx="29">
                  <c:v>-1.921906E-2</c:v>
                </c:pt>
                <c:pt idx="30">
                  <c:v>-1.9398930000000002E-2</c:v>
                </c:pt>
                <c:pt idx="31">
                  <c:v>-1.9635490000000005E-2</c:v>
                </c:pt>
                <c:pt idx="32">
                  <c:v>-1.9866450000000199E-2</c:v>
                </c:pt>
                <c:pt idx="33">
                  <c:v>-1.9950390000000005E-2</c:v>
                </c:pt>
                <c:pt idx="34">
                  <c:v>-1.9927570000000262E-2</c:v>
                </c:pt>
                <c:pt idx="35">
                  <c:v>-1.9753520000000201E-2</c:v>
                </c:pt>
                <c:pt idx="36">
                  <c:v>-1.9530380000000003E-2</c:v>
                </c:pt>
                <c:pt idx="37">
                  <c:v>-1.9391890000000123E-2</c:v>
                </c:pt>
                <c:pt idx="38">
                  <c:v>-1.9318060000000001E-2</c:v>
                </c:pt>
                <c:pt idx="39">
                  <c:v>-1.9400820000000259E-2</c:v>
                </c:pt>
                <c:pt idx="40">
                  <c:v>-1.9630170000000211E-2</c:v>
                </c:pt>
                <c:pt idx="41">
                  <c:v>-1.9903360000000155E-2</c:v>
                </c:pt>
                <c:pt idx="42">
                  <c:v>-2.0169260000000001E-2</c:v>
                </c:pt>
                <c:pt idx="43">
                  <c:v>-2.0348970000000001E-2</c:v>
                </c:pt>
                <c:pt idx="44">
                  <c:v>-2.0381040000000052E-2</c:v>
                </c:pt>
                <c:pt idx="45">
                  <c:v>-2.0348549999999997E-2</c:v>
                </c:pt>
                <c:pt idx="46">
                  <c:v>-2.0236180000000006E-2</c:v>
                </c:pt>
                <c:pt idx="47">
                  <c:v>-2.0166579999999969E-2</c:v>
                </c:pt>
                <c:pt idx="48">
                  <c:v>-2.0190149999999997E-2</c:v>
                </c:pt>
                <c:pt idx="49">
                  <c:v>-2.0296679999999998E-2</c:v>
                </c:pt>
                <c:pt idx="50">
                  <c:v>-2.0423040000000052E-2</c:v>
                </c:pt>
                <c:pt idx="51">
                  <c:v>-2.0533340000000309E-2</c:v>
                </c:pt>
                <c:pt idx="52">
                  <c:v>-2.0545000000000001E-2</c:v>
                </c:pt>
                <c:pt idx="53">
                  <c:v>-2.0555939999999998E-2</c:v>
                </c:pt>
                <c:pt idx="54">
                  <c:v>-2.0535550000000003E-2</c:v>
                </c:pt>
                <c:pt idx="55">
                  <c:v>-2.0513999999999998E-2</c:v>
                </c:pt>
                <c:pt idx="56">
                  <c:v>-2.0576479999999998E-2</c:v>
                </c:pt>
                <c:pt idx="57">
                  <c:v>-2.0708729999999988E-2</c:v>
                </c:pt>
                <c:pt idx="58">
                  <c:v>-2.0871820000000273E-2</c:v>
                </c:pt>
                <c:pt idx="59">
                  <c:v>-2.1037610000000314E-2</c:v>
                </c:pt>
                <c:pt idx="60">
                  <c:v>-2.1155730000000001E-2</c:v>
                </c:pt>
                <c:pt idx="61">
                  <c:v>-2.1244130000000052E-2</c:v>
                </c:pt>
                <c:pt idx="62">
                  <c:v>-2.1289860000000212E-2</c:v>
                </c:pt>
                <c:pt idx="63">
                  <c:v>-2.1371810000000328E-2</c:v>
                </c:pt>
                <c:pt idx="64">
                  <c:v>-2.1568599999999973E-2</c:v>
                </c:pt>
                <c:pt idx="65">
                  <c:v>-2.1847670000000284E-2</c:v>
                </c:pt>
                <c:pt idx="66">
                  <c:v>-2.2145580000000002E-2</c:v>
                </c:pt>
                <c:pt idx="67">
                  <c:v>-2.2387000000000011E-2</c:v>
                </c:pt>
                <c:pt idx="68">
                  <c:v>-2.2532640000000052E-2</c:v>
                </c:pt>
                <c:pt idx="69">
                  <c:v>-2.2591480000000001E-2</c:v>
                </c:pt>
                <c:pt idx="70">
                  <c:v>-2.2562119999999998E-2</c:v>
                </c:pt>
                <c:pt idx="71">
                  <c:v>-2.252461E-2</c:v>
                </c:pt>
                <c:pt idx="72">
                  <c:v>-2.2559990000000002E-2</c:v>
                </c:pt>
                <c:pt idx="73">
                  <c:v>-2.2701310000000394E-2</c:v>
                </c:pt>
                <c:pt idx="74">
                  <c:v>-2.2894140000000254E-2</c:v>
                </c:pt>
                <c:pt idx="75">
                  <c:v>-2.3066149999999997E-2</c:v>
                </c:pt>
                <c:pt idx="76">
                  <c:v>-2.3147189999999988E-2</c:v>
                </c:pt>
                <c:pt idx="77">
                  <c:v>-2.3098609999999978E-2</c:v>
                </c:pt>
                <c:pt idx="78">
                  <c:v>-2.2860439999999999E-2</c:v>
                </c:pt>
                <c:pt idx="79">
                  <c:v>-2.2537930000000296E-2</c:v>
                </c:pt>
                <c:pt idx="80">
                  <c:v>-2.2318950000000001E-2</c:v>
                </c:pt>
                <c:pt idx="81">
                  <c:v>-2.2327870000000052E-2</c:v>
                </c:pt>
                <c:pt idx="82">
                  <c:v>-2.2551200000000052E-2</c:v>
                </c:pt>
                <c:pt idx="83">
                  <c:v>-2.3002769999999999E-2</c:v>
                </c:pt>
                <c:pt idx="84">
                  <c:v>-2.3508579999999987E-2</c:v>
                </c:pt>
                <c:pt idx="85">
                  <c:v>-2.3961330000000006E-2</c:v>
                </c:pt>
                <c:pt idx="86">
                  <c:v>-2.4275910000000369E-2</c:v>
                </c:pt>
                <c:pt idx="87">
                  <c:v>-2.4434270000000254E-2</c:v>
                </c:pt>
                <c:pt idx="88">
                  <c:v>-2.4520519999999987E-2</c:v>
                </c:pt>
                <c:pt idx="89">
                  <c:v>-2.4628479999999987E-2</c:v>
                </c:pt>
                <c:pt idx="90">
                  <c:v>-2.475811E-2</c:v>
                </c:pt>
                <c:pt idx="91">
                  <c:v>-2.4975899999999999E-2</c:v>
                </c:pt>
                <c:pt idx="92">
                  <c:v>-2.5170039999999998E-2</c:v>
                </c:pt>
                <c:pt idx="93">
                  <c:v>-2.5349330000000052E-2</c:v>
                </c:pt>
                <c:pt idx="94">
                  <c:v>-2.5466659999999978E-2</c:v>
                </c:pt>
                <c:pt idx="95">
                  <c:v>-2.5513890000000001E-2</c:v>
                </c:pt>
                <c:pt idx="96">
                  <c:v>-2.5555449999999997E-2</c:v>
                </c:pt>
                <c:pt idx="97">
                  <c:v>-2.5651660000000052E-2</c:v>
                </c:pt>
                <c:pt idx="98">
                  <c:v>-2.5818640000000011E-2</c:v>
                </c:pt>
                <c:pt idx="99">
                  <c:v>-2.6036469999999999E-2</c:v>
                </c:pt>
                <c:pt idx="100">
                  <c:v>-2.6253559999999999E-2</c:v>
                </c:pt>
                <c:pt idx="101">
                  <c:v>-2.6439480000000001E-2</c:v>
                </c:pt>
                <c:pt idx="102">
                  <c:v>-2.6544300000000052E-2</c:v>
                </c:pt>
                <c:pt idx="103">
                  <c:v>-2.6601220000000283E-2</c:v>
                </c:pt>
                <c:pt idx="104">
                  <c:v>-2.663690000000029E-2</c:v>
                </c:pt>
                <c:pt idx="105">
                  <c:v>-2.6667380000000011E-2</c:v>
                </c:pt>
                <c:pt idx="106">
                  <c:v>-2.6709689999999998E-2</c:v>
                </c:pt>
                <c:pt idx="107">
                  <c:v>-2.6774080000000002E-2</c:v>
                </c:pt>
                <c:pt idx="108">
                  <c:v>-2.6830970000000391E-2</c:v>
                </c:pt>
                <c:pt idx="109">
                  <c:v>-2.6907060000000052E-2</c:v>
                </c:pt>
                <c:pt idx="110">
                  <c:v>-2.7019170000000294E-2</c:v>
                </c:pt>
                <c:pt idx="111">
                  <c:v>-2.7217180000000042E-2</c:v>
                </c:pt>
                <c:pt idx="112">
                  <c:v>-2.7503860000000258E-2</c:v>
                </c:pt>
                <c:pt idx="113">
                  <c:v>-2.7786260000000042E-2</c:v>
                </c:pt>
                <c:pt idx="114">
                  <c:v>-2.7999860000000012E-2</c:v>
                </c:pt>
                <c:pt idx="115">
                  <c:v>-2.8186239999999998E-2</c:v>
                </c:pt>
                <c:pt idx="116">
                  <c:v>-2.8271310000000403E-2</c:v>
                </c:pt>
                <c:pt idx="117">
                  <c:v>-2.8325529999999967E-2</c:v>
                </c:pt>
                <c:pt idx="118">
                  <c:v>-2.8412079999999999E-2</c:v>
                </c:pt>
                <c:pt idx="119">
                  <c:v>-2.8639789999999998E-2</c:v>
                </c:pt>
                <c:pt idx="120">
                  <c:v>-2.9008309999999999E-2</c:v>
                </c:pt>
                <c:pt idx="121">
                  <c:v>-2.9370729999999998E-2</c:v>
                </c:pt>
                <c:pt idx="122">
                  <c:v>-2.9598949999999999E-2</c:v>
                </c:pt>
                <c:pt idx="123">
                  <c:v>-2.9664429999999978E-2</c:v>
                </c:pt>
                <c:pt idx="124">
                  <c:v>-2.9532630000000001E-2</c:v>
                </c:pt>
                <c:pt idx="125">
                  <c:v>-2.931601E-2</c:v>
                </c:pt>
                <c:pt idx="126">
                  <c:v>-2.9191960000000006E-2</c:v>
                </c:pt>
                <c:pt idx="127">
                  <c:v>-2.9303650000000001E-2</c:v>
                </c:pt>
                <c:pt idx="128">
                  <c:v>-2.9676400000000002E-2</c:v>
                </c:pt>
                <c:pt idx="129">
                  <c:v>-3.0185669999999998E-2</c:v>
                </c:pt>
                <c:pt idx="130">
                  <c:v>-3.0606750000000002E-2</c:v>
                </c:pt>
                <c:pt idx="131">
                  <c:v>-3.075729000000001E-2</c:v>
                </c:pt>
                <c:pt idx="132">
                  <c:v>-3.070285E-2</c:v>
                </c:pt>
                <c:pt idx="133">
                  <c:v>-3.046159E-2</c:v>
                </c:pt>
                <c:pt idx="134">
                  <c:v>-3.0183110000000252E-2</c:v>
                </c:pt>
                <c:pt idx="135">
                  <c:v>-3.0019210000000296E-2</c:v>
                </c:pt>
                <c:pt idx="136">
                  <c:v>-3.0064529999999978E-2</c:v>
                </c:pt>
                <c:pt idx="137">
                  <c:v>-3.0298789999999989E-2</c:v>
                </c:pt>
                <c:pt idx="138">
                  <c:v>-3.0486230000000052E-2</c:v>
                </c:pt>
                <c:pt idx="139">
                  <c:v>-3.0473950000000319E-2</c:v>
                </c:pt>
                <c:pt idx="140">
                  <c:v>-3.0307740000000052E-2</c:v>
                </c:pt>
                <c:pt idx="141">
                  <c:v>-2.996186000000001E-2</c:v>
                </c:pt>
                <c:pt idx="142">
                  <c:v>-2.954039000000001E-2</c:v>
                </c:pt>
                <c:pt idx="143">
                  <c:v>-2.9211980000000002E-2</c:v>
                </c:pt>
                <c:pt idx="144">
                  <c:v>-2.9090040000000001E-2</c:v>
                </c:pt>
                <c:pt idx="145">
                  <c:v>-2.9177370000000272E-2</c:v>
                </c:pt>
                <c:pt idx="146">
                  <c:v>-2.93168E-2</c:v>
                </c:pt>
                <c:pt idx="147">
                  <c:v>-2.9409600000000011E-2</c:v>
                </c:pt>
                <c:pt idx="148">
                  <c:v>-2.9388669999999988E-2</c:v>
                </c:pt>
                <c:pt idx="149">
                  <c:v>-2.922744E-2</c:v>
                </c:pt>
                <c:pt idx="150">
                  <c:v>-2.8913689999999978E-2</c:v>
                </c:pt>
                <c:pt idx="151">
                  <c:v>-2.8510399999999998E-2</c:v>
                </c:pt>
                <c:pt idx="152">
                  <c:v>-2.8156379999999998E-2</c:v>
                </c:pt>
                <c:pt idx="153">
                  <c:v>-2.7889150000000269E-2</c:v>
                </c:pt>
                <c:pt idx="154">
                  <c:v>-2.7745060000000012E-2</c:v>
                </c:pt>
                <c:pt idx="155">
                  <c:v>-2.7672250000000273E-2</c:v>
                </c:pt>
                <c:pt idx="156">
                  <c:v>-2.7698629999999998E-2</c:v>
                </c:pt>
                <c:pt idx="157">
                  <c:v>-2.7722070000000001E-2</c:v>
                </c:pt>
                <c:pt idx="158">
                  <c:v>-2.7640710000000332E-2</c:v>
                </c:pt>
                <c:pt idx="159">
                  <c:v>-2.7413830000000305E-2</c:v>
                </c:pt>
                <c:pt idx="160">
                  <c:v>-2.708458E-2</c:v>
                </c:pt>
                <c:pt idx="161">
                  <c:v>-2.6738649999999999E-2</c:v>
                </c:pt>
                <c:pt idx="162">
                  <c:v>-2.6437800000000369E-2</c:v>
                </c:pt>
                <c:pt idx="163">
                  <c:v>-2.6185529999999999E-2</c:v>
                </c:pt>
                <c:pt idx="164">
                  <c:v>-2.6041410000000265E-2</c:v>
                </c:pt>
                <c:pt idx="165">
                  <c:v>-2.5926529999999927E-2</c:v>
                </c:pt>
                <c:pt idx="166">
                  <c:v>-2.578853E-2</c:v>
                </c:pt>
                <c:pt idx="167">
                  <c:v>-2.5512389999999989E-2</c:v>
                </c:pt>
                <c:pt idx="168">
                  <c:v>-2.5128489999999695E-2</c:v>
                </c:pt>
                <c:pt idx="169">
                  <c:v>-2.4724279999999998E-2</c:v>
                </c:pt>
                <c:pt idx="170">
                  <c:v>-2.4335740000000012E-2</c:v>
                </c:pt>
                <c:pt idx="171">
                  <c:v>-2.3988599999999968E-2</c:v>
                </c:pt>
                <c:pt idx="172">
                  <c:v>-2.3691569999999999E-2</c:v>
                </c:pt>
                <c:pt idx="173">
                  <c:v>-2.3473770000000255E-2</c:v>
                </c:pt>
                <c:pt idx="174">
                  <c:v>-2.3322829999999923E-2</c:v>
                </c:pt>
                <c:pt idx="175">
                  <c:v>-2.3112879999999988E-2</c:v>
                </c:pt>
                <c:pt idx="176">
                  <c:v>-2.2917710000000056E-2</c:v>
                </c:pt>
                <c:pt idx="177">
                  <c:v>-2.2650650000000001E-2</c:v>
                </c:pt>
                <c:pt idx="178">
                  <c:v>-2.2340749999999999E-2</c:v>
                </c:pt>
                <c:pt idx="179">
                  <c:v>-2.2052680000000002E-2</c:v>
                </c:pt>
                <c:pt idx="180">
                  <c:v>-2.1820839999999998E-2</c:v>
                </c:pt>
                <c:pt idx="181">
                  <c:v>-2.1714959999999988E-2</c:v>
                </c:pt>
                <c:pt idx="182">
                  <c:v>-2.171288E-2</c:v>
                </c:pt>
                <c:pt idx="183">
                  <c:v>-2.174968E-2</c:v>
                </c:pt>
                <c:pt idx="184">
                  <c:v>-2.182769E-2</c:v>
                </c:pt>
                <c:pt idx="185">
                  <c:v>-2.1841910000000443E-2</c:v>
                </c:pt>
                <c:pt idx="186">
                  <c:v>-2.1819459999999999E-2</c:v>
                </c:pt>
                <c:pt idx="187">
                  <c:v>-2.1801200000000364E-2</c:v>
                </c:pt>
                <c:pt idx="188">
                  <c:v>-2.1785280000000011E-2</c:v>
                </c:pt>
                <c:pt idx="189">
                  <c:v>-2.1777770000000262E-2</c:v>
                </c:pt>
                <c:pt idx="190">
                  <c:v>-2.1779830000000052E-2</c:v>
                </c:pt>
                <c:pt idx="191">
                  <c:v>-2.1751610000000011E-2</c:v>
                </c:pt>
                <c:pt idx="192">
                  <c:v>-2.1675210000000444E-2</c:v>
                </c:pt>
                <c:pt idx="193">
                  <c:v>-2.1539510000000012E-2</c:v>
                </c:pt>
                <c:pt idx="194">
                  <c:v>-2.1395870000000011E-2</c:v>
                </c:pt>
                <c:pt idx="195">
                  <c:v>-2.1322079999999997E-2</c:v>
                </c:pt>
                <c:pt idx="196">
                  <c:v>-2.1372860000000011E-2</c:v>
                </c:pt>
                <c:pt idx="197">
                  <c:v>-2.1550139999999999E-2</c:v>
                </c:pt>
                <c:pt idx="198">
                  <c:v>-2.1828710000000001E-2</c:v>
                </c:pt>
                <c:pt idx="199">
                  <c:v>-2.2131490000000011E-2</c:v>
                </c:pt>
                <c:pt idx="200">
                  <c:v>-2.2361850000000006E-2</c:v>
                </c:pt>
                <c:pt idx="201">
                  <c:v>-2.247041000000026E-2</c:v>
                </c:pt>
                <c:pt idx="202">
                  <c:v>-2.250545E-2</c:v>
                </c:pt>
                <c:pt idx="203">
                  <c:v>-2.2622759999999999E-2</c:v>
                </c:pt>
                <c:pt idx="204">
                  <c:v>-2.293852E-2</c:v>
                </c:pt>
                <c:pt idx="205">
                  <c:v>-2.3463059999999997E-2</c:v>
                </c:pt>
                <c:pt idx="206">
                  <c:v>-2.4141199999999998E-2</c:v>
                </c:pt>
                <c:pt idx="207">
                  <c:v>-2.4854009999999999E-2</c:v>
                </c:pt>
                <c:pt idx="208">
                  <c:v>-2.5429970000000052E-2</c:v>
                </c:pt>
                <c:pt idx="209">
                  <c:v>-2.5882370000000283E-2</c:v>
                </c:pt>
                <c:pt idx="210">
                  <c:v>-2.6099650000000002E-2</c:v>
                </c:pt>
                <c:pt idx="211">
                  <c:v>-2.6277340000000458E-2</c:v>
                </c:pt>
                <c:pt idx="212">
                  <c:v>-2.6572160000000011E-2</c:v>
                </c:pt>
                <c:pt idx="213">
                  <c:v>-2.7081589999999999E-2</c:v>
                </c:pt>
                <c:pt idx="214">
                  <c:v>-2.7882910000000406E-2</c:v>
                </c:pt>
                <c:pt idx="215">
                  <c:v>-2.8887800000000012E-2</c:v>
                </c:pt>
                <c:pt idx="216">
                  <c:v>-2.9876469999999999E-2</c:v>
                </c:pt>
                <c:pt idx="217">
                  <c:v>-3.0843750000000052E-2</c:v>
                </c:pt>
                <c:pt idx="218">
                  <c:v>-3.1647439999999999E-2</c:v>
                </c:pt>
                <c:pt idx="219">
                  <c:v>-3.2413360000000377E-2</c:v>
                </c:pt>
                <c:pt idx="220">
                  <c:v>-3.320625E-2</c:v>
                </c:pt>
                <c:pt idx="221">
                  <c:v>-3.4134120000000004E-2</c:v>
                </c:pt>
                <c:pt idx="222">
                  <c:v>-3.5269490000000001E-2</c:v>
                </c:pt>
                <c:pt idx="223">
                  <c:v>-3.6527030000000002E-2</c:v>
                </c:pt>
                <c:pt idx="224">
                  <c:v>-3.770629000000001E-2</c:v>
                </c:pt>
                <c:pt idx="225">
                  <c:v>-3.8814469999999997E-2</c:v>
                </c:pt>
                <c:pt idx="226">
                  <c:v>-3.9920009999999999E-2</c:v>
                </c:pt>
                <c:pt idx="227">
                  <c:v>-4.1066860000000004E-2</c:v>
                </c:pt>
                <c:pt idx="228">
                  <c:v>-4.2362410000000884E-2</c:v>
                </c:pt>
                <c:pt idx="229">
                  <c:v>-4.3818709999999997E-2</c:v>
                </c:pt>
                <c:pt idx="230">
                  <c:v>-4.5427040000000002E-2</c:v>
                </c:pt>
                <c:pt idx="231">
                  <c:v>-4.7058060000000013E-2</c:v>
                </c:pt>
                <c:pt idx="232">
                  <c:v>-4.8655559999999855E-2</c:v>
                </c:pt>
                <c:pt idx="233">
                  <c:v>-5.0109899999999985E-2</c:v>
                </c:pt>
                <c:pt idx="234">
                  <c:v>-5.1521919999999985E-2</c:v>
                </c:pt>
                <c:pt idx="235">
                  <c:v>-5.2927389999999998E-2</c:v>
                </c:pt>
                <c:pt idx="236">
                  <c:v>-5.4432910000000827E-2</c:v>
                </c:pt>
                <c:pt idx="237">
                  <c:v>-5.5944250000000001E-2</c:v>
                </c:pt>
                <c:pt idx="238">
                  <c:v>-5.7464860000000013E-2</c:v>
                </c:pt>
                <c:pt idx="239">
                  <c:v>-5.8874169999999976E-2</c:v>
                </c:pt>
                <c:pt idx="240">
                  <c:v>-6.0168960000000014E-2</c:v>
                </c:pt>
                <c:pt idx="241">
                  <c:v>-6.1207209999999977E-2</c:v>
                </c:pt>
                <c:pt idx="242">
                  <c:v>-6.2098890000000517E-2</c:v>
                </c:pt>
                <c:pt idx="243">
                  <c:v>-6.2921100000000008E-2</c:v>
                </c:pt>
                <c:pt idx="244">
                  <c:v>-6.3745670000000004E-2</c:v>
                </c:pt>
                <c:pt idx="245">
                  <c:v>-6.4588450000000033E-2</c:v>
                </c:pt>
                <c:pt idx="246">
                  <c:v>-6.5557100000000007E-2</c:v>
                </c:pt>
                <c:pt idx="247">
                  <c:v>-6.6644379999999948E-2</c:v>
                </c:pt>
                <c:pt idx="248">
                  <c:v>-6.7853310000000014E-2</c:v>
                </c:pt>
                <c:pt idx="249">
                  <c:v>-6.9099110000000033E-2</c:v>
                </c:pt>
                <c:pt idx="250">
                  <c:v>-7.0502549999999997E-2</c:v>
                </c:pt>
                <c:pt idx="251">
                  <c:v>-7.2108190000000003E-2</c:v>
                </c:pt>
                <c:pt idx="252">
                  <c:v>-7.3953490000000024E-2</c:v>
                </c:pt>
                <c:pt idx="253">
                  <c:v>-7.5925629999999994E-2</c:v>
                </c:pt>
                <c:pt idx="254">
                  <c:v>-7.8012750000000033E-2</c:v>
                </c:pt>
                <c:pt idx="255">
                  <c:v>-8.0131190000000005E-2</c:v>
                </c:pt>
                <c:pt idx="256">
                  <c:v>-8.2233650000000005E-2</c:v>
                </c:pt>
                <c:pt idx="257">
                  <c:v>-8.4311840000000027E-2</c:v>
                </c:pt>
                <c:pt idx="258">
                  <c:v>-8.6699420000000207E-2</c:v>
                </c:pt>
                <c:pt idx="259">
                  <c:v>-8.9501110000000023E-2</c:v>
                </c:pt>
                <c:pt idx="260">
                  <c:v>-9.2947860000000007E-2</c:v>
                </c:pt>
                <c:pt idx="261">
                  <c:v>-9.683375000000001E-2</c:v>
                </c:pt>
                <c:pt idx="262">
                  <c:v>-0.10108660000000012</c:v>
                </c:pt>
                <c:pt idx="263">
                  <c:v>-0.10545839999999916</c:v>
                </c:pt>
                <c:pt idx="264">
                  <c:v>-0.10986889999999998</c:v>
                </c:pt>
                <c:pt idx="265">
                  <c:v>-0.11417670000000077</c:v>
                </c:pt>
                <c:pt idx="266">
                  <c:v>-0.11861479999999999</c:v>
                </c:pt>
                <c:pt idx="267">
                  <c:v>-0.12313840000000002</c:v>
                </c:pt>
                <c:pt idx="268">
                  <c:v>-0.12802740000000001</c:v>
                </c:pt>
                <c:pt idx="269">
                  <c:v>-0.13328969999999998</c:v>
                </c:pt>
                <c:pt idx="270">
                  <c:v>-0.13888329999999999</c:v>
                </c:pt>
                <c:pt idx="271">
                  <c:v>-0.14466800000000021</c:v>
                </c:pt>
                <c:pt idx="272">
                  <c:v>-0.15053120000000128</c:v>
                </c:pt>
                <c:pt idx="273">
                  <c:v>-0.15607320000000041</c:v>
                </c:pt>
                <c:pt idx="274">
                  <c:v>-0.16124590000000041</c:v>
                </c:pt>
                <c:pt idx="275">
                  <c:v>-0.16584940000000142</c:v>
                </c:pt>
                <c:pt idx="276">
                  <c:v>-0.17024560000000041</c:v>
                </c:pt>
                <c:pt idx="277">
                  <c:v>-0.17477190000000001</c:v>
                </c:pt>
                <c:pt idx="278">
                  <c:v>-0.17947120000000041</c:v>
                </c:pt>
                <c:pt idx="279">
                  <c:v>-0.18439400000000128</c:v>
                </c:pt>
                <c:pt idx="280">
                  <c:v>-0.18922520000000154</c:v>
                </c:pt>
                <c:pt idx="281">
                  <c:v>-0.193525</c:v>
                </c:pt>
                <c:pt idx="282">
                  <c:v>-0.19705690000000001</c:v>
                </c:pt>
                <c:pt idx="283">
                  <c:v>-0.19973210000000041</c:v>
                </c:pt>
                <c:pt idx="284">
                  <c:v>-0.20197840000000128</c:v>
                </c:pt>
                <c:pt idx="285">
                  <c:v>-0.20420330000000134</c:v>
                </c:pt>
                <c:pt idx="286">
                  <c:v>-0.2065245</c:v>
                </c:pt>
                <c:pt idx="287">
                  <c:v>-0.20900110000000041</c:v>
                </c:pt>
                <c:pt idx="288">
                  <c:v>-0.21135760000000001</c:v>
                </c:pt>
                <c:pt idx="289">
                  <c:v>-0.2133265</c:v>
                </c:pt>
                <c:pt idx="290">
                  <c:v>-0.21471900000000199</c:v>
                </c:pt>
                <c:pt idx="291">
                  <c:v>-0.21569710000000128</c:v>
                </c:pt>
                <c:pt idx="292">
                  <c:v>-0.21658900000000128</c:v>
                </c:pt>
                <c:pt idx="293">
                  <c:v>-0.21764740000000199</c:v>
                </c:pt>
                <c:pt idx="294">
                  <c:v>-0.21901050000000041</c:v>
                </c:pt>
                <c:pt idx="295">
                  <c:v>-0.2206333</c:v>
                </c:pt>
                <c:pt idx="296">
                  <c:v>-0.22243979999999999</c:v>
                </c:pt>
                <c:pt idx="297">
                  <c:v>-0.2241688</c:v>
                </c:pt>
                <c:pt idx="298">
                  <c:v>-0.22568840000000001</c:v>
                </c:pt>
                <c:pt idx="299">
                  <c:v>-0.22711700000000001</c:v>
                </c:pt>
                <c:pt idx="300">
                  <c:v>-0.22862259999999987</c:v>
                </c:pt>
                <c:pt idx="301">
                  <c:v>-0.23020910000000044</c:v>
                </c:pt>
                <c:pt idx="302">
                  <c:v>-0.2319785</c:v>
                </c:pt>
                <c:pt idx="303">
                  <c:v>-0.2338547</c:v>
                </c:pt>
                <c:pt idx="304">
                  <c:v>-0.23596620000000162</c:v>
                </c:pt>
                <c:pt idx="305">
                  <c:v>-0.23807199999999998</c:v>
                </c:pt>
                <c:pt idx="306">
                  <c:v>-0.24015529999999999</c:v>
                </c:pt>
                <c:pt idx="307">
                  <c:v>-0.2423227</c:v>
                </c:pt>
                <c:pt idx="308">
                  <c:v>-0.24479050000000024</c:v>
                </c:pt>
                <c:pt idx="309">
                  <c:v>-0.24742750000000024</c:v>
                </c:pt>
                <c:pt idx="310">
                  <c:v>-0.25027290000000002</c:v>
                </c:pt>
                <c:pt idx="311">
                  <c:v>-0.25324949999999996</c:v>
                </c:pt>
                <c:pt idx="312">
                  <c:v>-0.25651030000000002</c:v>
                </c:pt>
                <c:pt idx="313">
                  <c:v>-0.25986150000000002</c:v>
                </c:pt>
                <c:pt idx="314">
                  <c:v>-0.26330620000000032</c:v>
                </c:pt>
                <c:pt idx="315">
                  <c:v>-0.26691370000000031</c:v>
                </c:pt>
                <c:pt idx="316">
                  <c:v>-0.27091140000000002</c:v>
                </c:pt>
                <c:pt idx="317">
                  <c:v>-0.27512730000000002</c:v>
                </c:pt>
                <c:pt idx="318">
                  <c:v>-0.27955370000000002</c:v>
                </c:pt>
                <c:pt idx="319">
                  <c:v>-0.28412120000000002</c:v>
                </c:pt>
                <c:pt idx="320">
                  <c:v>-0.28894160000000002</c:v>
                </c:pt>
                <c:pt idx="321">
                  <c:v>-0.29387100000000038</c:v>
                </c:pt>
                <c:pt idx="322">
                  <c:v>-0.29888840000000466</c:v>
                </c:pt>
                <c:pt idx="323">
                  <c:v>-0.30403520000000001</c:v>
                </c:pt>
                <c:pt idx="324">
                  <c:v>-0.30955830000000267</c:v>
                </c:pt>
                <c:pt idx="325">
                  <c:v>-0.31539930000000038</c:v>
                </c:pt>
                <c:pt idx="326">
                  <c:v>-0.32154400000000088</c:v>
                </c:pt>
                <c:pt idx="327">
                  <c:v>-0.327912800000005</c:v>
                </c:pt>
                <c:pt idx="328">
                  <c:v>-0.33457730000000308</c:v>
                </c:pt>
                <c:pt idx="329">
                  <c:v>-0.34137010000000267</c:v>
                </c:pt>
                <c:pt idx="330">
                  <c:v>-0.34809970000000001</c:v>
                </c:pt>
                <c:pt idx="331">
                  <c:v>-0.35487650000000426</c:v>
                </c:pt>
                <c:pt idx="332">
                  <c:v>-0.36212920000000032</c:v>
                </c:pt>
                <c:pt idx="333">
                  <c:v>-0.36980360000000267</c:v>
                </c:pt>
                <c:pt idx="334">
                  <c:v>-0.37789010000000267</c:v>
                </c:pt>
                <c:pt idx="335">
                  <c:v>-0.38623960000000002</c:v>
                </c:pt>
                <c:pt idx="336">
                  <c:v>-0.39483710000000038</c:v>
                </c:pt>
                <c:pt idx="337">
                  <c:v>-0.40327810000000008</c:v>
                </c:pt>
                <c:pt idx="338">
                  <c:v>-0.41099950000000002</c:v>
                </c:pt>
                <c:pt idx="339">
                  <c:v>-0.41839670000000267</c:v>
                </c:pt>
                <c:pt idx="340">
                  <c:v>-0.42617670000000307</c:v>
                </c:pt>
                <c:pt idx="341">
                  <c:v>-0.43460030000000038</c:v>
                </c:pt>
                <c:pt idx="342">
                  <c:v>-0.44410540000000004</c:v>
                </c:pt>
                <c:pt idx="343">
                  <c:v>-0.45464739999999998</c:v>
                </c:pt>
                <c:pt idx="344">
                  <c:v>-0.4660338</c:v>
                </c:pt>
                <c:pt idx="345">
                  <c:v>-0.47772080000000239</c:v>
                </c:pt>
                <c:pt idx="346">
                  <c:v>-0.48900680000000307</c:v>
                </c:pt>
                <c:pt idx="347">
                  <c:v>-0.50022349999999949</c:v>
                </c:pt>
                <c:pt idx="348">
                  <c:v>-0.51194530000000005</c:v>
                </c:pt>
                <c:pt idx="349">
                  <c:v>-0.52442369999999949</c:v>
                </c:pt>
                <c:pt idx="350">
                  <c:v>-0.53781240000000008</c:v>
                </c:pt>
                <c:pt idx="351">
                  <c:v>-0.55196820000000002</c:v>
                </c:pt>
                <c:pt idx="352">
                  <c:v>-0.56654300000000002</c:v>
                </c:pt>
                <c:pt idx="353">
                  <c:v>-0.58136779999999044</c:v>
                </c:pt>
                <c:pt idx="354">
                  <c:v>-0.59618969999999949</c:v>
                </c:pt>
                <c:pt idx="355">
                  <c:v>-0.61123420000000062</c:v>
                </c:pt>
                <c:pt idx="356">
                  <c:v>-0.62696110000000005</c:v>
                </c:pt>
                <c:pt idx="357">
                  <c:v>-0.64341900000000063</c:v>
                </c:pt>
                <c:pt idx="358">
                  <c:v>-0.66059619999999997</c:v>
                </c:pt>
                <c:pt idx="359">
                  <c:v>-0.67864850000000865</c:v>
                </c:pt>
                <c:pt idx="360">
                  <c:v>-0.69731329999999958</c:v>
                </c:pt>
                <c:pt idx="361">
                  <c:v>-0.71652199999999999</c:v>
                </c:pt>
                <c:pt idx="362">
                  <c:v>-0.73606670000000007</c:v>
                </c:pt>
                <c:pt idx="363">
                  <c:v>-0.75583750000000005</c:v>
                </c:pt>
                <c:pt idx="364">
                  <c:v>-0.77604880000000853</c:v>
                </c:pt>
                <c:pt idx="365">
                  <c:v>-0.79690859999999997</c:v>
                </c:pt>
                <c:pt idx="366">
                  <c:v>-0.81855629999999957</c:v>
                </c:pt>
                <c:pt idx="367">
                  <c:v>-0.84114920000000615</c:v>
                </c:pt>
                <c:pt idx="368">
                  <c:v>-0.86460470000000533</c:v>
                </c:pt>
                <c:pt idx="369">
                  <c:v>-0.88883529999999999</c:v>
                </c:pt>
                <c:pt idx="370">
                  <c:v>-0.91369510000000065</c:v>
                </c:pt>
                <c:pt idx="371">
                  <c:v>-0.93869630000000004</c:v>
                </c:pt>
                <c:pt idx="372">
                  <c:v>-0.96527299999999949</c:v>
                </c:pt>
                <c:pt idx="373">
                  <c:v>-0.99342480000000011</c:v>
                </c:pt>
                <c:pt idx="374">
                  <c:v>-1.0231639999999904</c:v>
                </c:pt>
                <c:pt idx="375">
                  <c:v>-1.053555</c:v>
                </c:pt>
                <c:pt idx="376">
                  <c:v>-1.082462</c:v>
                </c:pt>
                <c:pt idx="377">
                  <c:v>-1.1062650000000001</c:v>
                </c:pt>
                <c:pt idx="378">
                  <c:v>-1.1207520000000097</c:v>
                </c:pt>
                <c:pt idx="379">
                  <c:v>-1.1221300000000001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9-3566-4FC7-AADA-B1BE734653F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060524848"/>
        <c:axId val="2060521040"/>
      </c:scatterChart>
      <c:valAx>
        <c:axId val="2060524848"/>
        <c:scaling>
          <c:orientation val="minMax"/>
          <c:max val="-1000"/>
          <c:min val="-1500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E </a:t>
                </a:r>
                <a:r>
                  <a:rPr lang="cs-CZ"/>
                  <a:t>/</a:t>
                </a:r>
                <a:r>
                  <a:rPr lang="en-US"/>
                  <a:t>mV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2060521040"/>
        <c:crossesAt val="-2"/>
        <c:crossBetween val="midCat"/>
      </c:valAx>
      <c:valAx>
        <c:axId val="2060521040"/>
        <c:scaling>
          <c:orientation val="minMax"/>
          <c:max val="0"/>
          <c:min val="-2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I </a:t>
                </a:r>
                <a:r>
                  <a:rPr lang="cs-CZ"/>
                  <a:t>/</a:t>
                </a:r>
                <a:r>
                  <a:rPr lang="en-US">
                    <a:latin typeface="Symbol" pitchFamily="18" charset="2"/>
                  </a:rPr>
                  <a:t>m</a:t>
                </a:r>
                <a:r>
                  <a:rPr lang="en-US"/>
                  <a:t>A</a:t>
                </a:r>
              </a:p>
            </c:rich>
          </c:tx>
          <c:layout/>
          <c:overlay val="0"/>
        </c:title>
        <c:numFmt formatCode="#,##0.00" sourceLinked="0"/>
        <c:majorTickMark val="out"/>
        <c:minorTickMark val="none"/>
        <c:tickLblPos val="nextTo"/>
        <c:crossAx val="2060524848"/>
        <c:crossesAt val="-1500"/>
        <c:crossBetween val="midCat"/>
      </c:valAx>
      <c:spPr>
        <a:noFill/>
        <a:ln>
          <a:solidFill>
            <a:prstClr val="black"/>
          </a:solidFill>
        </a:ln>
      </c:spPr>
    </c:plotArea>
    <c:legend>
      <c:legendPos val="r"/>
      <c:layout>
        <c:manualLayout>
          <c:xMode val="edge"/>
          <c:yMode val="edge"/>
          <c:x val="0.73657264957264956"/>
          <c:y val="0.11000192901234535"/>
          <c:w val="0.17077777777777778"/>
          <c:h val="0.75345472440944883"/>
        </c:manualLayout>
      </c:layout>
      <c:overlay val="0"/>
    </c:legend>
    <c:plotVisOnly val="1"/>
    <c:dispBlanksAs val="gap"/>
    <c:showDLblsOverMax val="0"/>
  </c:chart>
  <c:spPr>
    <a:solidFill>
      <a:schemeClr val="bg1"/>
    </a:solidFill>
    <a:ln>
      <a:solidFill>
        <a:schemeClr val="tx1"/>
      </a:solidFill>
    </a:ln>
  </c:sp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9.wmf"/><Relationship Id="rId1" Type="http://schemas.openxmlformats.org/officeDocument/2006/relationships/image" Target="../media/image18.wmf"/></Relationships>
</file>

<file path=ppt/drawings/_rels/vmlDrawing2.vml.rels><?xml version="1.0" encoding="UTF-8" standalone="yes"?>
<Relationships xmlns="http://schemas.openxmlformats.org/package/2006/relationships"><Relationship Id="rId8" Type="http://schemas.openxmlformats.org/officeDocument/2006/relationships/image" Target="../media/image27.wmf"/><Relationship Id="rId3" Type="http://schemas.openxmlformats.org/officeDocument/2006/relationships/image" Target="../media/image22.wmf"/><Relationship Id="rId7" Type="http://schemas.openxmlformats.org/officeDocument/2006/relationships/image" Target="../media/image26.wmf"/><Relationship Id="rId2" Type="http://schemas.openxmlformats.org/officeDocument/2006/relationships/image" Target="../media/image21.wmf"/><Relationship Id="rId1" Type="http://schemas.openxmlformats.org/officeDocument/2006/relationships/image" Target="../media/image20.wmf"/><Relationship Id="rId6" Type="http://schemas.openxmlformats.org/officeDocument/2006/relationships/image" Target="../media/image25.wmf"/><Relationship Id="rId5" Type="http://schemas.openxmlformats.org/officeDocument/2006/relationships/image" Target="../media/image24.wmf"/><Relationship Id="rId4" Type="http://schemas.openxmlformats.org/officeDocument/2006/relationships/image" Target="../media/image23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46.wmf"/><Relationship Id="rId7" Type="http://schemas.openxmlformats.org/officeDocument/2006/relationships/image" Target="../media/image50.wmf"/><Relationship Id="rId2" Type="http://schemas.openxmlformats.org/officeDocument/2006/relationships/image" Target="../media/image45.wmf"/><Relationship Id="rId1" Type="http://schemas.openxmlformats.org/officeDocument/2006/relationships/image" Target="../media/image44.wmf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0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2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5.w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wmf"/><Relationship Id="rId1" Type="http://schemas.openxmlformats.org/officeDocument/2006/relationships/image" Target="../media/image107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2.w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0.09901</cdr:x>
      <cdr:y>0.46479</cdr:y>
    </cdr:from>
    <cdr:to>
      <cdr:x>0.93069</cdr:x>
      <cdr:y>0.46479</cdr:y>
    </cdr:to>
    <cdr:cxnSp macro="">
      <cdr:nvCxnSpPr>
        <cdr:cNvPr id="3" name="Přímá spojnice 2"/>
        <cdr:cNvCxnSpPr/>
      </cdr:nvCxnSpPr>
      <cdr:spPr>
        <a:xfrm xmlns:a="http://schemas.openxmlformats.org/drawingml/2006/main">
          <a:off x="720080" y="2376264"/>
          <a:ext cx="6048672" cy="0"/>
        </a:xfrm>
        <a:prstGeom xmlns:a="http://schemas.openxmlformats.org/drawingml/2006/main" prst="line">
          <a:avLst/>
        </a:prstGeom>
        <a:ln xmlns:a="http://schemas.openxmlformats.org/drawingml/2006/main" w="12700">
          <a:solidFill>
            <a:schemeClr val="tx1"/>
          </a:solidFill>
          <a:prstDash val="solid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1543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latinLnBrk="0">
              <a:defRPr lang="cs-CZ" sz="1200"/>
            </a:lvl1pPr>
          </a:lstStyle>
          <a:p>
            <a:endParaRPr lang="cs-CZ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622798" y="0"/>
            <a:ext cx="4301543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latinLnBrk="0">
              <a:defRPr lang="cs-CZ" sz="1200"/>
            </a:lvl1pPr>
          </a:lstStyle>
          <a:p>
            <a:fld id="{D83FDC75-7F73-4A4A-A77C-09AADF00E0EA}" type="datetimeFigureOut">
              <a:rPr lang="cs-CZ" smtClean="0"/>
              <a:pPr/>
              <a:t>05.01.2021</a:t>
            </a:fld>
            <a:endParaRPr lang="cs-CZ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4301543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latinLnBrk="0">
              <a:defRPr lang="cs-CZ" sz="1200"/>
            </a:lvl1pPr>
          </a:lstStyle>
          <a:p>
            <a:endParaRPr lang="cs-CZ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622798" y="6513910"/>
            <a:ext cx="4301543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latinLnBrk="0">
              <a:defRPr lang="cs-CZ" sz="1200"/>
            </a:lvl1pPr>
          </a:lstStyle>
          <a:p>
            <a:fld id="{459226BF-1F13-42D3-80DC-373E7ADD1EBC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685870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1543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latinLnBrk="0">
              <a:defRPr lang="cs-CZ"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622798" y="0"/>
            <a:ext cx="4301543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latinLnBrk="0">
              <a:defRPr lang="cs-CZ" sz="1200"/>
            </a:lvl1pPr>
          </a:lstStyle>
          <a:p>
            <a:fld id="{48AEF76B-3757-4A0B-AF93-28494465C1DD}" type="datetimeFigureOut">
              <a:rPr lang="cs-CZ"/>
              <a:pPr/>
              <a:t>05.01.2021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248025" y="514350"/>
            <a:ext cx="3430588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92664" y="3257550"/>
            <a:ext cx="794131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4301543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latinLnBrk="0">
              <a:defRPr lang="cs-CZ"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622798" y="6513910"/>
            <a:ext cx="4301543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latinLnBrk="0">
              <a:defRPr lang="cs-CZ" sz="1200"/>
            </a:lvl1pPr>
          </a:lstStyle>
          <a:p>
            <a:fld id="{75693FD4-8F83-4EF7-AC3F-0DC0388986B0}" type="slidenum">
              <a:rPr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414893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lang="cs-CZ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lang="cs-CZ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lang="cs-CZ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lang="cs-CZ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lang="cs-CZ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lang="cs-CZ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lang="cs-CZ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lang="cs-CZ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lang="cs-CZ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cs-CZ"/>
            </a:pPr>
            <a:r>
              <a:rPr lang="cs-CZ" dirty="0" smtClean="0"/>
              <a:t>Tuto šablonu lze použít jako počáteční soubor pro prezentaci výukových materiálů při práci ve skupině.</a:t>
            </a:r>
          </a:p>
          <a:p>
            <a:endParaRPr lang="cs-CZ" dirty="0" smtClean="0"/>
          </a:p>
          <a:p>
            <a:pPr lvl="0"/>
            <a:r>
              <a:rPr lang="cs-CZ" sz="1200" b="1" dirty="0" smtClean="0"/>
              <a:t>Oddíly</a:t>
            </a:r>
            <a:endParaRPr lang="cs-CZ" sz="1200" b="0" dirty="0" smtClean="0"/>
          </a:p>
          <a:p>
            <a:pPr lvl="0"/>
            <a:r>
              <a:rPr lang="cs-CZ" sz="1200" b="0" dirty="0" smtClean="0"/>
              <a:t>Po kliknutí na snímek pravým tlačítkem myši lze přidat oddíly.</a:t>
            </a:r>
            <a:r>
              <a:rPr lang="cs-CZ" sz="1200" b="0" baseline="0" dirty="0" smtClean="0"/>
              <a:t> Oddíly mohou pomoci uspořádat snímky nebo usnadnit spolupráci mezi více autory.</a:t>
            </a:r>
            <a:endParaRPr lang="cs-CZ" sz="1200" b="0" dirty="0" smtClean="0"/>
          </a:p>
          <a:p>
            <a:pPr lvl="0"/>
            <a:endParaRPr lang="cs-CZ" sz="1200" b="1" dirty="0" smtClean="0"/>
          </a:p>
          <a:p>
            <a:pPr lvl="0"/>
            <a:r>
              <a:rPr lang="cs-CZ" sz="1200" b="1" dirty="0" smtClean="0"/>
              <a:t>Poznámky</a:t>
            </a:r>
          </a:p>
          <a:p>
            <a:pPr lvl="0"/>
            <a:r>
              <a:rPr lang="cs-CZ" sz="1200" dirty="0" smtClean="0"/>
              <a:t>Oddíl Poznámky použijte k zadání poznámek k doručení nebo dalších podrobností pro posluchače.</a:t>
            </a:r>
            <a:r>
              <a:rPr lang="cs-CZ" sz="1200" baseline="0" dirty="0" smtClean="0"/>
              <a:t> Tyto poznámky lze zobrazit během prezentace. </a:t>
            </a:r>
          </a:p>
          <a:p>
            <a:pPr lvl="0">
              <a:buFontTx/>
              <a:buNone/>
            </a:pPr>
            <a:r>
              <a:rPr lang="cs-CZ" sz="1200" dirty="0" smtClean="0"/>
              <a:t>Vezměte v úvahu velikost písma (důležité pro usnadnění, viditelnost, pořízení videozáznamu a online provoz).</a:t>
            </a:r>
          </a:p>
          <a:p>
            <a:pPr lvl="0"/>
            <a:endParaRPr lang="cs-CZ" sz="1200" dirty="0" smtClean="0"/>
          </a:p>
          <a:p>
            <a:pPr lvl="0">
              <a:buFontTx/>
              <a:buNone/>
            </a:pPr>
            <a:r>
              <a:rPr lang="cs-CZ" sz="1200" b="1" dirty="0" smtClean="0"/>
              <a:t>Sladěné barvy </a:t>
            </a:r>
          </a:p>
          <a:p>
            <a:pPr lvl="0">
              <a:buFontTx/>
              <a:buNone/>
            </a:pPr>
            <a:r>
              <a:rPr lang="cs-CZ" sz="1200" dirty="0" smtClean="0"/>
              <a:t>Věnujte zvláštní pozornost obrázkům, grafům a textovým polím.</a:t>
            </a:r>
            <a:r>
              <a:rPr lang="cs-CZ" sz="1200" baseline="0" dirty="0" smtClean="0"/>
              <a:t> </a:t>
            </a:r>
            <a:endParaRPr lang="cs-CZ" sz="1200" dirty="0" smtClean="0"/>
          </a:p>
          <a:p>
            <a:pPr lvl="0"/>
            <a:r>
              <a:rPr lang="cs-CZ" sz="1200" dirty="0" smtClean="0"/>
              <a:t>Zvažte, zda účastníci budou tisknout černobíle nebo ve </a:t>
            </a:r>
            <a:r>
              <a:rPr lang="cs-CZ" sz="1200" dirty="0" err="1" smtClean="0"/>
              <a:t>stupních šedé</a:t>
            </a:r>
            <a:r>
              <a:rPr lang="cs-CZ" sz="1200" dirty="0" smtClean="0"/>
              <a:t>. Provedením zkušebního tisku ověřte, zda barvy fungují správně při vytištění černobíle i ve </a:t>
            </a:r>
            <a:r>
              <a:rPr lang="cs-CZ" sz="1200" dirty="0" err="1" smtClean="0"/>
              <a:t>stupních šedé</a:t>
            </a:r>
            <a:r>
              <a:rPr lang="cs-CZ" sz="1200" dirty="0" smtClean="0"/>
              <a:t>.</a:t>
            </a:r>
          </a:p>
          <a:p>
            <a:pPr lvl="0">
              <a:buFontTx/>
              <a:buNone/>
            </a:pPr>
            <a:endParaRPr lang="cs-CZ" sz="1200" dirty="0" smtClean="0"/>
          </a:p>
          <a:p>
            <a:pPr lvl="0">
              <a:buFontTx/>
              <a:buNone/>
            </a:pPr>
            <a:r>
              <a:rPr lang="cs-CZ" sz="1200" b="1" dirty="0" smtClean="0"/>
              <a:t>Obrázky, tabulky a grafy</a:t>
            </a:r>
          </a:p>
          <a:p>
            <a:pPr lvl="0"/>
            <a:r>
              <a:rPr lang="cs-CZ" sz="1200" dirty="0" smtClean="0"/>
              <a:t>Vsaďte na jednoduchost: pokud je to možné, použijte konzistentní a nerušivé styly a barvy.</a:t>
            </a:r>
          </a:p>
          <a:p>
            <a:pPr lvl="0"/>
            <a:r>
              <a:rPr lang="cs-CZ" sz="1200" dirty="0" smtClean="0"/>
              <a:t>Označte popisky všechny grafy a tabulky.</a:t>
            </a:r>
          </a:p>
          <a:p>
            <a:endParaRPr lang="cs-CZ" dirty="0" smtClean="0"/>
          </a:p>
          <a:p>
            <a:endParaRPr lang="cs-CZ" dirty="0" smtClean="0"/>
          </a:p>
          <a:p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6EAC7D-5A89-47C2-8ABA-56C9C2DEF7A4}" type="slidenum">
              <a:rPr lang="cs-CZ" smtClean="0"/>
              <a:pPr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635168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CE009F-47B9-4E83-B3B9-E2CE6317DEC9}" type="slidenum">
              <a:rPr lang="cs-CZ" smtClean="0"/>
              <a:pPr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879980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 smtClean="0"/>
          </a:p>
        </p:txBody>
      </p:sp>
      <p:sp>
        <p:nvSpPr>
          <p:cNvPr id="25604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B6E99660-87BA-433B-BBE8-7C9EEF756154}" type="slidenum">
              <a:rPr lang="cs-CZ" altLang="cs-CZ" smtClean="0"/>
              <a:pPr/>
              <a:t>38</a:t>
            </a:fld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12669641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543" y="0"/>
            <a:ext cx="9100457" cy="687977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590800" y="2286000"/>
            <a:ext cx="6180224" cy="1470025"/>
          </a:xfrm>
        </p:spPr>
        <p:txBody>
          <a:bodyPr anchor="t"/>
          <a:lstStyle>
            <a:lvl1pPr algn="r" latinLnBrk="0">
              <a:defRPr lang="cs-CZ" b="1" cap="small" baseline="0">
                <a:solidFill>
                  <a:srgbClr val="003300"/>
                </a:solidFill>
              </a:defRPr>
            </a:lvl1pPr>
          </a:lstStyle>
          <a:p>
            <a:r>
              <a:rPr lang="cs-CZ"/>
              <a:t>Po kliknutí lze upravit styl předlohy nadpisů.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400" y="4038600"/>
            <a:ext cx="4772528" cy="990600"/>
          </a:xfrm>
        </p:spPr>
        <p:txBody>
          <a:bodyPr>
            <a:normAutofit/>
          </a:bodyPr>
          <a:lstStyle>
            <a:lvl1pPr marL="0" indent="0" algn="r" latinLnBrk="0">
              <a:buNone/>
              <a:defRPr lang="cs-CZ" sz="2000" b="0">
                <a:solidFill>
                  <a:schemeClr val="tx1"/>
                </a:solidFill>
                <a:latin typeface="Georgia" pitchFamily="18" charset="0"/>
              </a:defRPr>
            </a:lvl1pPr>
            <a:lvl2pPr marL="457200" indent="0" algn="ctr" latinLnBrk="0">
              <a:buNone/>
              <a:defRPr lang="cs-CZ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 latinLnBrk="0">
              <a:buNone/>
              <a:defRPr lang="cs-CZ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 latinLnBrk="0">
              <a:buNone/>
              <a:defRPr lang="cs-CZ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 latinLnBrk="0">
              <a:buNone/>
              <a:defRPr lang="cs-CZ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 latinLnBrk="0">
              <a:buNone/>
              <a:defRPr lang="cs-CZ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 latinLnBrk="0">
              <a:buNone/>
              <a:defRPr lang="cs-CZ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 latinLnBrk="0">
              <a:buNone/>
              <a:defRPr lang="cs-CZ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 latinLnBrk="0">
              <a:buNone/>
              <a:defRPr lang="cs-CZ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251"/>
            <a:ext cx="3721618" cy="6858000"/>
          </a:xfrm>
          <a:prstGeom prst="rect">
            <a:avLst/>
          </a:prstGeom>
        </p:spPr>
      </p:pic>
      <p:sp>
        <p:nvSpPr>
          <p:cNvPr id="10" name="Picture Placeholder 9"/>
          <p:cNvSpPr>
            <a:spLocks noGrp="1"/>
          </p:cNvSpPr>
          <p:nvPr>
            <p:ph type="pic" sz="quarter" idx="13" hasCustomPrompt="1"/>
          </p:nvPr>
        </p:nvSpPr>
        <p:spPr>
          <a:xfrm>
            <a:off x="6858000" y="5105400"/>
            <a:ext cx="1828800" cy="990600"/>
          </a:xfrm>
        </p:spPr>
        <p:txBody>
          <a:bodyPr>
            <a:normAutofit/>
          </a:bodyPr>
          <a:lstStyle>
            <a:lvl1pPr marL="0" indent="0" algn="ctr" latinLnBrk="0">
              <a:buNone/>
              <a:defRPr lang="cs-CZ" sz="2000" baseline="0"/>
            </a:lvl1pPr>
          </a:lstStyle>
          <a:p>
            <a:r>
              <a:rPr lang="cs-CZ"/>
              <a:t>Logo společnosti</a:t>
            </a: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B281C-5159-4971-8228-52B9A72E9ED2}" type="datetimeFigureOut">
              <a:rPr lang="cs-CZ"/>
              <a:pPr/>
              <a:t>05.01.2021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6E5A2-EC83-451F-A719-9AC1370DD5CF}" type="slidenum">
              <a:rPr/>
              <a:pPr/>
              <a:t>‹#›</a:t>
            </a:fld>
            <a:endParaRPr lang="cs-CZ"/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B281C-5159-4971-8228-52B9A72E9ED2}" type="datetimeFigureOut">
              <a:rPr lang="cs-CZ"/>
              <a:pPr/>
              <a:t>05.01.2021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6E5A2-EC83-451F-A719-9AC1370DD5CF}" type="slidenum">
              <a:rPr/>
              <a:pPr/>
              <a:t>‹#›</a:t>
            </a:fld>
            <a:endParaRPr lang="cs-CZ"/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ouze pozad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543" y="0"/>
            <a:ext cx="9100457" cy="6879771"/>
          </a:xfrm>
          <a:prstGeom prst="rect">
            <a:avLst/>
          </a:prstGeom>
        </p:spPr>
      </p:pic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>
          <a:xfrm>
            <a:off x="762000" y="6356350"/>
            <a:ext cx="2133600" cy="365125"/>
          </a:xfrm>
        </p:spPr>
        <p:txBody>
          <a:bodyPr/>
          <a:lstStyle/>
          <a:p>
            <a:fld id="{757B281C-5159-4971-8228-52B9A72E9ED2}" type="datetimeFigureOut">
              <a:rPr lang="cs-CZ"/>
              <a:pPr/>
              <a:t>05.01.2021</a:t>
            </a:fld>
            <a:endParaRPr lang="cs-CZ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52800" y="6356350"/>
            <a:ext cx="2895600" cy="365125"/>
          </a:xfrm>
        </p:spPr>
        <p:txBody>
          <a:bodyPr/>
          <a:lstStyle/>
          <a:p>
            <a:endParaRPr lang="cs-CZ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05600" y="6356350"/>
            <a:ext cx="2133600" cy="365125"/>
          </a:xfrm>
        </p:spPr>
        <p:txBody>
          <a:bodyPr/>
          <a:lstStyle/>
          <a:p>
            <a:fld id="{33D6E5A2-EC83-451F-A719-9AC1370DD5CF}" type="slidenum">
              <a:rPr/>
              <a:pPr/>
              <a:t>‹#›</a:t>
            </a:fld>
            <a:endParaRPr lang="cs-CZ"/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58E6A-A0CD-40D1-A2BE-1D4D3BEB4F6C}" type="datetimeFigureOut">
              <a:rPr lang="cs-CZ" smtClean="0"/>
              <a:pPr/>
              <a:t>05.01.2021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12ED1-6102-4F6A-B715-E968C75E89FC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Nadpis, text a 2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52FA28-B52D-4B83-ACDD-38E468CBF0B5}" type="datetime1">
              <a:rPr lang="cs-CZ"/>
              <a:pPr>
                <a:defRPr/>
              </a:pPr>
              <a:t>05.01.2021</a:t>
            </a:fld>
            <a:endParaRPr lang="cs-CZ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8AB53A-67D8-4B00-AF8D-1A39E681BC78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543" y="0"/>
            <a:ext cx="9100457" cy="687977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3161049" y="-3176815"/>
            <a:ext cx="2819400" cy="917303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0" y="3048000"/>
            <a:ext cx="4343400" cy="1362075"/>
          </a:xfrm>
        </p:spPr>
        <p:txBody>
          <a:bodyPr anchor="b" anchorCtr="0"/>
          <a:lstStyle>
            <a:lvl1pPr algn="l" latinLnBrk="0">
              <a:defRPr lang="cs-CZ" sz="4000" b="1" cap="small" baseline="0">
                <a:solidFill>
                  <a:srgbClr val="003300"/>
                </a:solidFill>
              </a:defRPr>
            </a:lvl1pPr>
          </a:lstStyle>
          <a:p>
            <a:r>
              <a:rPr lang="cs-CZ" sz="3500"/>
              <a:t>Po kliknutí lze upravit styl předlohy nadpisů.</a:t>
            </a:r>
            <a:endParaRPr lang="cs-C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B281C-5159-4971-8228-52B9A72E9ED2}" type="datetimeFigureOut">
              <a:rPr lang="cs-CZ"/>
              <a:pPr/>
              <a:t>05.01.2021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6E5A2-EC83-451F-A719-9AC1370DD5CF}" type="slidenum">
              <a:rPr/>
              <a:pPr/>
              <a:t>‹#›</a:t>
            </a:fld>
            <a:endParaRPr lang="cs-CZ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 hasCustomPrompt="1"/>
          </p:nvPr>
        </p:nvSpPr>
        <p:spPr>
          <a:xfrm>
            <a:off x="6781800" y="5334000"/>
            <a:ext cx="2133600" cy="990600"/>
          </a:xfrm>
        </p:spPr>
        <p:txBody>
          <a:bodyPr>
            <a:normAutofit/>
          </a:bodyPr>
          <a:lstStyle>
            <a:lvl1pPr marL="0" indent="0" algn="ctr" latinLnBrk="0">
              <a:buNone/>
              <a:defRPr lang="cs-CZ" sz="1800"/>
            </a:lvl1pPr>
          </a:lstStyle>
          <a:p>
            <a:r>
              <a:rPr lang="cs-CZ"/>
              <a:t>Logo společnosti</a:t>
            </a: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62000" y="269632"/>
            <a:ext cx="8077200" cy="1143000"/>
          </a:xfrm>
        </p:spPr>
        <p:txBody>
          <a:bodyPr anchor="ctr" anchorCtr="0"/>
          <a:lstStyle>
            <a:lvl1pPr algn="l" latinLnBrk="0">
              <a:defRPr lang="cs-CZ"/>
            </a:lvl1pPr>
          </a:lstStyle>
          <a:p>
            <a:r>
              <a:rPr lang="cs-CZ"/>
              <a:t>Po kliknutí lze upravit styl předlohy nadpisů.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596413"/>
            <a:ext cx="8077200" cy="4297363"/>
          </a:xfrm>
        </p:spPr>
        <p:txBody>
          <a:bodyPr>
            <a:normAutofit/>
          </a:bodyPr>
          <a:lstStyle>
            <a:lvl1pPr latinLnBrk="0">
              <a:defRPr lang="cs-CZ" sz="3200">
                <a:latin typeface="+mn-lt"/>
              </a:defRPr>
            </a:lvl1pPr>
            <a:lvl2pPr latinLnBrk="0">
              <a:defRPr lang="cs-CZ" sz="2800">
                <a:latin typeface="+mn-lt"/>
              </a:defRPr>
            </a:lvl2pPr>
            <a:lvl3pPr latinLnBrk="0">
              <a:defRPr lang="cs-CZ" sz="2400">
                <a:latin typeface="+mn-lt"/>
              </a:defRPr>
            </a:lvl3pPr>
            <a:lvl4pPr latinLnBrk="0">
              <a:defRPr lang="cs-CZ" sz="2400">
                <a:latin typeface="+mn-lt"/>
              </a:defRPr>
            </a:lvl4pPr>
            <a:lvl5pPr latinLnBrk="0">
              <a:defRPr lang="cs-CZ" sz="2400">
                <a:latin typeface="+mn-lt"/>
              </a:defRPr>
            </a:lvl5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B281C-5159-4971-8228-52B9A72E9ED2}" type="datetimeFigureOut">
              <a:rPr lang="cs-CZ"/>
              <a:pPr/>
              <a:t>05.01.2021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05600" y="6356350"/>
            <a:ext cx="2133600" cy="365125"/>
          </a:xfrm>
        </p:spPr>
        <p:txBody>
          <a:bodyPr/>
          <a:lstStyle/>
          <a:p>
            <a:fld id="{33D6E5A2-EC83-451F-A719-9AC1370DD5CF}" type="slidenum">
              <a:rPr/>
              <a:pPr/>
              <a:t>‹#›</a:t>
            </a:fld>
            <a:endParaRPr lang="cs-CZ"/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600200"/>
            <a:ext cx="4038600" cy="4525963"/>
          </a:xfrm>
        </p:spPr>
        <p:txBody>
          <a:bodyPr/>
          <a:lstStyle>
            <a:lvl1pPr latinLnBrk="0">
              <a:defRPr lang="cs-CZ" sz="2800"/>
            </a:lvl1pPr>
            <a:lvl2pPr latinLnBrk="0">
              <a:defRPr lang="cs-CZ" sz="2400"/>
            </a:lvl2pPr>
            <a:lvl3pPr latinLnBrk="0">
              <a:defRPr lang="cs-CZ" sz="2000"/>
            </a:lvl3pPr>
            <a:lvl4pPr latinLnBrk="0">
              <a:defRPr lang="cs-CZ" sz="1800"/>
            </a:lvl4pPr>
            <a:lvl5pPr latinLnBrk="0">
              <a:defRPr lang="cs-CZ" sz="1800"/>
            </a:lvl5pPr>
            <a:lvl6pPr latinLnBrk="0">
              <a:defRPr lang="cs-CZ" sz="1800"/>
            </a:lvl6pPr>
            <a:lvl7pPr latinLnBrk="0">
              <a:defRPr lang="cs-CZ" sz="1800"/>
            </a:lvl7pPr>
            <a:lvl8pPr latinLnBrk="0">
              <a:defRPr lang="cs-CZ" sz="1800"/>
            </a:lvl8pPr>
            <a:lvl9pPr latinLnBrk="0">
              <a:defRPr lang="cs-CZ"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76800" y="1600200"/>
            <a:ext cx="4038600" cy="4525963"/>
          </a:xfrm>
        </p:spPr>
        <p:txBody>
          <a:bodyPr/>
          <a:lstStyle>
            <a:lvl1pPr latinLnBrk="0">
              <a:defRPr lang="cs-CZ" sz="2800"/>
            </a:lvl1pPr>
            <a:lvl2pPr latinLnBrk="0">
              <a:defRPr lang="cs-CZ" sz="2400"/>
            </a:lvl2pPr>
            <a:lvl3pPr latinLnBrk="0">
              <a:defRPr lang="cs-CZ" sz="2000"/>
            </a:lvl3pPr>
            <a:lvl4pPr latinLnBrk="0">
              <a:defRPr lang="cs-CZ" sz="1800"/>
            </a:lvl4pPr>
            <a:lvl5pPr latinLnBrk="0">
              <a:defRPr lang="cs-CZ" sz="1800"/>
            </a:lvl5pPr>
            <a:lvl6pPr latinLnBrk="0">
              <a:defRPr lang="cs-CZ" sz="1800"/>
            </a:lvl6pPr>
            <a:lvl7pPr latinLnBrk="0">
              <a:defRPr lang="cs-CZ" sz="1800"/>
            </a:lvl7pPr>
            <a:lvl8pPr latinLnBrk="0">
              <a:defRPr lang="cs-CZ" sz="1800"/>
            </a:lvl8pPr>
            <a:lvl9pPr latinLnBrk="0">
              <a:defRPr lang="cs-CZ"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B281C-5159-4971-8228-52B9A72E9ED2}" type="datetimeFigureOut">
              <a:rPr lang="cs-CZ"/>
              <a:pPr/>
              <a:t>05.01.2021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6E5A2-EC83-451F-A719-9AC1370DD5CF}" type="slidenum">
              <a:rPr/>
              <a:pPr/>
              <a:t>‹#›</a:t>
            </a:fld>
            <a:endParaRPr lang="cs-CZ"/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latinLnBrk="0">
              <a:defRPr lang="cs-CZ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535113"/>
            <a:ext cx="4040188" cy="639762"/>
          </a:xfrm>
        </p:spPr>
        <p:txBody>
          <a:bodyPr anchor="b"/>
          <a:lstStyle>
            <a:lvl1pPr marL="0" indent="0" latinLnBrk="0">
              <a:buNone/>
              <a:defRPr lang="cs-CZ" sz="2400" b="1"/>
            </a:lvl1pPr>
            <a:lvl2pPr marL="457200" indent="0" latinLnBrk="0">
              <a:buNone/>
              <a:defRPr lang="cs-CZ" sz="2000" b="1"/>
            </a:lvl2pPr>
            <a:lvl3pPr marL="914400" indent="0" latinLnBrk="0">
              <a:buNone/>
              <a:defRPr lang="cs-CZ" sz="1800" b="1"/>
            </a:lvl3pPr>
            <a:lvl4pPr marL="1371600" indent="0" latinLnBrk="0">
              <a:buNone/>
              <a:defRPr lang="cs-CZ" sz="1600" b="1"/>
            </a:lvl4pPr>
            <a:lvl5pPr marL="1828800" indent="0" latinLnBrk="0">
              <a:buNone/>
              <a:defRPr lang="cs-CZ" sz="1600" b="1"/>
            </a:lvl5pPr>
            <a:lvl6pPr marL="2286000" indent="0" latinLnBrk="0">
              <a:buNone/>
              <a:defRPr lang="cs-CZ" sz="1600" b="1"/>
            </a:lvl6pPr>
            <a:lvl7pPr marL="2743200" indent="0" latinLnBrk="0">
              <a:buNone/>
              <a:defRPr lang="cs-CZ" sz="1600" b="1"/>
            </a:lvl7pPr>
            <a:lvl8pPr marL="3200400" indent="0" latinLnBrk="0">
              <a:buNone/>
              <a:defRPr lang="cs-CZ" sz="1600" b="1"/>
            </a:lvl8pPr>
            <a:lvl9pPr marL="3657600" indent="0" latinLnBrk="0">
              <a:buNone/>
              <a:defRPr lang="cs-CZ"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2174875"/>
            <a:ext cx="4040188" cy="3951288"/>
          </a:xfrm>
        </p:spPr>
        <p:txBody>
          <a:bodyPr/>
          <a:lstStyle>
            <a:lvl1pPr latinLnBrk="0">
              <a:defRPr lang="cs-CZ" sz="2400"/>
            </a:lvl1pPr>
            <a:lvl2pPr latinLnBrk="0">
              <a:defRPr lang="cs-CZ" sz="2000"/>
            </a:lvl2pPr>
            <a:lvl3pPr latinLnBrk="0">
              <a:defRPr lang="cs-CZ" sz="1800"/>
            </a:lvl3pPr>
            <a:lvl4pPr latinLnBrk="0">
              <a:defRPr lang="cs-CZ" sz="1600"/>
            </a:lvl4pPr>
            <a:lvl5pPr latinLnBrk="0">
              <a:defRPr lang="cs-CZ" sz="1600"/>
            </a:lvl5pPr>
            <a:lvl6pPr latinLnBrk="0">
              <a:defRPr lang="cs-CZ" sz="1600"/>
            </a:lvl6pPr>
            <a:lvl7pPr latinLnBrk="0">
              <a:defRPr lang="cs-CZ" sz="1600"/>
            </a:lvl7pPr>
            <a:lvl8pPr latinLnBrk="0">
              <a:defRPr lang="cs-CZ" sz="1600"/>
            </a:lvl8pPr>
            <a:lvl9pPr latinLnBrk="0">
              <a:defRPr lang="cs-CZ"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73625" y="1535113"/>
            <a:ext cx="4041775" cy="639762"/>
          </a:xfrm>
        </p:spPr>
        <p:txBody>
          <a:bodyPr anchor="b"/>
          <a:lstStyle>
            <a:lvl1pPr marL="0" indent="0" latinLnBrk="0">
              <a:buNone/>
              <a:defRPr lang="cs-CZ" sz="2400" b="1"/>
            </a:lvl1pPr>
            <a:lvl2pPr marL="457200" indent="0" latinLnBrk="0">
              <a:buNone/>
              <a:defRPr lang="cs-CZ" sz="2000" b="1"/>
            </a:lvl2pPr>
            <a:lvl3pPr marL="914400" indent="0" latinLnBrk="0">
              <a:buNone/>
              <a:defRPr lang="cs-CZ" sz="1800" b="1"/>
            </a:lvl3pPr>
            <a:lvl4pPr marL="1371600" indent="0" latinLnBrk="0">
              <a:buNone/>
              <a:defRPr lang="cs-CZ" sz="1600" b="1"/>
            </a:lvl4pPr>
            <a:lvl5pPr marL="1828800" indent="0" latinLnBrk="0">
              <a:buNone/>
              <a:defRPr lang="cs-CZ" sz="1600" b="1"/>
            </a:lvl5pPr>
            <a:lvl6pPr marL="2286000" indent="0" latinLnBrk="0">
              <a:buNone/>
              <a:defRPr lang="cs-CZ" sz="1600" b="1"/>
            </a:lvl6pPr>
            <a:lvl7pPr marL="2743200" indent="0" latinLnBrk="0">
              <a:buNone/>
              <a:defRPr lang="cs-CZ" sz="1600" b="1"/>
            </a:lvl7pPr>
            <a:lvl8pPr marL="3200400" indent="0" latinLnBrk="0">
              <a:buNone/>
              <a:defRPr lang="cs-CZ" sz="1600" b="1"/>
            </a:lvl8pPr>
            <a:lvl9pPr marL="3657600" indent="0" latinLnBrk="0">
              <a:buNone/>
              <a:defRPr lang="cs-CZ"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73625" y="2174875"/>
            <a:ext cx="4041775" cy="3951288"/>
          </a:xfrm>
        </p:spPr>
        <p:txBody>
          <a:bodyPr/>
          <a:lstStyle>
            <a:lvl1pPr latinLnBrk="0">
              <a:defRPr lang="cs-CZ" sz="2400"/>
            </a:lvl1pPr>
            <a:lvl2pPr latinLnBrk="0">
              <a:defRPr lang="cs-CZ" sz="2000"/>
            </a:lvl2pPr>
            <a:lvl3pPr latinLnBrk="0">
              <a:defRPr lang="cs-CZ" sz="1800"/>
            </a:lvl3pPr>
            <a:lvl4pPr latinLnBrk="0">
              <a:defRPr lang="cs-CZ" sz="1600"/>
            </a:lvl4pPr>
            <a:lvl5pPr latinLnBrk="0">
              <a:defRPr lang="cs-CZ" sz="1600"/>
            </a:lvl5pPr>
            <a:lvl6pPr latinLnBrk="0">
              <a:defRPr lang="cs-CZ" sz="1600"/>
            </a:lvl6pPr>
            <a:lvl7pPr latinLnBrk="0">
              <a:defRPr lang="cs-CZ" sz="1600"/>
            </a:lvl7pPr>
            <a:lvl8pPr latinLnBrk="0">
              <a:defRPr lang="cs-CZ" sz="1600"/>
            </a:lvl8pPr>
            <a:lvl9pPr latinLnBrk="0">
              <a:defRPr lang="cs-CZ"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B281C-5159-4971-8228-52B9A72E9ED2}" type="datetimeFigureOut">
              <a:rPr lang="cs-CZ"/>
              <a:pPr/>
              <a:t>05.01.2021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6E5A2-EC83-451F-A719-9AC1370DD5CF}" type="slidenum">
              <a:rPr/>
              <a:pPr/>
              <a:t>‹#›</a:t>
            </a:fld>
            <a:endParaRPr lang="cs-CZ"/>
          </a:p>
        </p:txBody>
      </p:sp>
    </p:spTree>
  </p:cSld>
  <p:clrMapOvr>
    <a:masterClrMapping/>
  </p:clrMapOvr>
  <p:transition spd="slow">
    <p:wipe dir="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3008313" cy="1162050"/>
          </a:xfrm>
        </p:spPr>
        <p:txBody>
          <a:bodyPr anchor="b"/>
          <a:lstStyle>
            <a:lvl1pPr algn="l" latinLnBrk="0">
              <a:defRPr lang="cs-CZ"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03650" y="273050"/>
            <a:ext cx="5111750" cy="5853113"/>
          </a:xfrm>
        </p:spPr>
        <p:txBody>
          <a:bodyPr/>
          <a:lstStyle>
            <a:lvl1pPr latinLnBrk="0">
              <a:defRPr lang="cs-CZ" sz="3200"/>
            </a:lvl1pPr>
            <a:lvl2pPr latinLnBrk="0">
              <a:defRPr lang="cs-CZ" sz="2800"/>
            </a:lvl2pPr>
            <a:lvl3pPr latinLnBrk="0">
              <a:defRPr lang="cs-CZ" sz="2400"/>
            </a:lvl3pPr>
            <a:lvl4pPr latinLnBrk="0">
              <a:defRPr lang="cs-CZ" sz="2000"/>
            </a:lvl4pPr>
            <a:lvl5pPr latinLnBrk="0">
              <a:defRPr lang="cs-CZ" sz="2000"/>
            </a:lvl5pPr>
            <a:lvl6pPr latinLnBrk="0">
              <a:defRPr lang="cs-CZ" sz="2000"/>
            </a:lvl6pPr>
            <a:lvl7pPr latinLnBrk="0">
              <a:defRPr lang="cs-CZ" sz="2000"/>
            </a:lvl7pPr>
            <a:lvl8pPr latinLnBrk="0">
              <a:defRPr lang="cs-CZ" sz="2000"/>
            </a:lvl8pPr>
            <a:lvl9pPr latinLnBrk="0">
              <a:defRPr lang="cs-CZ"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1435100"/>
            <a:ext cx="3008313" cy="4691063"/>
          </a:xfrm>
        </p:spPr>
        <p:txBody>
          <a:bodyPr/>
          <a:lstStyle>
            <a:lvl1pPr marL="0" indent="0" latinLnBrk="0">
              <a:buNone/>
              <a:defRPr lang="cs-CZ" sz="1400"/>
            </a:lvl1pPr>
            <a:lvl2pPr marL="457200" indent="0" latinLnBrk="0">
              <a:buNone/>
              <a:defRPr lang="cs-CZ" sz="1200"/>
            </a:lvl2pPr>
            <a:lvl3pPr marL="914400" indent="0" latinLnBrk="0">
              <a:buNone/>
              <a:defRPr lang="cs-CZ" sz="1000"/>
            </a:lvl3pPr>
            <a:lvl4pPr marL="1371600" indent="0" latinLnBrk="0">
              <a:buNone/>
              <a:defRPr lang="cs-CZ" sz="900"/>
            </a:lvl4pPr>
            <a:lvl5pPr marL="1828800" indent="0" latinLnBrk="0">
              <a:buNone/>
              <a:defRPr lang="cs-CZ" sz="900"/>
            </a:lvl5pPr>
            <a:lvl6pPr marL="2286000" indent="0" latinLnBrk="0">
              <a:buNone/>
              <a:defRPr lang="cs-CZ" sz="900"/>
            </a:lvl6pPr>
            <a:lvl7pPr marL="2743200" indent="0" latinLnBrk="0">
              <a:buNone/>
              <a:defRPr lang="cs-CZ" sz="900"/>
            </a:lvl7pPr>
            <a:lvl8pPr marL="3200400" indent="0" latinLnBrk="0">
              <a:buNone/>
              <a:defRPr lang="cs-CZ" sz="900"/>
            </a:lvl8pPr>
            <a:lvl9pPr marL="3657600" indent="0" latinLnBrk="0">
              <a:buNone/>
              <a:defRPr lang="cs-CZ"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B281C-5159-4971-8228-52B9A72E9ED2}" type="datetimeFigureOut">
              <a:rPr lang="cs-CZ"/>
              <a:pPr/>
              <a:t>05.01.2021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6E5A2-EC83-451F-A719-9AC1370DD5CF}" type="slidenum">
              <a:rPr/>
              <a:pPr/>
              <a:t>‹#›</a:t>
            </a:fld>
            <a:endParaRPr lang="cs-CZ"/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 latinLnBrk="0">
              <a:defRPr lang="cs-CZ"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 latinLnBrk="0">
              <a:buNone/>
              <a:defRPr lang="cs-CZ" sz="3200"/>
            </a:lvl1pPr>
            <a:lvl2pPr marL="457200" indent="0" latinLnBrk="0">
              <a:buNone/>
              <a:defRPr lang="cs-CZ" sz="2800"/>
            </a:lvl2pPr>
            <a:lvl3pPr marL="914400" indent="0" latinLnBrk="0">
              <a:buNone/>
              <a:defRPr lang="cs-CZ" sz="2400"/>
            </a:lvl3pPr>
            <a:lvl4pPr marL="1371600" indent="0" latinLnBrk="0">
              <a:buNone/>
              <a:defRPr lang="cs-CZ" sz="2000"/>
            </a:lvl4pPr>
            <a:lvl5pPr marL="1828800" indent="0" latinLnBrk="0">
              <a:buNone/>
              <a:defRPr lang="cs-CZ" sz="2000"/>
            </a:lvl5pPr>
            <a:lvl6pPr marL="2286000" indent="0" latinLnBrk="0">
              <a:buNone/>
              <a:defRPr lang="cs-CZ" sz="2000"/>
            </a:lvl6pPr>
            <a:lvl7pPr marL="2743200" indent="0" latinLnBrk="0">
              <a:buNone/>
              <a:defRPr lang="cs-CZ" sz="2000"/>
            </a:lvl7pPr>
            <a:lvl8pPr marL="3200400" indent="0" latinLnBrk="0">
              <a:buNone/>
              <a:defRPr lang="cs-CZ" sz="2000"/>
            </a:lvl8pPr>
            <a:lvl9pPr marL="3657600" indent="0" latinLnBrk="0">
              <a:buNone/>
              <a:defRPr lang="cs-CZ" sz="2000"/>
            </a:lvl9pPr>
          </a:lstStyle>
          <a:p>
            <a:r>
              <a:rPr lang="cs-CZ" smtClean="0"/>
              <a:t>Klepnutím na ikonu přidáte obrázek.</a:t>
            </a:r>
            <a:endParaRPr lang="cs-C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 latinLnBrk="0">
              <a:buNone/>
              <a:defRPr lang="cs-CZ" sz="1400"/>
            </a:lvl1pPr>
            <a:lvl2pPr marL="457200" indent="0" latinLnBrk="0">
              <a:buNone/>
              <a:defRPr lang="cs-CZ" sz="1200"/>
            </a:lvl2pPr>
            <a:lvl3pPr marL="914400" indent="0" latinLnBrk="0">
              <a:buNone/>
              <a:defRPr lang="cs-CZ" sz="1000"/>
            </a:lvl3pPr>
            <a:lvl4pPr marL="1371600" indent="0" latinLnBrk="0">
              <a:buNone/>
              <a:defRPr lang="cs-CZ" sz="900"/>
            </a:lvl4pPr>
            <a:lvl5pPr marL="1828800" indent="0" latinLnBrk="0">
              <a:buNone/>
              <a:defRPr lang="cs-CZ" sz="900"/>
            </a:lvl5pPr>
            <a:lvl6pPr marL="2286000" indent="0" latinLnBrk="0">
              <a:buNone/>
              <a:defRPr lang="cs-CZ" sz="900"/>
            </a:lvl6pPr>
            <a:lvl7pPr marL="2743200" indent="0" latinLnBrk="0">
              <a:buNone/>
              <a:defRPr lang="cs-CZ" sz="900"/>
            </a:lvl7pPr>
            <a:lvl8pPr marL="3200400" indent="0" latinLnBrk="0">
              <a:buNone/>
              <a:defRPr lang="cs-CZ" sz="900"/>
            </a:lvl8pPr>
            <a:lvl9pPr marL="3657600" indent="0" latinLnBrk="0">
              <a:buNone/>
              <a:defRPr lang="cs-CZ"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B281C-5159-4971-8228-52B9A72E9ED2}" type="datetimeFigureOut">
              <a:rPr lang="cs-CZ"/>
              <a:pPr/>
              <a:t>05.01.2021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6E5A2-EC83-451F-A719-9AC1370DD5CF}" type="slidenum">
              <a:rPr/>
              <a:pPr/>
              <a:t>‹#›</a:t>
            </a:fld>
            <a:endParaRPr lang="cs-CZ"/>
          </a:p>
        </p:txBody>
      </p:sp>
    </p:spTree>
  </p:cSld>
  <p:clrMapOvr>
    <a:masterClrMapping/>
  </p:clrMapOvr>
  <p:transition spd="slow">
    <p:wipe dir="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B281C-5159-4971-8228-52B9A72E9ED2}" type="datetimeFigureOut">
              <a:rPr lang="cs-CZ"/>
              <a:pPr/>
              <a:t>05.01.2021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6E5A2-EC83-451F-A719-9AC1370DD5CF}" type="slidenum">
              <a:rPr/>
              <a:pPr/>
              <a:t>‹#›</a:t>
            </a:fld>
            <a:endParaRPr lang="cs-CZ"/>
          </a:p>
        </p:txBody>
      </p:sp>
    </p:spTree>
  </p:cSld>
  <p:clrMapOvr>
    <a:masterClrMapping/>
  </p:clrMapOvr>
  <p:transition spd="slow">
    <p:wipe dir="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62000" y="274638"/>
            <a:ext cx="58674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B281C-5159-4971-8228-52B9A72E9ED2}" type="datetimeFigureOut">
              <a:rPr lang="cs-CZ"/>
              <a:pPr/>
              <a:t>05.01.2021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6E5A2-EC83-451F-A719-9AC1370DD5CF}" type="slidenum">
              <a:rPr/>
              <a:pPr/>
              <a:t>‹#›</a:t>
            </a:fld>
            <a:endParaRPr lang="cs-CZ"/>
          </a:p>
        </p:txBody>
      </p:sp>
    </p:spTree>
  </p:cSld>
  <p:clrMapOvr>
    <a:masterClrMapping/>
  </p:clrMapOvr>
  <p:transition spd="slow">
    <p:wipe dir="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543" y="0"/>
            <a:ext cx="9100457" cy="6879771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2000" y="274638"/>
            <a:ext cx="80772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Po kliknutí lze upravit styl předlohy nadpisů.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1600200"/>
            <a:ext cx="80772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20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latinLnBrk="0">
              <a:defRPr lang="cs-CZ"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7B281C-5159-4971-8228-52B9A72E9ED2}" type="datetimeFigureOut">
              <a:rPr lang="cs-CZ"/>
              <a:pPr/>
              <a:t>05.01.2021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528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latinLnBrk="0">
              <a:defRPr lang="cs-CZ"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056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latinLnBrk="0">
              <a:defRPr lang="cs-CZ"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D6E5A2-EC83-451F-A719-9AC1370DD5CF}" type="slidenum">
              <a:rPr/>
              <a:pPr/>
              <a:t>‹#›</a:t>
            </a:fld>
            <a:endParaRPr lang="cs-CZ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52400" y="-109183"/>
            <a:ext cx="818707" cy="708318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0" r:id="rId3"/>
    <p:sldLayoutId id="2147483652" r:id="rId4"/>
    <p:sldLayoutId id="2147483653" r:id="rId5"/>
    <p:sldLayoutId id="2147483656" r:id="rId6"/>
    <p:sldLayoutId id="2147483657" r:id="rId7"/>
    <p:sldLayoutId id="2147483658" r:id="rId8"/>
    <p:sldLayoutId id="2147483659" r:id="rId9"/>
    <p:sldLayoutId id="2147483654" r:id="rId10"/>
    <p:sldLayoutId id="2147483655" r:id="rId11"/>
    <p:sldLayoutId id="2147483663" r:id="rId12"/>
    <p:sldLayoutId id="2147483664" r:id="rId13"/>
    <p:sldLayoutId id="2147483665" r:id="rId14"/>
  </p:sldLayoutIdLst>
  <p:transition spd="slow">
    <p:wipe dir="d"/>
  </p:transition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lang="cs-CZ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lang="cs-CZ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lang="cs-CZ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lang="cs-CZ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lang="cs-CZ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lang="cs-CZ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lang="cs-CZ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lang="cs-CZ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lang="cs-CZ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lang="cs-CZ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lang="cs-CZ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lang="cs-CZ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lang="cs-CZ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lang="cs-CZ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lang="cs-CZ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lang="cs-CZ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lang="cs-CZ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lang="cs-CZ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lang="cs-CZ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wmf"/><Relationship Id="rId13" Type="http://schemas.openxmlformats.org/officeDocument/2006/relationships/oleObject" Target="../embeddings/oleObject8.bin"/><Relationship Id="rId18" Type="http://schemas.openxmlformats.org/officeDocument/2006/relationships/image" Target="../media/image29.jpeg"/><Relationship Id="rId3" Type="http://schemas.openxmlformats.org/officeDocument/2006/relationships/oleObject" Target="../embeddings/oleObject3.bin"/><Relationship Id="rId7" Type="http://schemas.openxmlformats.org/officeDocument/2006/relationships/oleObject" Target="../embeddings/oleObject5.bin"/><Relationship Id="rId12" Type="http://schemas.openxmlformats.org/officeDocument/2006/relationships/image" Target="../media/image24.wmf"/><Relationship Id="rId17" Type="http://schemas.openxmlformats.org/officeDocument/2006/relationships/image" Target="../media/image28.wmf"/><Relationship Id="rId2" Type="http://schemas.openxmlformats.org/officeDocument/2006/relationships/slideLayout" Target="../slideLayouts/slideLayout11.xml"/><Relationship Id="rId16" Type="http://schemas.openxmlformats.org/officeDocument/2006/relationships/image" Target="../media/image26.wmf"/><Relationship Id="rId20" Type="http://schemas.openxmlformats.org/officeDocument/2006/relationships/image" Target="../media/image27.wmf"/><Relationship Id="rId1" Type="http://schemas.openxmlformats.org/officeDocument/2006/relationships/vmlDrawing" Target="../drawings/vmlDrawing2.vml"/><Relationship Id="rId6" Type="http://schemas.openxmlformats.org/officeDocument/2006/relationships/image" Target="../media/image21.wmf"/><Relationship Id="rId11" Type="http://schemas.openxmlformats.org/officeDocument/2006/relationships/oleObject" Target="../embeddings/oleObject7.bin"/><Relationship Id="rId5" Type="http://schemas.openxmlformats.org/officeDocument/2006/relationships/oleObject" Target="../embeddings/oleObject4.bin"/><Relationship Id="rId15" Type="http://schemas.openxmlformats.org/officeDocument/2006/relationships/oleObject" Target="../embeddings/oleObject9.bin"/><Relationship Id="rId10" Type="http://schemas.openxmlformats.org/officeDocument/2006/relationships/image" Target="../media/image23.wmf"/><Relationship Id="rId19" Type="http://schemas.openxmlformats.org/officeDocument/2006/relationships/oleObject" Target="../embeddings/oleObject10.bin"/><Relationship Id="rId4" Type="http://schemas.openxmlformats.org/officeDocument/2006/relationships/image" Target="../media/image20.wmf"/><Relationship Id="rId9" Type="http://schemas.openxmlformats.org/officeDocument/2006/relationships/oleObject" Target="../embeddings/oleObject6.bin"/><Relationship Id="rId14" Type="http://schemas.openxmlformats.org/officeDocument/2006/relationships/image" Target="../media/image25.w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4.jpeg"/><Relationship Id="rId4" Type="http://schemas.openxmlformats.org/officeDocument/2006/relationships/image" Target="../media/image1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3.bin"/><Relationship Id="rId13" Type="http://schemas.openxmlformats.org/officeDocument/2006/relationships/image" Target="../media/image48.png"/><Relationship Id="rId3" Type="http://schemas.openxmlformats.org/officeDocument/2006/relationships/image" Target="../media/image51.png"/><Relationship Id="rId7" Type="http://schemas.openxmlformats.org/officeDocument/2006/relationships/image" Target="../media/image45.wmf"/><Relationship Id="rId12" Type="http://schemas.openxmlformats.org/officeDocument/2006/relationships/oleObject" Target="../embeddings/oleObject15.bin"/><Relationship Id="rId17" Type="http://schemas.openxmlformats.org/officeDocument/2006/relationships/image" Target="../media/image50.wmf"/><Relationship Id="rId2" Type="http://schemas.openxmlformats.org/officeDocument/2006/relationships/slideLayout" Target="../slideLayouts/slideLayout11.xml"/><Relationship Id="rId16" Type="http://schemas.openxmlformats.org/officeDocument/2006/relationships/oleObject" Target="../embeddings/oleObject17.bin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12.bin"/><Relationship Id="rId11" Type="http://schemas.openxmlformats.org/officeDocument/2006/relationships/image" Target="../media/image47.wmf"/><Relationship Id="rId5" Type="http://schemas.openxmlformats.org/officeDocument/2006/relationships/image" Target="../media/image44.wmf"/><Relationship Id="rId15" Type="http://schemas.openxmlformats.org/officeDocument/2006/relationships/image" Target="../media/image49.png"/><Relationship Id="rId10" Type="http://schemas.openxmlformats.org/officeDocument/2006/relationships/oleObject" Target="../embeddings/oleObject14.bin"/><Relationship Id="rId4" Type="http://schemas.openxmlformats.org/officeDocument/2006/relationships/oleObject" Target="../embeddings/oleObject11.bin"/><Relationship Id="rId9" Type="http://schemas.openxmlformats.org/officeDocument/2006/relationships/image" Target="../media/image46.wmf"/><Relationship Id="rId14" Type="http://schemas.openxmlformats.org/officeDocument/2006/relationships/oleObject" Target="../embeddings/oleObject16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6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5.png"/><Relationship Id="rId5" Type="http://schemas.openxmlformats.org/officeDocument/2006/relationships/hyperlink" Target="http://www.ba-education.demon.co.uk/for/science/dnaphotos/dnamodel.html" TargetMode="External"/><Relationship Id="rId4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wmf"/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68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emf"/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emf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emf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emf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10" Type="http://schemas.openxmlformats.org/officeDocument/2006/relationships/chart" Target="../charts/chart2.xml"/><Relationship Id="rId4" Type="http://schemas.openxmlformats.org/officeDocument/2006/relationships/image" Target="../media/image75.jpeg"/><Relationship Id="rId9" Type="http://schemas.openxmlformats.org/officeDocument/2006/relationships/chart" Target="../charts/char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em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emf"/><Relationship Id="rId2" Type="http://schemas.openxmlformats.org/officeDocument/2006/relationships/image" Target="../media/image81.emf"/><Relationship Id="rId1" Type="http://schemas.openxmlformats.org/officeDocument/2006/relationships/slideLayout" Target="../slideLayouts/slideLayout1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85.emf"/><Relationship Id="rId1" Type="http://schemas.openxmlformats.org/officeDocument/2006/relationships/slideLayout" Target="../slideLayouts/slideLayout1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emf"/><Relationship Id="rId2" Type="http://schemas.openxmlformats.org/officeDocument/2006/relationships/image" Target="../media/image86.emf"/><Relationship Id="rId1" Type="http://schemas.openxmlformats.org/officeDocument/2006/relationships/slideLayout" Target="../slideLayouts/slideLayout1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emf"/><Relationship Id="rId2" Type="http://schemas.openxmlformats.org/officeDocument/2006/relationships/image" Target="../media/image90.emf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0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9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0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emf"/><Relationship Id="rId1" Type="http://schemas.openxmlformats.org/officeDocument/2006/relationships/slideLayout" Target="../slideLayouts/slideLayout10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10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2" Type="http://schemas.openxmlformats.org/officeDocument/2006/relationships/slideLayout" Target="../slideLayouts/slideLayout10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101.jpeg"/><Relationship Id="rId4" Type="http://schemas.openxmlformats.org/officeDocument/2006/relationships/image" Target="../media/image100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2" Type="http://schemas.openxmlformats.org/officeDocument/2006/relationships/slideLayout" Target="../slideLayouts/slideLayout11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3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10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emf"/><Relationship Id="rId2" Type="http://schemas.openxmlformats.org/officeDocument/2006/relationships/slideLayout" Target="../slideLayouts/slideLayout10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105.wmf"/><Relationship Id="rId4" Type="http://schemas.openxmlformats.org/officeDocument/2006/relationships/oleObject" Target="../embeddings/oleObject20.bin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1.bin"/><Relationship Id="rId7" Type="http://schemas.openxmlformats.org/officeDocument/2006/relationships/image" Target="../media/image109.png"/><Relationship Id="rId2" Type="http://schemas.openxmlformats.org/officeDocument/2006/relationships/slideLayout" Target="../slideLayouts/slideLayout10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108.wmf"/><Relationship Id="rId5" Type="http://schemas.openxmlformats.org/officeDocument/2006/relationships/oleObject" Target="../embeddings/oleObject22.bin"/><Relationship Id="rId4" Type="http://schemas.openxmlformats.org/officeDocument/2006/relationships/image" Target="../media/image107.wmf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10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10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10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10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gif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14.gif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10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20.jpeg"/><Relationship Id="rId4" Type="http://schemas.openxmlformats.org/officeDocument/2006/relationships/image" Target="../media/image119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13.gif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slideLayout" Target="../slideLayouts/slideLayout10.xml"/><Relationship Id="rId1" Type="http://schemas.openxmlformats.org/officeDocument/2006/relationships/vmlDrawing" Target="../drawings/vmlDrawing8.vml"/><Relationship Id="rId5" Type="http://schemas.openxmlformats.org/officeDocument/2006/relationships/image" Target="../media/image122.wmf"/><Relationship Id="rId4" Type="http://schemas.openxmlformats.org/officeDocument/2006/relationships/oleObject" Target="../embeddings/oleObject23.bin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10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0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1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11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1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1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10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1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1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0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9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18.wmf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11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"/>
          <p:cNvSpPr>
            <a:spLocks noGrp="1"/>
          </p:cNvSpPr>
          <p:nvPr>
            <p:ph type="ctrTitle"/>
          </p:nvPr>
        </p:nvSpPr>
        <p:spPr>
          <a:xfrm>
            <a:off x="827584" y="1556792"/>
            <a:ext cx="7772400" cy="1470025"/>
          </a:xfrm>
        </p:spPr>
        <p:txBody>
          <a:bodyPr>
            <a:normAutofit/>
          </a:bodyPr>
          <a:lstStyle/>
          <a:p>
            <a:r>
              <a:rPr lang="cs-CZ" sz="5400" b="1" dirty="0" err="1" smtClean="0"/>
              <a:t>Bioelectrochemistry</a:t>
            </a:r>
            <a:endParaRPr lang="cs-CZ" sz="5400" b="1" dirty="0"/>
          </a:p>
        </p:txBody>
      </p:sp>
      <p:sp>
        <p:nvSpPr>
          <p:cNvPr id="7" name="TextovéPole 6"/>
          <p:cNvSpPr txBox="1"/>
          <p:nvPr/>
        </p:nvSpPr>
        <p:spPr>
          <a:xfrm>
            <a:off x="1763688" y="2636912"/>
            <a:ext cx="78488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 smtClean="0"/>
              <a:t>ELECTROCHEMICAL ANALYSIS OF NUCLEIC ACIDS, PROTEINS AND POLYSACCHARIDES IN BIOMEDICINE</a:t>
            </a:r>
            <a:endParaRPr lang="cs-CZ" b="1" dirty="0"/>
          </a:p>
        </p:txBody>
      </p:sp>
      <p:sp>
        <p:nvSpPr>
          <p:cNvPr id="9" name="Podnadpis 2"/>
          <p:cNvSpPr>
            <a:spLocks noGrp="1"/>
          </p:cNvSpPr>
          <p:nvPr>
            <p:ph type="subTitle" idx="1"/>
          </p:nvPr>
        </p:nvSpPr>
        <p:spPr>
          <a:xfrm>
            <a:off x="4067944" y="4077072"/>
            <a:ext cx="4456584" cy="720080"/>
          </a:xfrm>
        </p:spPr>
        <p:txBody>
          <a:bodyPr>
            <a:noAutofit/>
          </a:bodyPr>
          <a:lstStyle/>
          <a:p>
            <a:r>
              <a:rPr lang="cs-CZ" sz="4000" dirty="0" smtClean="0">
                <a:latin typeface="+mn-lt"/>
              </a:rPr>
              <a:t>Iveta Třísková</a:t>
            </a:r>
            <a:endParaRPr lang="cs-CZ" sz="4000" dirty="0">
              <a:latin typeface="+mn-lt"/>
            </a:endParaRPr>
          </a:p>
        </p:txBody>
      </p:sp>
    </p:spTree>
    <p:custDataLst>
      <p:tags r:id="rId1"/>
    </p:custData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B7973DEC-5EE8-468B-B28A-B2AB52CE749B}" type="slidenum">
              <a:rPr lang="cs-CZ" smtClean="0"/>
              <a:pPr/>
              <a:t>10</a:t>
            </a:fld>
            <a:endParaRPr lang="cs-CZ" smtClean="0"/>
          </a:p>
        </p:txBody>
      </p:sp>
      <p:sp>
        <p:nvSpPr>
          <p:cNvPr id="1035" name="Rectangle 2"/>
          <p:cNvSpPr>
            <a:spLocks noChangeArrowheads="1"/>
          </p:cNvSpPr>
          <p:nvPr/>
        </p:nvSpPr>
        <p:spPr bwMode="auto">
          <a:xfrm>
            <a:off x="2195513" y="1700213"/>
            <a:ext cx="40386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cs-CZ" altLang="cs-CZ" sz="2400" b="1" dirty="0" smtClean="0"/>
              <a:t>2</a:t>
            </a:r>
            <a:r>
              <a:rPr lang="cs-CZ" altLang="cs-CZ" sz="2400" b="1" baseline="30000" dirty="0" smtClean="0"/>
              <a:t>nd</a:t>
            </a:r>
            <a:r>
              <a:rPr lang="cs-CZ" altLang="cs-CZ" sz="2400" b="1" dirty="0" smtClean="0"/>
              <a:t> condition</a:t>
            </a:r>
            <a:endParaRPr lang="en-US" altLang="cs-CZ" sz="2400" b="1" dirty="0"/>
          </a:p>
        </p:txBody>
      </p:sp>
      <p:graphicFrame>
        <p:nvGraphicFramePr>
          <p:cNvPr id="1026" name="Object 3"/>
          <p:cNvGraphicFramePr>
            <a:graphicFrameLocks noChangeAspect="1"/>
          </p:cNvGraphicFramePr>
          <p:nvPr/>
        </p:nvGraphicFramePr>
        <p:xfrm>
          <a:off x="2916238" y="2205038"/>
          <a:ext cx="2624137" cy="446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6" name="Rovnice" r:id="rId3" imgW="1155700" imgH="241300" progId="Equation.3">
                  <p:embed/>
                </p:oleObj>
              </mc:Choice>
              <mc:Fallback>
                <p:oleObj name="Rovnice" r:id="rId3" imgW="1155700" imgH="2413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16238" y="2205038"/>
                        <a:ext cx="2624137" cy="4460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7" name="Object 9"/>
          <p:cNvGraphicFramePr>
            <a:graphicFrameLocks noChangeAspect="1"/>
          </p:cNvGraphicFramePr>
          <p:nvPr/>
        </p:nvGraphicFramePr>
        <p:xfrm>
          <a:off x="1403350" y="908050"/>
          <a:ext cx="1293813" cy="889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7" name="Rovnice" r:id="rId5" imgW="609336" imgH="444307" progId="Equation.3">
                  <p:embed/>
                </p:oleObj>
              </mc:Choice>
              <mc:Fallback>
                <p:oleObj name="Rovnice" r:id="rId5" imgW="609336" imgH="444307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03350" y="908050"/>
                        <a:ext cx="1293813" cy="889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3635375" y="1125538"/>
            <a:ext cx="3529013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GB" sz="2400" i="1" dirty="0">
                <a:latin typeface="Times New Roman" pitchFamily="18" charset="0"/>
                <a:cs typeface="Times New Roman" pitchFamily="18" charset="0"/>
              </a:rPr>
              <a:t>I = I</a:t>
            </a:r>
            <a:r>
              <a:rPr lang="en-GB" sz="2400" baseline="-25000" dirty="0"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GB" sz="2400" dirty="0">
                <a:latin typeface="Times New Roman" pitchFamily="18" charset="0"/>
                <a:cs typeface="Times New Roman" pitchFamily="18" charset="0"/>
              </a:rPr>
              <a:t> +</a:t>
            </a:r>
            <a:r>
              <a:rPr lang="en-GB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i="1" dirty="0" err="1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GB" sz="2400" baseline="-25000" dirty="0" err="1">
                <a:latin typeface="Times New Roman" pitchFamily="18" charset="0"/>
                <a:cs typeface="Times New Roman" pitchFamily="18" charset="0"/>
              </a:rPr>
              <a:t>k</a:t>
            </a:r>
            <a:r>
              <a:rPr lang="en-GB" sz="2400" dirty="0">
                <a:latin typeface="Times New Roman" pitchFamily="18" charset="0"/>
                <a:cs typeface="Times New Roman" pitchFamily="18" charset="0"/>
              </a:rPr>
              <a:t> +</a:t>
            </a:r>
            <a:r>
              <a:rPr lang="en-GB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i="1" dirty="0" err="1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GB" sz="2400" baseline="-25000" dirty="0" err="1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GB" sz="2400" dirty="0">
                <a:latin typeface="Times New Roman" pitchFamily="18" charset="0"/>
                <a:cs typeface="Times New Roman" pitchFamily="18" charset="0"/>
              </a:rPr>
              <a:t> + ...…</a:t>
            </a:r>
            <a:endParaRPr lang="cs-CZ" sz="2400" dirty="0">
              <a:effectLst>
                <a:outerShdw blurRad="38100" dist="38100" dir="2700000" algn="tl">
                  <a:srgbClr val="FFFFFF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37" name="Text Box 10"/>
          <p:cNvSpPr txBox="1">
            <a:spLocks noChangeArrowheads="1"/>
          </p:cNvSpPr>
          <p:nvPr/>
        </p:nvSpPr>
        <p:spPr bwMode="auto">
          <a:xfrm>
            <a:off x="2460625" y="709613"/>
            <a:ext cx="36576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cs-CZ" altLang="cs-CZ" sz="2400" b="1" dirty="0" smtClean="0"/>
              <a:t>1</a:t>
            </a:r>
            <a:r>
              <a:rPr lang="cs-CZ" altLang="cs-CZ" sz="2400" b="1" baseline="30000" dirty="0" smtClean="0"/>
              <a:t>st</a:t>
            </a:r>
            <a:r>
              <a:rPr lang="cs-CZ" altLang="cs-CZ" sz="2400" b="1" dirty="0" smtClean="0"/>
              <a:t> condition</a:t>
            </a:r>
            <a:endParaRPr lang="en-US" altLang="cs-CZ" sz="2400" b="1" dirty="0"/>
          </a:p>
        </p:txBody>
      </p:sp>
      <p:graphicFrame>
        <p:nvGraphicFramePr>
          <p:cNvPr id="1028" name="Object 11"/>
          <p:cNvGraphicFramePr>
            <a:graphicFrameLocks noChangeAspect="1"/>
          </p:cNvGraphicFramePr>
          <p:nvPr/>
        </p:nvGraphicFramePr>
        <p:xfrm>
          <a:off x="1979613" y="5229225"/>
          <a:ext cx="4279900" cy="57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8" name="Rovnice" r:id="rId7" imgW="3251200" imgH="406400" progId="Equation.3">
                  <p:embed/>
                </p:oleObj>
              </mc:Choice>
              <mc:Fallback>
                <p:oleObj name="Rovnice" r:id="rId7" imgW="3251200" imgH="40640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lum bright="50000" contrast="5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79613" y="5229225"/>
                        <a:ext cx="4279900" cy="571500"/>
                      </a:xfrm>
                      <a:prstGeom prst="rect">
                        <a:avLst/>
                      </a:prstGeom>
                      <a:gradFill rotWithShape="1">
                        <a:gsLst>
                          <a:gs pos="0">
                            <a:srgbClr val="FEE7AC"/>
                          </a:gs>
                          <a:gs pos="100000">
                            <a:schemeClr val="bg1"/>
                          </a:gs>
                        </a:gsLst>
                        <a:lin ang="5400000" scaled="1"/>
                      </a:gradFill>
                      <a:ln w="127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Skupina 20"/>
          <p:cNvGrpSpPr>
            <a:grpSpLocks/>
          </p:cNvGrpSpPr>
          <p:nvPr/>
        </p:nvGrpSpPr>
        <p:grpSpPr bwMode="auto">
          <a:xfrm>
            <a:off x="826338" y="2781300"/>
            <a:ext cx="7889623" cy="1409700"/>
            <a:chOff x="228600" y="3505201"/>
            <a:chExt cx="8160843" cy="1393825"/>
          </a:xfrm>
        </p:grpSpPr>
        <p:graphicFrame>
          <p:nvGraphicFramePr>
            <p:cNvPr id="1030" name="Object 4"/>
            <p:cNvGraphicFramePr>
              <a:graphicFrameLocks noChangeAspect="1"/>
            </p:cNvGraphicFramePr>
            <p:nvPr/>
          </p:nvGraphicFramePr>
          <p:xfrm>
            <a:off x="2612257" y="4063781"/>
            <a:ext cx="1448583" cy="37472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09" name="Rovnice" r:id="rId9" imgW="927100" imgH="241300" progId="Equation.3">
                    <p:embed/>
                  </p:oleObj>
                </mc:Choice>
                <mc:Fallback>
                  <p:oleObj name="Rovnice" r:id="rId9" imgW="927100" imgH="241300" progId="Equation.3">
                    <p:embed/>
                    <p:pic>
                      <p:nvPicPr>
                        <p:cNvPr id="0" name="Picture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612257" y="4063781"/>
                          <a:ext cx="1448583" cy="37472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31" name="Object 5"/>
            <p:cNvGraphicFramePr>
              <a:graphicFrameLocks noChangeAspect="1"/>
            </p:cNvGraphicFramePr>
            <p:nvPr/>
          </p:nvGraphicFramePr>
          <p:xfrm>
            <a:off x="2686746" y="4501830"/>
            <a:ext cx="1393853" cy="36177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10" name="Rovnice" r:id="rId11" imgW="927100" imgH="241300" progId="Equation.3">
                    <p:embed/>
                  </p:oleObj>
                </mc:Choice>
                <mc:Fallback>
                  <p:oleObj name="Rovnice" r:id="rId11" imgW="927100" imgH="241300" progId="Equation.3">
                    <p:embed/>
                    <p:pic>
                      <p:nvPicPr>
                        <p:cNvPr id="0" name="Picture 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686746" y="4501830"/>
                          <a:ext cx="1393853" cy="36177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32" name="Object 6"/>
            <p:cNvGraphicFramePr>
              <a:graphicFrameLocks noChangeAspect="1"/>
            </p:cNvGraphicFramePr>
            <p:nvPr/>
          </p:nvGraphicFramePr>
          <p:xfrm>
            <a:off x="2537768" y="3636654"/>
            <a:ext cx="1537881" cy="3729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11" name="Rovnice" r:id="rId13" imgW="990170" imgH="241195" progId="Equation.3">
                    <p:embed/>
                  </p:oleObj>
                </mc:Choice>
                <mc:Fallback>
                  <p:oleObj name="Rovnice" r:id="rId13" imgW="990170" imgH="241195" progId="Equation.3">
                    <p:embed/>
                    <p:pic>
                      <p:nvPicPr>
                        <p:cNvPr id="0" name="Picture 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537768" y="3636654"/>
                          <a:ext cx="1537881" cy="3729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1" name="Rectangle 7"/>
            <p:cNvSpPr>
              <a:spLocks noChangeArrowheads="1"/>
            </p:cNvSpPr>
            <p:nvPr/>
          </p:nvSpPr>
          <p:spPr bwMode="auto">
            <a:xfrm>
              <a:off x="228600" y="3567986"/>
              <a:ext cx="3124865" cy="13310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>
                <a:lnSpc>
                  <a:spcPct val="150000"/>
                </a:lnSpc>
                <a:defRPr/>
              </a:pPr>
              <a:r>
                <a:rPr lang="en-US" altLang="cs-CZ" i="1" dirty="0" smtClean="0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I</a:t>
              </a:r>
              <a:r>
                <a:rPr lang="en-US" altLang="cs-CZ" i="1" baseline="-25000" dirty="0" smtClean="0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d </a:t>
              </a:r>
              <a:r>
                <a:rPr lang="en-US" altLang="cs-CZ" i="1" dirty="0" smtClean="0"/>
                <a:t>…</a:t>
              </a:r>
              <a:r>
                <a:rPr lang="cs-CZ" altLang="cs-CZ" i="1" dirty="0" smtClean="0"/>
                <a:t>diffusion current</a:t>
              </a:r>
              <a:endParaRPr lang="en-US" altLang="cs-CZ" i="1" dirty="0" smtClean="0"/>
            </a:p>
            <a:p>
              <a:pPr>
                <a:lnSpc>
                  <a:spcPct val="150000"/>
                </a:lnSpc>
                <a:defRPr/>
              </a:pPr>
              <a:r>
                <a:rPr lang="en-US" altLang="cs-CZ" i="1" dirty="0" err="1" smtClean="0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I</a:t>
              </a:r>
              <a:r>
                <a:rPr lang="en-US" altLang="cs-CZ" i="1" baseline="-25000" dirty="0" err="1" smtClean="0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k</a:t>
              </a:r>
              <a:r>
                <a:rPr lang="en-US" altLang="cs-CZ" i="1" dirty="0" smtClean="0"/>
                <a:t> …</a:t>
              </a:r>
              <a:r>
                <a:rPr lang="cs-CZ" altLang="cs-CZ" i="1" dirty="0" smtClean="0"/>
                <a:t>kinetic current</a:t>
              </a:r>
              <a:endParaRPr lang="en-US" altLang="cs-CZ" i="1" dirty="0" smtClean="0"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  <a:p>
              <a:pPr>
                <a:lnSpc>
                  <a:spcPct val="150000"/>
                </a:lnSpc>
                <a:defRPr/>
              </a:pPr>
              <a:r>
                <a:rPr lang="en-US" altLang="cs-CZ" i="1" dirty="0" err="1" smtClean="0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I</a:t>
              </a:r>
              <a:r>
                <a:rPr lang="en-US" altLang="cs-CZ" i="1" baseline="-25000" dirty="0" err="1" smtClean="0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c</a:t>
              </a:r>
              <a:r>
                <a:rPr lang="en-US" altLang="cs-CZ" i="1" baseline="-25000" dirty="0" smtClean="0"/>
                <a:t> </a:t>
              </a:r>
              <a:r>
                <a:rPr lang="en-US" altLang="cs-CZ" i="1" dirty="0" smtClean="0"/>
                <a:t>…</a:t>
              </a:r>
              <a:r>
                <a:rPr lang="cs-CZ" altLang="cs-CZ" i="1" dirty="0" err="1" smtClean="0"/>
                <a:t>charging</a:t>
              </a:r>
              <a:r>
                <a:rPr lang="cs-CZ" altLang="cs-CZ" i="1" dirty="0" smtClean="0"/>
                <a:t> current</a:t>
              </a:r>
              <a:endParaRPr lang="en-US" altLang="cs-CZ" i="1" dirty="0" smtClean="0"/>
            </a:p>
          </p:txBody>
        </p:sp>
        <p:graphicFrame>
          <p:nvGraphicFramePr>
            <p:cNvPr id="1033" name="Object 2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429462392"/>
                </p:ext>
              </p:extLst>
            </p:nvPr>
          </p:nvGraphicFramePr>
          <p:xfrm>
            <a:off x="5233899" y="3902316"/>
            <a:ext cx="3155544" cy="49999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12" name="Equation" r:id="rId15" imgW="1371600" imgH="228600" progId="Equation.3">
                    <p:embed/>
                  </p:oleObj>
                </mc:Choice>
                <mc:Fallback>
                  <p:oleObj name="Equation" r:id="rId15" imgW="1371600" imgH="228600" progId="Equation.3">
                    <p:embed/>
                    <p:pic>
                      <p:nvPicPr>
                        <p:cNvPr id="0" name="Picture 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233899" y="3902316"/>
                          <a:ext cx="3155544" cy="49999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48" name="AutoShape 28"/>
            <p:cNvSpPr>
              <a:spLocks/>
            </p:cNvSpPr>
            <p:nvPr/>
          </p:nvSpPr>
          <p:spPr bwMode="auto">
            <a:xfrm>
              <a:off x="4548978" y="3505201"/>
              <a:ext cx="381000" cy="1281381"/>
            </a:xfrm>
            <a:prstGeom prst="rightBrace">
              <a:avLst>
                <a:gd name="adj1" fmla="val 33336"/>
                <a:gd name="adj2" fmla="val 50000"/>
              </a:avLst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cs-CZ" altLang="cs-CZ"/>
            </a:p>
          </p:txBody>
        </p:sp>
      </p:grpSp>
      <p:pic>
        <p:nvPicPr>
          <p:cNvPr id="1039" name="Picture 36" descr="Obrázek1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5867400" y="1412875"/>
            <a:ext cx="2705100" cy="177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40" name="Line 37"/>
          <p:cNvSpPr>
            <a:spLocks noChangeShapeType="1"/>
          </p:cNvSpPr>
          <p:nvPr/>
        </p:nvSpPr>
        <p:spPr bwMode="auto">
          <a:xfrm flipH="1">
            <a:off x="7164388" y="1557338"/>
            <a:ext cx="0" cy="1655762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stealth" w="med" len="med"/>
          </a:ln>
        </p:spPr>
        <p:txBody>
          <a:bodyPr lIns="90000" tIns="46800" rIns="90000" bIns="46800">
            <a:spAutoFit/>
          </a:bodyPr>
          <a:lstStyle/>
          <a:p>
            <a:endParaRPr lang="cs-CZ"/>
          </a:p>
        </p:txBody>
      </p:sp>
      <p:sp>
        <p:nvSpPr>
          <p:cNvPr id="15" name="Rectangle 66"/>
          <p:cNvSpPr>
            <a:spLocks noChangeArrowheads="1"/>
          </p:cNvSpPr>
          <p:nvPr/>
        </p:nvSpPr>
        <p:spPr bwMode="auto">
          <a:xfrm>
            <a:off x="1687513" y="6253163"/>
            <a:ext cx="6000750" cy="534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lnSpc>
                <a:spcPct val="120000"/>
              </a:lnSpc>
              <a:defRPr/>
            </a:pPr>
            <a:r>
              <a:rPr lang="en-GB" altLang="cs-CZ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f (</a:t>
            </a:r>
            <a:r>
              <a:rPr lang="en-GB" altLang="cs-CZ" sz="24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</a:t>
            </a:r>
            <a:r>
              <a:rPr lang="en-GB" altLang="cs-CZ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)  =  - 11</a:t>
            </a:r>
            <a:r>
              <a:rPr lang="cs-CZ" altLang="cs-CZ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,</a:t>
            </a:r>
            <a:r>
              <a:rPr lang="en-GB" altLang="cs-CZ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657 </a:t>
            </a:r>
            <a:r>
              <a:rPr lang="en-GB" altLang="cs-CZ" sz="24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</a:t>
            </a:r>
            <a:r>
              <a:rPr lang="en-GB" altLang="cs-CZ" sz="2400" baseline="-25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1/2 </a:t>
            </a:r>
            <a:r>
              <a:rPr lang="en-GB" altLang="cs-CZ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+ 17</a:t>
            </a:r>
            <a:r>
              <a:rPr lang="cs-CZ" altLang="cs-CZ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,</a:t>
            </a:r>
            <a:r>
              <a:rPr lang="en-GB" altLang="cs-CZ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485 </a:t>
            </a:r>
            <a:r>
              <a:rPr lang="en-GB" altLang="cs-CZ" sz="24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</a:t>
            </a:r>
            <a:r>
              <a:rPr lang="en-GB" altLang="cs-CZ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-  5</a:t>
            </a:r>
            <a:r>
              <a:rPr lang="cs-CZ" altLang="cs-CZ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,</a:t>
            </a:r>
            <a:r>
              <a:rPr lang="en-GB" altLang="cs-CZ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8284 </a:t>
            </a:r>
            <a:r>
              <a:rPr lang="en-GB" altLang="cs-CZ" sz="24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</a:t>
            </a:r>
            <a:r>
              <a:rPr lang="en-GB" altLang="cs-CZ" sz="2400" baseline="-25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2</a:t>
            </a:r>
            <a:r>
              <a:rPr lang="en-GB" altLang="cs-CZ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</a:p>
        </p:txBody>
      </p:sp>
      <p:sp>
        <p:nvSpPr>
          <p:cNvPr id="1042" name="Elipsa 17"/>
          <p:cNvSpPr>
            <a:spLocks noChangeArrowheads="1"/>
          </p:cNvSpPr>
          <p:nvPr/>
        </p:nvSpPr>
        <p:spPr bwMode="auto">
          <a:xfrm>
            <a:off x="1692275" y="5805488"/>
            <a:ext cx="1944688" cy="533400"/>
          </a:xfrm>
          <a:prstGeom prst="ellipse">
            <a:avLst/>
          </a:prstGeom>
          <a:gradFill rotWithShape="0"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5400000"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ctr" eaLnBrk="0" hangingPunct="0"/>
            <a:r>
              <a:rPr lang="cs-CZ" altLang="cs-CZ" sz="2000" i="1"/>
              <a:t>I</a:t>
            </a:r>
            <a:r>
              <a:rPr lang="cs-CZ" altLang="cs-CZ" sz="2000" i="1" baseline="-25000"/>
              <a:t>k </a:t>
            </a:r>
            <a:r>
              <a:rPr lang="cs-CZ" altLang="cs-CZ" sz="2000" i="1"/>
              <a:t>+ I</a:t>
            </a:r>
            <a:r>
              <a:rPr lang="cs-CZ" altLang="cs-CZ" sz="2000" i="1" baseline="-25000"/>
              <a:t>c </a:t>
            </a:r>
            <a:r>
              <a:rPr lang="cs-CZ" altLang="cs-CZ" sz="2000" i="1"/>
              <a:t> = 0</a:t>
            </a:r>
          </a:p>
        </p:txBody>
      </p:sp>
      <p:sp>
        <p:nvSpPr>
          <p:cNvPr id="1043" name="Elipsa 18"/>
          <p:cNvSpPr>
            <a:spLocks noChangeArrowheads="1"/>
          </p:cNvSpPr>
          <p:nvPr/>
        </p:nvSpPr>
        <p:spPr bwMode="auto">
          <a:xfrm>
            <a:off x="4356100" y="5805488"/>
            <a:ext cx="1944688" cy="533400"/>
          </a:xfrm>
          <a:prstGeom prst="ellipse">
            <a:avLst/>
          </a:prstGeom>
          <a:gradFill rotWithShape="0"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5400000"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ctr" eaLnBrk="0" hangingPunct="0"/>
            <a:r>
              <a:rPr lang="cs-CZ" altLang="cs-CZ" sz="2000" i="1"/>
              <a:t>I</a:t>
            </a:r>
            <a:r>
              <a:rPr lang="cs-CZ" altLang="cs-CZ" sz="2000" i="1" baseline="-25000"/>
              <a:t>d  </a:t>
            </a:r>
            <a:r>
              <a:rPr lang="cs-CZ" altLang="cs-CZ" sz="2000" i="1"/>
              <a:t>≠ 0</a:t>
            </a:r>
            <a:endParaRPr lang="cs-CZ" altLang="cs-CZ" sz="2000" i="1" baseline="-25000"/>
          </a:p>
        </p:txBody>
      </p:sp>
      <p:sp>
        <p:nvSpPr>
          <p:cNvPr id="1044" name="TextovéPole 23"/>
          <p:cNvSpPr txBox="1">
            <a:spLocks noChangeArrowheads="1"/>
          </p:cNvSpPr>
          <p:nvPr/>
        </p:nvSpPr>
        <p:spPr bwMode="auto">
          <a:xfrm>
            <a:off x="613117" y="5876925"/>
            <a:ext cx="1080815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altLang="cs-CZ" sz="2200" b="1" dirty="0">
                <a:solidFill>
                  <a:srgbClr val="FF0000"/>
                </a:solidFill>
              </a:rPr>
              <a:t>EVP E4</a:t>
            </a:r>
          </a:p>
        </p:txBody>
      </p:sp>
      <p:sp>
        <p:nvSpPr>
          <p:cNvPr id="1045" name="Rectangle 31"/>
          <p:cNvSpPr>
            <a:spLocks noChangeArrowheads="1"/>
          </p:cNvSpPr>
          <p:nvPr/>
        </p:nvSpPr>
        <p:spPr bwMode="auto">
          <a:xfrm>
            <a:off x="1909826" y="115888"/>
            <a:ext cx="5594224" cy="584775"/>
          </a:xfrm>
          <a:prstGeom prst="rect">
            <a:avLst/>
          </a:prstGeom>
          <a:gradFill rotWithShape="0"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5400000"/>
          </a:gra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cs-CZ" altLang="cs-CZ" sz="3200" b="1" dirty="0" smtClean="0"/>
              <a:t>The two basic conditions of </a:t>
            </a:r>
            <a:r>
              <a:rPr lang="cs-CZ" altLang="cs-CZ" sz="3200" b="1" dirty="0"/>
              <a:t>EVP</a:t>
            </a:r>
            <a:endParaRPr lang="en-US" altLang="cs-CZ" sz="3200" b="1" dirty="0"/>
          </a:p>
        </p:txBody>
      </p:sp>
      <p:pic>
        <p:nvPicPr>
          <p:cNvPr id="1046" name="Picture 5" descr="LSV%20EVLS_obrazek"/>
          <p:cNvPicPr>
            <a:picLocks noChangeAspect="1" noChangeArrowheads="1"/>
          </p:cNvPicPr>
          <p:nvPr/>
        </p:nvPicPr>
        <p:blipFill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804025" y="4365625"/>
            <a:ext cx="2124075" cy="16144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graphicFrame>
        <p:nvGraphicFramePr>
          <p:cNvPr id="1029" name="Object 509"/>
          <p:cNvGraphicFramePr>
            <a:graphicFrameLocks noChangeAspect="1"/>
          </p:cNvGraphicFramePr>
          <p:nvPr/>
        </p:nvGraphicFramePr>
        <p:xfrm>
          <a:off x="2051050" y="4221163"/>
          <a:ext cx="4492625" cy="862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3" name="Rovnice" r:id="rId19" imgW="2781300" imgH="546100" progId="Equation.3">
                  <p:embed/>
                </p:oleObj>
              </mc:Choice>
              <mc:Fallback>
                <p:oleObj name="Rovnice" r:id="rId19" imgW="2781300" imgH="546100" progId="Equation.3">
                  <p:embed/>
                  <p:pic>
                    <p:nvPicPr>
                      <p:cNvPr id="0" name="Picture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51050" y="4221163"/>
                        <a:ext cx="4492625" cy="8620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25400">
                            <a:solidFill>
                              <a:srgbClr val="FF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2"/>
          <p:cNvSpPr>
            <a:spLocks noGrp="1"/>
          </p:cNvSpPr>
          <p:nvPr>
            <p:ph type="title"/>
          </p:nvPr>
        </p:nvSpPr>
        <p:spPr bwMode="auto">
          <a:noFill/>
        </p:spPr>
        <p:txBody>
          <a:bodyPr wrap="square" numCol="1" anchorCtr="0" compatLnSpc="1">
            <a:prstTxWarp prst="textNoShape">
              <a:avLst/>
            </a:prstTxWarp>
            <a:normAutofit fontScale="90000"/>
          </a:bodyPr>
          <a:lstStyle/>
          <a:p>
            <a:pPr algn="ctr" eaLnBrk="1" hangingPunct="1"/>
            <a:r>
              <a:rPr lang="cs-CZ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Adsorptive transfer stripping voltammetry (AdTSV)</a:t>
            </a:r>
          </a:p>
        </p:txBody>
      </p:sp>
      <p:grpSp>
        <p:nvGrpSpPr>
          <p:cNvPr id="2" name="Skupina 40"/>
          <p:cNvGrpSpPr/>
          <p:nvPr/>
        </p:nvGrpSpPr>
        <p:grpSpPr>
          <a:xfrm>
            <a:off x="683568" y="1988840"/>
            <a:ext cx="7696200" cy="1680865"/>
            <a:chOff x="1219200" y="1447800"/>
            <a:chExt cx="7696200" cy="1680865"/>
          </a:xfrm>
        </p:grpSpPr>
        <p:sp>
          <p:nvSpPr>
            <p:cNvPr id="9218" name="Oval 12"/>
            <p:cNvSpPr>
              <a:spLocks noChangeArrowheads="1"/>
            </p:cNvSpPr>
            <p:nvPr/>
          </p:nvSpPr>
          <p:spPr bwMode="auto">
            <a:xfrm>
              <a:off x="2943225" y="2438400"/>
              <a:ext cx="1905000" cy="457200"/>
            </a:xfrm>
            <a:prstGeom prst="ellipse">
              <a:avLst/>
            </a:prstGeom>
            <a:solidFill>
              <a:srgbClr val="FFCC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cs-CZ" sz="1400" dirty="0"/>
                <a:t>DNA </a:t>
              </a:r>
              <a:r>
                <a:rPr lang="cs-CZ" sz="1400" dirty="0" smtClean="0"/>
                <a:t>or </a:t>
              </a:r>
              <a:r>
                <a:rPr lang="cs-CZ" sz="1400" dirty="0"/>
                <a:t>RNA </a:t>
              </a:r>
            </a:p>
            <a:p>
              <a:pPr algn="ctr"/>
              <a:r>
                <a:rPr lang="cs-CZ" sz="1400" dirty="0" smtClean="0"/>
                <a:t>adsorption</a:t>
              </a:r>
              <a:endParaRPr lang="cs-CZ" sz="1400" dirty="0"/>
            </a:p>
          </p:txBody>
        </p:sp>
        <p:grpSp>
          <p:nvGrpSpPr>
            <p:cNvPr id="3" name="Group 34"/>
            <p:cNvGrpSpPr>
              <a:grpSpLocks/>
            </p:cNvGrpSpPr>
            <p:nvPr/>
          </p:nvGrpSpPr>
          <p:grpSpPr bwMode="auto">
            <a:xfrm>
              <a:off x="1219200" y="1447800"/>
              <a:ext cx="685800" cy="1066800"/>
              <a:chOff x="768" y="912"/>
              <a:chExt cx="432" cy="672"/>
            </a:xfrm>
          </p:grpSpPr>
          <p:sp>
            <p:nvSpPr>
              <p:cNvPr id="9254" name="Rectangle 4"/>
              <p:cNvSpPr>
                <a:spLocks noChangeArrowheads="1"/>
              </p:cNvSpPr>
              <p:nvPr/>
            </p:nvSpPr>
            <p:spPr bwMode="auto">
              <a:xfrm>
                <a:off x="768" y="912"/>
                <a:ext cx="432" cy="528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9255" name="Line 5"/>
              <p:cNvSpPr>
                <a:spLocks noChangeShapeType="1"/>
              </p:cNvSpPr>
              <p:nvPr/>
            </p:nvSpPr>
            <p:spPr bwMode="auto">
              <a:xfrm>
                <a:off x="996" y="912"/>
                <a:ext cx="0" cy="52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256" name="Oval 6"/>
              <p:cNvSpPr>
                <a:spLocks noChangeArrowheads="1"/>
              </p:cNvSpPr>
              <p:nvPr/>
            </p:nvSpPr>
            <p:spPr bwMode="auto">
              <a:xfrm>
                <a:off x="924" y="1440"/>
                <a:ext cx="144" cy="144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</p:grpSp>
        <p:sp>
          <p:nvSpPr>
            <p:cNvPr id="9221" name="AutoShape 8"/>
            <p:cNvSpPr>
              <a:spLocks noChangeArrowheads="1"/>
            </p:cNvSpPr>
            <p:nvPr/>
          </p:nvSpPr>
          <p:spPr bwMode="auto">
            <a:xfrm>
              <a:off x="1981200" y="1828800"/>
              <a:ext cx="1143000" cy="304800"/>
            </a:xfrm>
            <a:prstGeom prst="rightArrow">
              <a:avLst>
                <a:gd name="adj1" fmla="val 50000"/>
                <a:gd name="adj2" fmla="val 93750"/>
              </a:avLst>
            </a:prstGeom>
            <a:solidFill>
              <a:srgbClr val="99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grpSp>
          <p:nvGrpSpPr>
            <p:cNvPr id="4" name="Group 35"/>
            <p:cNvGrpSpPr>
              <a:grpSpLocks/>
            </p:cNvGrpSpPr>
            <p:nvPr/>
          </p:nvGrpSpPr>
          <p:grpSpPr bwMode="auto">
            <a:xfrm>
              <a:off x="3495675" y="1447800"/>
              <a:ext cx="609600" cy="1076325"/>
              <a:chOff x="2208" y="912"/>
              <a:chExt cx="384" cy="678"/>
            </a:xfrm>
          </p:grpSpPr>
          <p:sp>
            <p:nvSpPr>
              <p:cNvPr id="9251" name="Rectangle 9"/>
              <p:cNvSpPr>
                <a:spLocks noChangeArrowheads="1"/>
              </p:cNvSpPr>
              <p:nvPr/>
            </p:nvSpPr>
            <p:spPr bwMode="auto">
              <a:xfrm>
                <a:off x="2208" y="912"/>
                <a:ext cx="384" cy="528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9252" name="Line 10"/>
              <p:cNvSpPr>
                <a:spLocks noChangeShapeType="1"/>
              </p:cNvSpPr>
              <p:nvPr/>
            </p:nvSpPr>
            <p:spPr bwMode="auto">
              <a:xfrm flipH="1">
                <a:off x="2418" y="912"/>
                <a:ext cx="0" cy="52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253" name="Oval 11"/>
              <p:cNvSpPr>
                <a:spLocks noChangeArrowheads="1"/>
              </p:cNvSpPr>
              <p:nvPr/>
            </p:nvSpPr>
            <p:spPr bwMode="auto">
              <a:xfrm>
                <a:off x="2358" y="1446"/>
                <a:ext cx="144" cy="144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</p:grpSp>
        <p:sp>
          <p:nvSpPr>
            <p:cNvPr id="9223" name="Text Box 13"/>
            <p:cNvSpPr txBox="1">
              <a:spLocks noChangeArrowheads="1"/>
            </p:cNvSpPr>
            <p:nvPr/>
          </p:nvSpPr>
          <p:spPr bwMode="auto">
            <a:xfrm>
              <a:off x="2057400" y="1524000"/>
              <a:ext cx="1066800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sz="1400" dirty="0" smtClean="0"/>
                <a:t>PA buffer</a:t>
              </a:r>
              <a:endParaRPr lang="cs-CZ" sz="1400" dirty="0"/>
            </a:p>
          </p:txBody>
        </p:sp>
        <p:sp>
          <p:nvSpPr>
            <p:cNvPr id="9224" name="AutoShape 14"/>
            <p:cNvSpPr>
              <a:spLocks noChangeArrowheads="1"/>
            </p:cNvSpPr>
            <p:nvPr/>
          </p:nvSpPr>
          <p:spPr bwMode="auto">
            <a:xfrm>
              <a:off x="4267200" y="1828800"/>
              <a:ext cx="990600" cy="304800"/>
            </a:xfrm>
            <a:prstGeom prst="rightArrow">
              <a:avLst>
                <a:gd name="adj1" fmla="val 50000"/>
                <a:gd name="adj2" fmla="val 81250"/>
              </a:avLst>
            </a:prstGeom>
            <a:solidFill>
              <a:srgbClr val="99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9225" name="Rectangle 15"/>
            <p:cNvSpPr>
              <a:spLocks noChangeArrowheads="1"/>
            </p:cNvSpPr>
            <p:nvPr/>
          </p:nvSpPr>
          <p:spPr bwMode="auto">
            <a:xfrm>
              <a:off x="5334000" y="1447800"/>
              <a:ext cx="609600" cy="8382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9226" name="Line 16"/>
            <p:cNvSpPr>
              <a:spLocks noChangeShapeType="1"/>
            </p:cNvSpPr>
            <p:nvPr/>
          </p:nvSpPr>
          <p:spPr bwMode="auto">
            <a:xfrm>
              <a:off x="5667375" y="1447800"/>
              <a:ext cx="0" cy="838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9227" name="Oval 17"/>
            <p:cNvSpPr>
              <a:spLocks noChangeArrowheads="1"/>
            </p:cNvSpPr>
            <p:nvPr/>
          </p:nvSpPr>
          <p:spPr bwMode="auto">
            <a:xfrm>
              <a:off x="5562600" y="2286000"/>
              <a:ext cx="228600" cy="228600"/>
            </a:xfrm>
            <a:prstGeom prst="ellipse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grpSp>
          <p:nvGrpSpPr>
            <p:cNvPr id="5" name="Group 22"/>
            <p:cNvGrpSpPr>
              <a:grpSpLocks/>
            </p:cNvGrpSpPr>
            <p:nvPr/>
          </p:nvGrpSpPr>
          <p:grpSpPr bwMode="auto">
            <a:xfrm>
              <a:off x="5010150" y="2286000"/>
              <a:ext cx="1447800" cy="838200"/>
              <a:chOff x="3888" y="1824"/>
              <a:chExt cx="864" cy="384"/>
            </a:xfrm>
          </p:grpSpPr>
          <p:sp>
            <p:nvSpPr>
              <p:cNvPr id="9248" name="Line 19"/>
              <p:cNvSpPr>
                <a:spLocks noChangeShapeType="1"/>
              </p:cNvSpPr>
              <p:nvPr/>
            </p:nvSpPr>
            <p:spPr bwMode="auto">
              <a:xfrm>
                <a:off x="3888" y="1824"/>
                <a:ext cx="0" cy="38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249" name="Line 20"/>
              <p:cNvSpPr>
                <a:spLocks noChangeShapeType="1"/>
              </p:cNvSpPr>
              <p:nvPr/>
            </p:nvSpPr>
            <p:spPr bwMode="auto">
              <a:xfrm>
                <a:off x="3888" y="2208"/>
                <a:ext cx="86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250" name="Line 21"/>
              <p:cNvSpPr>
                <a:spLocks noChangeShapeType="1"/>
              </p:cNvSpPr>
              <p:nvPr/>
            </p:nvSpPr>
            <p:spPr bwMode="auto">
              <a:xfrm flipV="1">
                <a:off x="4752" y="1824"/>
                <a:ext cx="0" cy="38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</p:grpSp>
        <p:sp>
          <p:nvSpPr>
            <p:cNvPr id="9229" name="Text Box 23"/>
            <p:cNvSpPr txBox="1">
              <a:spLocks noChangeArrowheads="1"/>
            </p:cNvSpPr>
            <p:nvPr/>
          </p:nvSpPr>
          <p:spPr bwMode="auto">
            <a:xfrm>
              <a:off x="4962524" y="2667000"/>
              <a:ext cx="152400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cs-CZ" sz="1200" dirty="0" smtClean="0"/>
                <a:t>Rinsing in MILI Q water</a:t>
              </a:r>
              <a:endParaRPr lang="cs-CZ" sz="1200" dirty="0"/>
            </a:p>
          </p:txBody>
        </p:sp>
        <p:sp>
          <p:nvSpPr>
            <p:cNvPr id="9230" name="AutoShape 24"/>
            <p:cNvSpPr>
              <a:spLocks noChangeArrowheads="1"/>
            </p:cNvSpPr>
            <p:nvPr/>
          </p:nvSpPr>
          <p:spPr bwMode="auto">
            <a:xfrm>
              <a:off x="6172200" y="1828800"/>
              <a:ext cx="990600" cy="304800"/>
            </a:xfrm>
            <a:prstGeom prst="rightArrow">
              <a:avLst>
                <a:gd name="adj1" fmla="val 50000"/>
                <a:gd name="adj2" fmla="val 81250"/>
              </a:avLst>
            </a:prstGeom>
            <a:solidFill>
              <a:srgbClr val="99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9231" name="Rectangle 25"/>
            <p:cNvSpPr>
              <a:spLocks noChangeArrowheads="1"/>
            </p:cNvSpPr>
            <p:nvPr/>
          </p:nvSpPr>
          <p:spPr bwMode="auto">
            <a:xfrm>
              <a:off x="7467600" y="1447800"/>
              <a:ext cx="609600" cy="8382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9232" name="Line 26"/>
            <p:cNvSpPr>
              <a:spLocks noChangeShapeType="1"/>
            </p:cNvSpPr>
            <p:nvPr/>
          </p:nvSpPr>
          <p:spPr bwMode="auto">
            <a:xfrm flipH="1">
              <a:off x="7791450" y="1447800"/>
              <a:ext cx="0" cy="838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9233" name="Oval 27"/>
            <p:cNvSpPr>
              <a:spLocks noChangeArrowheads="1"/>
            </p:cNvSpPr>
            <p:nvPr/>
          </p:nvSpPr>
          <p:spPr bwMode="auto">
            <a:xfrm>
              <a:off x="7686675" y="2286000"/>
              <a:ext cx="228600" cy="228600"/>
            </a:xfrm>
            <a:prstGeom prst="ellipse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9234" name="Rectangle 32"/>
            <p:cNvSpPr>
              <a:spLocks noChangeArrowheads="1"/>
            </p:cNvSpPr>
            <p:nvPr/>
          </p:nvSpPr>
          <p:spPr bwMode="auto">
            <a:xfrm>
              <a:off x="1905000" y="2133600"/>
              <a:ext cx="1600200" cy="517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sz="1400">
                  <a:latin typeface="Calibri" pitchFamily="34" charset="0"/>
                </a:rPr>
                <a:t>pH 1.8, 5.8 or 12.8 t</a:t>
              </a:r>
              <a:r>
                <a:rPr lang="cs-CZ" sz="1400" baseline="-25000">
                  <a:latin typeface="Calibri" pitchFamily="34" charset="0"/>
                </a:rPr>
                <a:t>a</a:t>
              </a:r>
              <a:r>
                <a:rPr lang="cs-CZ" sz="1400">
                  <a:latin typeface="Calibri" pitchFamily="34" charset="0"/>
                </a:rPr>
                <a:t> = 120 s</a:t>
              </a:r>
            </a:p>
          </p:txBody>
        </p:sp>
        <p:sp>
          <p:nvSpPr>
            <p:cNvPr id="9235" name="Text Box 33"/>
            <p:cNvSpPr txBox="1">
              <a:spLocks noChangeArrowheads="1"/>
            </p:cNvSpPr>
            <p:nvPr/>
          </p:nvSpPr>
          <p:spPr bwMode="auto">
            <a:xfrm>
              <a:off x="7010400" y="2590800"/>
              <a:ext cx="175260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cs-CZ" sz="1200" dirty="0" smtClean="0"/>
                <a:t>Voltammetric analysis in PA buffer; </a:t>
              </a:r>
              <a:r>
                <a:rPr lang="cs-CZ" sz="1200" dirty="0"/>
                <a:t>pH 5.8</a:t>
              </a:r>
            </a:p>
          </p:txBody>
        </p:sp>
        <p:grpSp>
          <p:nvGrpSpPr>
            <p:cNvPr id="6" name="Group 38"/>
            <p:cNvGrpSpPr>
              <a:grpSpLocks/>
            </p:cNvGrpSpPr>
            <p:nvPr/>
          </p:nvGrpSpPr>
          <p:grpSpPr bwMode="auto">
            <a:xfrm>
              <a:off x="6781800" y="2209800"/>
              <a:ext cx="2133600" cy="838200"/>
              <a:chOff x="4224" y="2208"/>
              <a:chExt cx="1344" cy="528"/>
            </a:xfrm>
          </p:grpSpPr>
          <p:grpSp>
            <p:nvGrpSpPr>
              <p:cNvPr id="7" name="Group 28"/>
              <p:cNvGrpSpPr>
                <a:grpSpLocks/>
              </p:cNvGrpSpPr>
              <p:nvPr/>
            </p:nvGrpSpPr>
            <p:grpSpPr bwMode="auto">
              <a:xfrm>
                <a:off x="4368" y="2352"/>
                <a:ext cx="1104" cy="384"/>
                <a:chOff x="3888" y="1824"/>
                <a:chExt cx="864" cy="384"/>
              </a:xfrm>
            </p:grpSpPr>
            <p:sp>
              <p:nvSpPr>
                <p:cNvPr id="9245" name="Line 29"/>
                <p:cNvSpPr>
                  <a:spLocks noChangeShapeType="1"/>
                </p:cNvSpPr>
                <p:nvPr/>
              </p:nvSpPr>
              <p:spPr bwMode="auto">
                <a:xfrm>
                  <a:off x="3888" y="1824"/>
                  <a:ext cx="0" cy="38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9246" name="Line 30"/>
                <p:cNvSpPr>
                  <a:spLocks noChangeShapeType="1"/>
                </p:cNvSpPr>
                <p:nvPr/>
              </p:nvSpPr>
              <p:spPr bwMode="auto">
                <a:xfrm>
                  <a:off x="3888" y="2208"/>
                  <a:ext cx="864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9247" name="Line 31"/>
                <p:cNvSpPr>
                  <a:spLocks noChangeShapeType="1"/>
                </p:cNvSpPr>
                <p:nvPr/>
              </p:nvSpPr>
              <p:spPr bwMode="auto">
                <a:xfrm flipV="1">
                  <a:off x="4752" y="1824"/>
                  <a:ext cx="0" cy="38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</p:grpSp>
          <p:sp>
            <p:nvSpPr>
              <p:cNvPr id="9243" name="Line 36"/>
              <p:cNvSpPr>
                <a:spLocks noChangeShapeType="1"/>
              </p:cNvSpPr>
              <p:nvPr/>
            </p:nvSpPr>
            <p:spPr bwMode="auto">
              <a:xfrm flipH="1" flipV="1">
                <a:off x="4224" y="2256"/>
                <a:ext cx="144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244" name="Line 37"/>
              <p:cNvSpPr>
                <a:spLocks noChangeShapeType="1"/>
              </p:cNvSpPr>
              <p:nvPr/>
            </p:nvSpPr>
            <p:spPr bwMode="auto">
              <a:xfrm flipV="1">
                <a:off x="5472" y="2208"/>
                <a:ext cx="96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</p:grpSp>
        <p:sp>
          <p:nvSpPr>
            <p:cNvPr id="9237" name="Line 39"/>
            <p:cNvSpPr>
              <a:spLocks noChangeShapeType="1"/>
            </p:cNvSpPr>
            <p:nvPr/>
          </p:nvSpPr>
          <p:spPr bwMode="auto">
            <a:xfrm>
              <a:off x="7086600" y="2209800"/>
              <a:ext cx="381000" cy="38100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9238" name="Line 40"/>
            <p:cNvSpPr>
              <a:spLocks noChangeShapeType="1"/>
            </p:cNvSpPr>
            <p:nvPr/>
          </p:nvSpPr>
          <p:spPr bwMode="auto">
            <a:xfrm flipH="1">
              <a:off x="8305800" y="2057400"/>
              <a:ext cx="304800" cy="5334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39" name="Zástupný symbol pro číslo snímku 3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7FC6B76-6E15-4A81-B0FD-39F069A4D5C3}" type="slidenum">
              <a:rPr lang="en-US" b="1" smtClean="0"/>
              <a:pPr>
                <a:defRPr/>
              </a:pPr>
              <a:t>11</a:t>
            </a:fld>
            <a:endParaRPr lang="en-US" b="1" dirty="0"/>
          </a:p>
        </p:txBody>
      </p:sp>
      <p:pic>
        <p:nvPicPr>
          <p:cNvPr id="40" name="Obrázek 5" descr="kolotoc k autolabu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47864" y="4005064"/>
            <a:ext cx="1984375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>
              <a:rot lat="21301143" lon="21298860" rev="26213"/>
            </a:camera>
            <a:lightRig rig="threePt" dir="t"/>
          </a:scene3d>
        </p:spPr>
      </p:pic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27584" y="18864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cs-CZ" b="1" dirty="0" smtClean="0"/>
              <a:t>Differential pulse voltammetry</a:t>
            </a:r>
            <a:endParaRPr lang="cs-CZ" b="1" dirty="0"/>
          </a:p>
        </p:txBody>
      </p:sp>
      <p:grpSp>
        <p:nvGrpSpPr>
          <p:cNvPr id="3" name="Skupina 92"/>
          <p:cNvGrpSpPr/>
          <p:nvPr/>
        </p:nvGrpSpPr>
        <p:grpSpPr>
          <a:xfrm>
            <a:off x="740576" y="2060848"/>
            <a:ext cx="4032448" cy="3537684"/>
            <a:chOff x="755576" y="1484784"/>
            <a:chExt cx="4032448" cy="3537684"/>
          </a:xfrm>
        </p:grpSpPr>
        <p:cxnSp>
          <p:nvCxnSpPr>
            <p:cNvPr id="5" name="Přímá spojovací čára 4"/>
            <p:cNvCxnSpPr/>
            <p:nvPr/>
          </p:nvCxnSpPr>
          <p:spPr>
            <a:xfrm>
              <a:off x="1187624" y="1700808"/>
              <a:ext cx="0" cy="288032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Přímá spojovací čára 6"/>
            <p:cNvCxnSpPr/>
            <p:nvPr/>
          </p:nvCxnSpPr>
          <p:spPr>
            <a:xfrm>
              <a:off x="1187624" y="4581128"/>
              <a:ext cx="36004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Přímá spojovací čára 9"/>
            <p:cNvCxnSpPr/>
            <p:nvPr/>
          </p:nvCxnSpPr>
          <p:spPr>
            <a:xfrm flipV="1">
              <a:off x="1403648" y="4149080"/>
              <a:ext cx="432048" cy="21602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Přímá spojovací čára 11"/>
            <p:cNvCxnSpPr/>
            <p:nvPr/>
          </p:nvCxnSpPr>
          <p:spPr>
            <a:xfrm flipV="1">
              <a:off x="1835696" y="3501008"/>
              <a:ext cx="0" cy="64807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Přímá spojovací čára 13"/>
            <p:cNvCxnSpPr/>
            <p:nvPr/>
          </p:nvCxnSpPr>
          <p:spPr>
            <a:xfrm flipV="1">
              <a:off x="1835696" y="3284984"/>
              <a:ext cx="432048" cy="21602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Přímá spojovací čára 15"/>
            <p:cNvCxnSpPr/>
            <p:nvPr/>
          </p:nvCxnSpPr>
          <p:spPr>
            <a:xfrm>
              <a:off x="2267744" y="3284984"/>
              <a:ext cx="0" cy="64807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Přímá spojovací čára 18"/>
            <p:cNvCxnSpPr/>
            <p:nvPr/>
          </p:nvCxnSpPr>
          <p:spPr>
            <a:xfrm flipV="1">
              <a:off x="2267744" y="3645024"/>
              <a:ext cx="576064" cy="28803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Přímá spojovací čára 21"/>
            <p:cNvCxnSpPr/>
            <p:nvPr/>
          </p:nvCxnSpPr>
          <p:spPr>
            <a:xfrm flipV="1">
              <a:off x="2843808" y="3059098"/>
              <a:ext cx="0" cy="57606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Přímá spojovací čára 32"/>
            <p:cNvCxnSpPr/>
            <p:nvPr/>
          </p:nvCxnSpPr>
          <p:spPr>
            <a:xfrm flipV="1">
              <a:off x="2843808" y="2834196"/>
              <a:ext cx="432048" cy="21602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Přímá spojovací čára 34"/>
            <p:cNvCxnSpPr/>
            <p:nvPr/>
          </p:nvCxnSpPr>
          <p:spPr>
            <a:xfrm flipV="1">
              <a:off x="3275856" y="3204098"/>
              <a:ext cx="576064" cy="29789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Přímá spojovací čára 46"/>
            <p:cNvCxnSpPr/>
            <p:nvPr/>
          </p:nvCxnSpPr>
          <p:spPr>
            <a:xfrm>
              <a:off x="3275856" y="2844058"/>
              <a:ext cx="0" cy="64807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Přímá spojovací čára 47"/>
            <p:cNvCxnSpPr/>
            <p:nvPr/>
          </p:nvCxnSpPr>
          <p:spPr>
            <a:xfrm flipV="1">
              <a:off x="3851920" y="2636912"/>
              <a:ext cx="0" cy="57606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Přímá spojovací čára 48"/>
            <p:cNvCxnSpPr/>
            <p:nvPr/>
          </p:nvCxnSpPr>
          <p:spPr>
            <a:xfrm flipV="1">
              <a:off x="3851920" y="2420888"/>
              <a:ext cx="432048" cy="21602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Přímá spojovací čára 49"/>
            <p:cNvCxnSpPr/>
            <p:nvPr/>
          </p:nvCxnSpPr>
          <p:spPr>
            <a:xfrm>
              <a:off x="4283968" y="2420888"/>
              <a:ext cx="0" cy="64807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Přímá spojovací čára 50"/>
            <p:cNvCxnSpPr/>
            <p:nvPr/>
          </p:nvCxnSpPr>
          <p:spPr>
            <a:xfrm flipV="1">
              <a:off x="4283968" y="2924944"/>
              <a:ext cx="288032" cy="15387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Přímá spojovací čára 53"/>
            <p:cNvCxnSpPr/>
            <p:nvPr/>
          </p:nvCxnSpPr>
          <p:spPr>
            <a:xfrm>
              <a:off x="2744182" y="3574984"/>
              <a:ext cx="0" cy="21602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Přímá spojovací čára 56"/>
            <p:cNvCxnSpPr/>
            <p:nvPr/>
          </p:nvCxnSpPr>
          <p:spPr>
            <a:xfrm>
              <a:off x="3185108" y="2780928"/>
              <a:ext cx="0" cy="21602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Pravoúhlá spojovací čára 58"/>
            <p:cNvCxnSpPr/>
            <p:nvPr/>
          </p:nvCxnSpPr>
          <p:spPr>
            <a:xfrm>
              <a:off x="1881070" y="3068960"/>
              <a:ext cx="864096" cy="504056"/>
            </a:xfrm>
            <a:prstGeom prst="bentConnector3">
              <a:avLst>
                <a:gd name="adj1" fmla="val 67466"/>
              </a:avLst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Přímá spojovací šipka 63"/>
            <p:cNvCxnSpPr/>
            <p:nvPr/>
          </p:nvCxnSpPr>
          <p:spPr>
            <a:xfrm flipH="1">
              <a:off x="2843808" y="3573016"/>
              <a:ext cx="216024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Přímá spojovací čára 69"/>
            <p:cNvCxnSpPr/>
            <p:nvPr/>
          </p:nvCxnSpPr>
          <p:spPr>
            <a:xfrm>
              <a:off x="3275856" y="2754294"/>
              <a:ext cx="0" cy="14401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Přímá spojovací šipka 75"/>
            <p:cNvCxnSpPr/>
            <p:nvPr/>
          </p:nvCxnSpPr>
          <p:spPr>
            <a:xfrm>
              <a:off x="2610028" y="2781912"/>
              <a:ext cx="576064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Přímá spojovací šipka 76"/>
            <p:cNvCxnSpPr/>
            <p:nvPr/>
          </p:nvCxnSpPr>
          <p:spPr>
            <a:xfrm flipH="1">
              <a:off x="3275856" y="2754294"/>
              <a:ext cx="216024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Přímá spojovací čára 78"/>
            <p:cNvCxnSpPr/>
            <p:nvPr/>
          </p:nvCxnSpPr>
          <p:spPr>
            <a:xfrm>
              <a:off x="2267744" y="3356992"/>
              <a:ext cx="0" cy="100811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Přímá spojovací čára 81"/>
            <p:cNvCxnSpPr/>
            <p:nvPr/>
          </p:nvCxnSpPr>
          <p:spPr>
            <a:xfrm>
              <a:off x="3275856" y="2852936"/>
              <a:ext cx="0" cy="151216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Přímá spojovací šipka 86"/>
            <p:cNvCxnSpPr/>
            <p:nvPr/>
          </p:nvCxnSpPr>
          <p:spPr>
            <a:xfrm>
              <a:off x="2267744" y="4365104"/>
              <a:ext cx="1008112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8" name="TextovéPole 87"/>
            <p:cNvSpPr txBox="1"/>
            <p:nvPr/>
          </p:nvSpPr>
          <p:spPr>
            <a:xfrm>
              <a:off x="2214476" y="4077072"/>
              <a:ext cx="158417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600" dirty="0" smtClean="0"/>
                <a:t>doba kapky</a:t>
              </a:r>
              <a:endParaRPr lang="cs-CZ" sz="1600" dirty="0"/>
            </a:p>
          </p:txBody>
        </p:sp>
        <p:sp>
          <p:nvSpPr>
            <p:cNvPr id="89" name="TextovéPole 88"/>
            <p:cNvSpPr txBox="1"/>
            <p:nvPr/>
          </p:nvSpPr>
          <p:spPr>
            <a:xfrm>
              <a:off x="2194752" y="2708920"/>
              <a:ext cx="36004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000" dirty="0" smtClean="0"/>
                <a:t>I</a:t>
              </a:r>
              <a:r>
                <a:rPr lang="cs-CZ" sz="2000" baseline="-25000" dirty="0" smtClean="0"/>
                <a:t>1</a:t>
              </a:r>
              <a:endParaRPr lang="cs-CZ" sz="2000" baseline="-25000" dirty="0"/>
            </a:p>
          </p:txBody>
        </p:sp>
        <p:sp>
          <p:nvSpPr>
            <p:cNvPr id="90" name="TextovéPole 89"/>
            <p:cNvSpPr txBox="1"/>
            <p:nvPr/>
          </p:nvSpPr>
          <p:spPr>
            <a:xfrm>
              <a:off x="2842824" y="2420888"/>
              <a:ext cx="36004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000" dirty="0" smtClean="0"/>
                <a:t>I</a:t>
              </a:r>
              <a:r>
                <a:rPr lang="cs-CZ" sz="2000" baseline="-25000" dirty="0" smtClean="0"/>
                <a:t>2</a:t>
              </a:r>
              <a:endParaRPr lang="cs-CZ" sz="2000" baseline="-25000" dirty="0"/>
            </a:p>
          </p:txBody>
        </p:sp>
        <p:sp>
          <p:nvSpPr>
            <p:cNvPr id="91" name="TextovéPole 90"/>
            <p:cNvSpPr txBox="1"/>
            <p:nvPr/>
          </p:nvSpPr>
          <p:spPr>
            <a:xfrm rot="16200000">
              <a:off x="166591" y="2073769"/>
              <a:ext cx="154730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dirty="0" smtClean="0"/>
                <a:t>Potential, V</a:t>
              </a:r>
              <a:endParaRPr lang="cs-CZ" dirty="0"/>
            </a:p>
          </p:txBody>
        </p:sp>
        <p:sp>
          <p:nvSpPr>
            <p:cNvPr id="92" name="TextovéPole 91"/>
            <p:cNvSpPr txBox="1"/>
            <p:nvPr/>
          </p:nvSpPr>
          <p:spPr>
            <a:xfrm>
              <a:off x="3131840" y="4653136"/>
              <a:ext cx="154730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dirty="0" smtClean="0"/>
                <a:t>time, t</a:t>
              </a:r>
              <a:endParaRPr lang="cs-CZ" dirty="0"/>
            </a:p>
          </p:txBody>
        </p:sp>
      </p:grpSp>
      <p:grpSp>
        <p:nvGrpSpPr>
          <p:cNvPr id="4" name="Skupina 225"/>
          <p:cNvGrpSpPr/>
          <p:nvPr/>
        </p:nvGrpSpPr>
        <p:grpSpPr>
          <a:xfrm>
            <a:off x="5087308" y="2420888"/>
            <a:ext cx="3816424" cy="3105636"/>
            <a:chOff x="4932040" y="1844824"/>
            <a:chExt cx="3816424" cy="3105636"/>
          </a:xfrm>
        </p:grpSpPr>
        <p:cxnSp>
          <p:nvCxnSpPr>
            <p:cNvPr id="95" name="Přímá spojovací čára 94"/>
            <p:cNvCxnSpPr/>
            <p:nvPr/>
          </p:nvCxnSpPr>
          <p:spPr>
            <a:xfrm>
              <a:off x="5364088" y="1844824"/>
              <a:ext cx="0" cy="273630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Přímá spojovací čára 96"/>
            <p:cNvCxnSpPr/>
            <p:nvPr/>
          </p:nvCxnSpPr>
          <p:spPr>
            <a:xfrm>
              <a:off x="5364088" y="4581128"/>
              <a:ext cx="3384376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8" name="TextovéPole 97"/>
            <p:cNvSpPr txBox="1"/>
            <p:nvPr/>
          </p:nvSpPr>
          <p:spPr>
            <a:xfrm>
              <a:off x="6372200" y="4581128"/>
              <a:ext cx="154730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dirty="0" smtClean="0"/>
                <a:t>Potential, V</a:t>
              </a:r>
              <a:endParaRPr lang="cs-CZ" dirty="0"/>
            </a:p>
          </p:txBody>
        </p:sp>
        <p:sp>
          <p:nvSpPr>
            <p:cNvPr id="100" name="TextovéPole 99"/>
            <p:cNvSpPr txBox="1"/>
            <p:nvPr/>
          </p:nvSpPr>
          <p:spPr>
            <a:xfrm rot="16200000">
              <a:off x="4343055" y="2577825"/>
              <a:ext cx="154730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dirty="0" smtClean="0"/>
                <a:t>I</a:t>
              </a:r>
              <a:r>
                <a:rPr lang="cs-CZ" baseline="-25000" dirty="0" smtClean="0"/>
                <a:t>2</a:t>
              </a:r>
              <a:r>
                <a:rPr lang="cs-CZ" dirty="0" smtClean="0"/>
                <a:t>-I</a:t>
              </a:r>
              <a:r>
                <a:rPr lang="cs-CZ" baseline="-25000" dirty="0" smtClean="0"/>
                <a:t>1, </a:t>
              </a:r>
              <a:r>
                <a:rPr lang="cs-CZ" dirty="0" smtClean="0"/>
                <a:t>A</a:t>
              </a:r>
              <a:endParaRPr lang="cs-CZ" dirty="0"/>
            </a:p>
          </p:txBody>
        </p:sp>
        <p:cxnSp>
          <p:nvCxnSpPr>
            <p:cNvPr id="102" name="Přímá spojovací čára 101"/>
            <p:cNvCxnSpPr/>
            <p:nvPr/>
          </p:nvCxnSpPr>
          <p:spPr>
            <a:xfrm>
              <a:off x="5580112" y="4365104"/>
              <a:ext cx="144016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Přímá spojovací čára 103"/>
            <p:cNvCxnSpPr/>
            <p:nvPr/>
          </p:nvCxnSpPr>
          <p:spPr>
            <a:xfrm flipV="1">
              <a:off x="5724128" y="4293096"/>
              <a:ext cx="0" cy="7200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Přímá spojovací čára 105"/>
            <p:cNvCxnSpPr/>
            <p:nvPr/>
          </p:nvCxnSpPr>
          <p:spPr>
            <a:xfrm>
              <a:off x="5724128" y="4293096"/>
              <a:ext cx="36004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Přímá spojovací čára 107"/>
            <p:cNvCxnSpPr/>
            <p:nvPr/>
          </p:nvCxnSpPr>
          <p:spPr>
            <a:xfrm flipV="1">
              <a:off x="6084168" y="4221088"/>
              <a:ext cx="0" cy="7200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Přímá spojovací čára 109"/>
            <p:cNvCxnSpPr/>
            <p:nvPr/>
          </p:nvCxnSpPr>
          <p:spPr>
            <a:xfrm>
              <a:off x="6084168" y="4221088"/>
              <a:ext cx="72008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Přímá spojovací čára 111"/>
            <p:cNvCxnSpPr/>
            <p:nvPr/>
          </p:nvCxnSpPr>
          <p:spPr>
            <a:xfrm flipV="1">
              <a:off x="6156176" y="4139218"/>
              <a:ext cx="0" cy="7200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Přímá spojovací čára 113"/>
            <p:cNvCxnSpPr/>
            <p:nvPr/>
          </p:nvCxnSpPr>
          <p:spPr>
            <a:xfrm>
              <a:off x="6156176" y="4140202"/>
              <a:ext cx="72008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Přímá spojovací čára 115"/>
            <p:cNvCxnSpPr/>
            <p:nvPr/>
          </p:nvCxnSpPr>
          <p:spPr>
            <a:xfrm flipV="1">
              <a:off x="6228184" y="3933056"/>
              <a:ext cx="0" cy="19826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Přímá spojovací čára 119"/>
            <p:cNvCxnSpPr/>
            <p:nvPr/>
          </p:nvCxnSpPr>
          <p:spPr>
            <a:xfrm>
              <a:off x="6228184" y="3933056"/>
              <a:ext cx="72008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Přímá spojovací čára 121"/>
            <p:cNvCxnSpPr/>
            <p:nvPr/>
          </p:nvCxnSpPr>
          <p:spPr>
            <a:xfrm flipV="1">
              <a:off x="6300192" y="3573016"/>
              <a:ext cx="0" cy="36004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Přímá spojovací čára 124"/>
            <p:cNvCxnSpPr/>
            <p:nvPr/>
          </p:nvCxnSpPr>
          <p:spPr>
            <a:xfrm>
              <a:off x="6300192" y="3573016"/>
              <a:ext cx="72008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Přímá spojovací čára 126"/>
            <p:cNvCxnSpPr/>
            <p:nvPr/>
          </p:nvCxnSpPr>
          <p:spPr>
            <a:xfrm flipV="1">
              <a:off x="6372200" y="2852936"/>
              <a:ext cx="0" cy="72008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Přímá spojovací čára 128"/>
            <p:cNvCxnSpPr/>
            <p:nvPr/>
          </p:nvCxnSpPr>
          <p:spPr>
            <a:xfrm>
              <a:off x="6372200" y="2852936"/>
              <a:ext cx="72008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Přímá spojovací čára 130"/>
            <p:cNvCxnSpPr/>
            <p:nvPr/>
          </p:nvCxnSpPr>
          <p:spPr>
            <a:xfrm flipV="1">
              <a:off x="6444208" y="2699058"/>
              <a:ext cx="0" cy="14401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Přímá spojovací čára 132"/>
            <p:cNvCxnSpPr/>
            <p:nvPr/>
          </p:nvCxnSpPr>
          <p:spPr>
            <a:xfrm>
              <a:off x="6444208" y="2708920"/>
              <a:ext cx="72008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Přímá spojovací čára 134"/>
            <p:cNvCxnSpPr/>
            <p:nvPr/>
          </p:nvCxnSpPr>
          <p:spPr>
            <a:xfrm flipV="1">
              <a:off x="6516216" y="2492896"/>
              <a:ext cx="0" cy="21602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Přímá spojovací čára 136"/>
            <p:cNvCxnSpPr/>
            <p:nvPr/>
          </p:nvCxnSpPr>
          <p:spPr>
            <a:xfrm>
              <a:off x="6516216" y="2493880"/>
              <a:ext cx="72008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Přímá spojovací čára 138"/>
            <p:cNvCxnSpPr/>
            <p:nvPr/>
          </p:nvCxnSpPr>
          <p:spPr>
            <a:xfrm flipV="1">
              <a:off x="6588224" y="2276872"/>
              <a:ext cx="0" cy="21602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Přímá spojovací čára 140"/>
            <p:cNvCxnSpPr/>
            <p:nvPr/>
          </p:nvCxnSpPr>
          <p:spPr>
            <a:xfrm>
              <a:off x="6588224" y="2276872"/>
              <a:ext cx="72008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Přímá spojovací čára 142"/>
            <p:cNvCxnSpPr/>
            <p:nvPr/>
          </p:nvCxnSpPr>
          <p:spPr>
            <a:xfrm flipV="1">
              <a:off x="6660232" y="2132856"/>
              <a:ext cx="0" cy="14401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Přímá spojovací čára 144"/>
            <p:cNvCxnSpPr/>
            <p:nvPr/>
          </p:nvCxnSpPr>
          <p:spPr>
            <a:xfrm>
              <a:off x="6660232" y="2132856"/>
              <a:ext cx="72008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Přímá spojovací čára 146"/>
            <p:cNvCxnSpPr/>
            <p:nvPr/>
          </p:nvCxnSpPr>
          <p:spPr>
            <a:xfrm>
              <a:off x="6732240" y="2132856"/>
              <a:ext cx="0" cy="14401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Přímá spojovací čára 148"/>
            <p:cNvCxnSpPr/>
            <p:nvPr/>
          </p:nvCxnSpPr>
          <p:spPr>
            <a:xfrm>
              <a:off x="6732240" y="2276872"/>
              <a:ext cx="72008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Přímá spojovací čára 150"/>
            <p:cNvCxnSpPr/>
            <p:nvPr/>
          </p:nvCxnSpPr>
          <p:spPr>
            <a:xfrm>
              <a:off x="6804248" y="2276872"/>
              <a:ext cx="0" cy="21602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Přímá spojovací čára 152"/>
            <p:cNvCxnSpPr/>
            <p:nvPr/>
          </p:nvCxnSpPr>
          <p:spPr>
            <a:xfrm>
              <a:off x="6804248" y="2492896"/>
              <a:ext cx="72008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Přímá spojovací čára 159"/>
            <p:cNvCxnSpPr/>
            <p:nvPr/>
          </p:nvCxnSpPr>
          <p:spPr>
            <a:xfrm>
              <a:off x="6876256" y="2492896"/>
              <a:ext cx="0" cy="21602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Přímá spojovací čára 163"/>
            <p:cNvCxnSpPr/>
            <p:nvPr/>
          </p:nvCxnSpPr>
          <p:spPr>
            <a:xfrm>
              <a:off x="6876256" y="2708920"/>
              <a:ext cx="72008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Přímá spojovací čára 166"/>
            <p:cNvCxnSpPr/>
            <p:nvPr/>
          </p:nvCxnSpPr>
          <p:spPr>
            <a:xfrm>
              <a:off x="6948264" y="2708920"/>
              <a:ext cx="0" cy="14401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Přímá spojovací čára 170"/>
            <p:cNvCxnSpPr/>
            <p:nvPr/>
          </p:nvCxnSpPr>
          <p:spPr>
            <a:xfrm>
              <a:off x="6948264" y="2852936"/>
              <a:ext cx="72008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Přímá spojovací čára 175"/>
            <p:cNvCxnSpPr/>
            <p:nvPr/>
          </p:nvCxnSpPr>
          <p:spPr>
            <a:xfrm>
              <a:off x="7020272" y="2852936"/>
              <a:ext cx="0" cy="72008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Přímá spojovací čára 178"/>
            <p:cNvCxnSpPr/>
            <p:nvPr/>
          </p:nvCxnSpPr>
          <p:spPr>
            <a:xfrm>
              <a:off x="7020272" y="3572032"/>
              <a:ext cx="72008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Přímá spojovací čára 183"/>
            <p:cNvCxnSpPr/>
            <p:nvPr/>
          </p:nvCxnSpPr>
          <p:spPr>
            <a:xfrm>
              <a:off x="7092280" y="3574000"/>
              <a:ext cx="0" cy="36004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Přímá spojovací čára 186"/>
            <p:cNvCxnSpPr/>
            <p:nvPr/>
          </p:nvCxnSpPr>
          <p:spPr>
            <a:xfrm>
              <a:off x="7092280" y="3933056"/>
              <a:ext cx="72008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Přímá spojovací čára 188"/>
            <p:cNvCxnSpPr/>
            <p:nvPr/>
          </p:nvCxnSpPr>
          <p:spPr>
            <a:xfrm>
              <a:off x="7164288" y="3933056"/>
              <a:ext cx="0" cy="21602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3" name="Přímá spojovací čára 192"/>
            <p:cNvCxnSpPr/>
            <p:nvPr/>
          </p:nvCxnSpPr>
          <p:spPr>
            <a:xfrm>
              <a:off x="7164288" y="4149080"/>
              <a:ext cx="72008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5" name="Přímá spojovací čára 194"/>
            <p:cNvCxnSpPr/>
            <p:nvPr/>
          </p:nvCxnSpPr>
          <p:spPr>
            <a:xfrm>
              <a:off x="7236296" y="4149080"/>
              <a:ext cx="0" cy="7200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7" name="Přímá spojovací čára 196"/>
            <p:cNvCxnSpPr/>
            <p:nvPr/>
          </p:nvCxnSpPr>
          <p:spPr>
            <a:xfrm>
              <a:off x="7236296" y="4221088"/>
              <a:ext cx="72008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9" name="Přímá spojovací čára 198"/>
            <p:cNvCxnSpPr/>
            <p:nvPr/>
          </p:nvCxnSpPr>
          <p:spPr>
            <a:xfrm>
              <a:off x="7308304" y="4221088"/>
              <a:ext cx="0" cy="7200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1" name="Přímá spojovací čára 200"/>
            <p:cNvCxnSpPr/>
            <p:nvPr/>
          </p:nvCxnSpPr>
          <p:spPr>
            <a:xfrm>
              <a:off x="7308304" y="4293096"/>
              <a:ext cx="72008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3" name="Přímá spojovací čára 202"/>
            <p:cNvCxnSpPr/>
            <p:nvPr/>
          </p:nvCxnSpPr>
          <p:spPr>
            <a:xfrm>
              <a:off x="7524328" y="4293096"/>
              <a:ext cx="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8" name="Přímá spojovací čára 207"/>
            <p:cNvCxnSpPr/>
            <p:nvPr/>
          </p:nvCxnSpPr>
          <p:spPr>
            <a:xfrm flipV="1">
              <a:off x="7380312" y="4221088"/>
              <a:ext cx="0" cy="7200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Přímá spojovací čára 209"/>
            <p:cNvCxnSpPr/>
            <p:nvPr/>
          </p:nvCxnSpPr>
          <p:spPr>
            <a:xfrm>
              <a:off x="7380312" y="4221088"/>
              <a:ext cx="72008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Přímá spojovací čára 212"/>
            <p:cNvCxnSpPr/>
            <p:nvPr/>
          </p:nvCxnSpPr>
          <p:spPr>
            <a:xfrm flipV="1">
              <a:off x="7452320" y="4149080"/>
              <a:ext cx="0" cy="7200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Přímá spojovací čára 214"/>
            <p:cNvCxnSpPr/>
            <p:nvPr/>
          </p:nvCxnSpPr>
          <p:spPr>
            <a:xfrm>
              <a:off x="7452320" y="4149080"/>
              <a:ext cx="72008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Přímá spojovací čára 220"/>
            <p:cNvCxnSpPr/>
            <p:nvPr/>
          </p:nvCxnSpPr>
          <p:spPr>
            <a:xfrm flipV="1">
              <a:off x="7524328" y="4077072"/>
              <a:ext cx="0" cy="7200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Přímá spojovací čára 224"/>
            <p:cNvCxnSpPr/>
            <p:nvPr/>
          </p:nvCxnSpPr>
          <p:spPr>
            <a:xfrm>
              <a:off x="7524328" y="4077072"/>
              <a:ext cx="72008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7" name="TextovéPole 226"/>
          <p:cNvSpPr txBox="1"/>
          <p:nvPr/>
        </p:nvSpPr>
        <p:spPr>
          <a:xfrm>
            <a:off x="3563888" y="1772816"/>
            <a:ext cx="1761013" cy="4616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el-GR" sz="2400" i="1" dirty="0" smtClean="0">
                <a:cs typeface="Arial" pitchFamily="34" charset="0"/>
              </a:rPr>
              <a:t>Δ</a:t>
            </a:r>
            <a:r>
              <a:rPr lang="cs-CZ" sz="2400" i="1" dirty="0" smtClean="0">
                <a:cs typeface="Arial" pitchFamily="34" charset="0"/>
              </a:rPr>
              <a:t>I = I</a:t>
            </a:r>
            <a:r>
              <a:rPr lang="cs-CZ" sz="2400" i="1" baseline="-25000" dirty="0" smtClean="0">
                <a:cs typeface="Arial" pitchFamily="34" charset="0"/>
              </a:rPr>
              <a:t>2</a:t>
            </a:r>
            <a:r>
              <a:rPr lang="cs-CZ" sz="2400" i="1" dirty="0" smtClean="0">
                <a:cs typeface="Arial" pitchFamily="34" charset="0"/>
              </a:rPr>
              <a:t> – I</a:t>
            </a:r>
            <a:r>
              <a:rPr lang="cs-CZ" sz="2400" i="1" baseline="-25000" dirty="0" smtClean="0">
                <a:cs typeface="Arial" pitchFamily="34" charset="0"/>
              </a:rPr>
              <a:t>1</a:t>
            </a:r>
            <a:r>
              <a:rPr lang="cs-CZ" sz="2400" i="1" dirty="0" smtClean="0">
                <a:cs typeface="Arial" pitchFamily="34" charset="0"/>
              </a:rPr>
              <a:t> </a:t>
            </a:r>
            <a:endParaRPr lang="cs-CZ" sz="2400" i="1" dirty="0">
              <a:cs typeface="Arial" pitchFamily="34" charset="0"/>
            </a:endParaRP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pPr algn="ctr"/>
            <a:r>
              <a:rPr lang="cs-CZ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Square-wave voltammetry</a:t>
            </a:r>
            <a:endParaRPr lang="cs-CZ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539552" y="1052736"/>
            <a:ext cx="79208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cs-CZ" sz="2400" b="1" dirty="0" smtClean="0"/>
              <a:t>Ramaley and Krause</a:t>
            </a:r>
            <a:endParaRPr lang="cs-CZ" sz="2400" b="1" dirty="0"/>
          </a:p>
        </p:txBody>
      </p:sp>
      <p:grpSp>
        <p:nvGrpSpPr>
          <p:cNvPr id="3" name="Skupina 65"/>
          <p:cNvGrpSpPr/>
          <p:nvPr/>
        </p:nvGrpSpPr>
        <p:grpSpPr>
          <a:xfrm>
            <a:off x="539552" y="1628800"/>
            <a:ext cx="5364088" cy="3528392"/>
            <a:chOff x="611560" y="2852936"/>
            <a:chExt cx="5483454" cy="3681700"/>
          </a:xfrm>
        </p:grpSpPr>
        <p:cxnSp>
          <p:nvCxnSpPr>
            <p:cNvPr id="7" name="Přímá spojovací čára 6"/>
            <p:cNvCxnSpPr/>
            <p:nvPr/>
          </p:nvCxnSpPr>
          <p:spPr>
            <a:xfrm>
              <a:off x="1115616" y="2852936"/>
              <a:ext cx="0" cy="324036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Přímá spojovací čára 8"/>
            <p:cNvCxnSpPr/>
            <p:nvPr/>
          </p:nvCxnSpPr>
          <p:spPr>
            <a:xfrm>
              <a:off x="1115616" y="6093296"/>
              <a:ext cx="482453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Přímá spojovací čára 10"/>
            <p:cNvCxnSpPr/>
            <p:nvPr/>
          </p:nvCxnSpPr>
          <p:spPr>
            <a:xfrm>
              <a:off x="1115616" y="5013176"/>
              <a:ext cx="72008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Přímá spojovací čára 12"/>
            <p:cNvCxnSpPr/>
            <p:nvPr/>
          </p:nvCxnSpPr>
          <p:spPr>
            <a:xfrm flipV="1">
              <a:off x="1835696" y="4509120"/>
              <a:ext cx="0" cy="50405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Přímá spojovací čára 14"/>
            <p:cNvCxnSpPr/>
            <p:nvPr/>
          </p:nvCxnSpPr>
          <p:spPr>
            <a:xfrm>
              <a:off x="1835696" y="4509120"/>
              <a:ext cx="57606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Přímá spojovací čára 33"/>
            <p:cNvCxnSpPr/>
            <p:nvPr/>
          </p:nvCxnSpPr>
          <p:spPr>
            <a:xfrm>
              <a:off x="2411760" y="4509120"/>
              <a:ext cx="0" cy="93610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Přímá spojovací čára 34"/>
            <p:cNvCxnSpPr/>
            <p:nvPr/>
          </p:nvCxnSpPr>
          <p:spPr>
            <a:xfrm>
              <a:off x="2411760" y="5445224"/>
              <a:ext cx="57606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Přímá spojovací čára 36"/>
            <p:cNvCxnSpPr/>
            <p:nvPr/>
          </p:nvCxnSpPr>
          <p:spPr>
            <a:xfrm flipV="1">
              <a:off x="2987824" y="4221088"/>
              <a:ext cx="0" cy="122413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Přímá spojovací čára 37"/>
            <p:cNvCxnSpPr/>
            <p:nvPr/>
          </p:nvCxnSpPr>
          <p:spPr>
            <a:xfrm>
              <a:off x="2987824" y="4221088"/>
              <a:ext cx="57606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Přímá spojovací čára 39"/>
            <p:cNvCxnSpPr/>
            <p:nvPr/>
          </p:nvCxnSpPr>
          <p:spPr>
            <a:xfrm>
              <a:off x="3563888" y="4221088"/>
              <a:ext cx="0" cy="100811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Přímá spojovací čára 40"/>
            <p:cNvCxnSpPr/>
            <p:nvPr/>
          </p:nvCxnSpPr>
          <p:spPr>
            <a:xfrm>
              <a:off x="3563888" y="5229200"/>
              <a:ext cx="57606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Přímá spojovací čára 42"/>
            <p:cNvCxnSpPr/>
            <p:nvPr/>
          </p:nvCxnSpPr>
          <p:spPr>
            <a:xfrm flipV="1">
              <a:off x="4139952" y="3861048"/>
              <a:ext cx="0" cy="136815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Přímá spojovací čára 44"/>
            <p:cNvCxnSpPr/>
            <p:nvPr/>
          </p:nvCxnSpPr>
          <p:spPr>
            <a:xfrm>
              <a:off x="4139952" y="3861048"/>
              <a:ext cx="57606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Přímá spojovací čára 46"/>
            <p:cNvCxnSpPr/>
            <p:nvPr/>
          </p:nvCxnSpPr>
          <p:spPr>
            <a:xfrm>
              <a:off x="4716016" y="3861048"/>
              <a:ext cx="0" cy="108012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Přímá spojovací čára 47"/>
            <p:cNvCxnSpPr/>
            <p:nvPr/>
          </p:nvCxnSpPr>
          <p:spPr>
            <a:xfrm>
              <a:off x="4716016" y="4941168"/>
              <a:ext cx="57606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Přímá spojovací čára 49"/>
            <p:cNvCxnSpPr/>
            <p:nvPr/>
          </p:nvCxnSpPr>
          <p:spPr>
            <a:xfrm flipV="1">
              <a:off x="5292080" y="3573016"/>
              <a:ext cx="0" cy="136815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Přímá spojovací čára 51"/>
            <p:cNvCxnSpPr/>
            <p:nvPr/>
          </p:nvCxnSpPr>
          <p:spPr>
            <a:xfrm>
              <a:off x="5292080" y="3573016"/>
              <a:ext cx="57606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Elipsa 52"/>
            <p:cNvSpPr/>
            <p:nvPr/>
          </p:nvSpPr>
          <p:spPr>
            <a:xfrm>
              <a:off x="2366386" y="4472624"/>
              <a:ext cx="72008" cy="7200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55" name="Elipsa 54"/>
            <p:cNvSpPr/>
            <p:nvPr/>
          </p:nvSpPr>
          <p:spPr>
            <a:xfrm>
              <a:off x="2915816" y="5373216"/>
              <a:ext cx="72008" cy="7200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56" name="Elipsa 55"/>
            <p:cNvSpPr/>
            <p:nvPr/>
          </p:nvSpPr>
          <p:spPr>
            <a:xfrm>
              <a:off x="3509636" y="4203332"/>
              <a:ext cx="72008" cy="7200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57" name="Elipsa 56"/>
            <p:cNvSpPr/>
            <p:nvPr/>
          </p:nvSpPr>
          <p:spPr>
            <a:xfrm>
              <a:off x="4067944" y="5157192"/>
              <a:ext cx="72008" cy="7200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58" name="Elipsa 57"/>
            <p:cNvSpPr/>
            <p:nvPr/>
          </p:nvSpPr>
          <p:spPr>
            <a:xfrm>
              <a:off x="4661764" y="3843292"/>
              <a:ext cx="72008" cy="7200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59" name="Elipsa 58"/>
            <p:cNvSpPr/>
            <p:nvPr/>
          </p:nvSpPr>
          <p:spPr>
            <a:xfrm>
              <a:off x="5220072" y="4869160"/>
              <a:ext cx="72008" cy="7200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60" name="TextovéPole 59"/>
            <p:cNvSpPr txBox="1"/>
            <p:nvPr/>
          </p:nvSpPr>
          <p:spPr>
            <a:xfrm rot="16200000">
              <a:off x="40142" y="3856402"/>
              <a:ext cx="15121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dirty="0" err="1" smtClean="0"/>
                <a:t>Potential</a:t>
              </a:r>
              <a:r>
                <a:rPr lang="cs-CZ" dirty="0" smtClean="0"/>
                <a:t> </a:t>
              </a:r>
              <a:r>
                <a:rPr lang="cs-CZ" i="1" dirty="0" smtClean="0"/>
                <a:t>E</a:t>
              </a:r>
              <a:endParaRPr lang="cs-CZ" i="1" dirty="0"/>
            </a:p>
          </p:txBody>
        </p:sp>
        <p:sp>
          <p:nvSpPr>
            <p:cNvPr id="61" name="TextovéPole 60"/>
            <p:cNvSpPr txBox="1"/>
            <p:nvPr/>
          </p:nvSpPr>
          <p:spPr>
            <a:xfrm>
              <a:off x="755576" y="4797152"/>
              <a:ext cx="3600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dirty="0" err="1" smtClean="0"/>
                <a:t>E</a:t>
              </a:r>
              <a:r>
                <a:rPr lang="cs-CZ" baseline="-25000" dirty="0" err="1" smtClean="0"/>
                <a:t>i</a:t>
              </a:r>
              <a:endParaRPr lang="cs-CZ" baseline="-25000" dirty="0"/>
            </a:p>
          </p:txBody>
        </p:sp>
        <p:sp>
          <p:nvSpPr>
            <p:cNvPr id="62" name="TextovéPole 61"/>
            <p:cNvSpPr txBox="1"/>
            <p:nvPr/>
          </p:nvSpPr>
          <p:spPr>
            <a:xfrm>
              <a:off x="1619672" y="5085184"/>
              <a:ext cx="3600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dirty="0" smtClean="0"/>
                <a:t>0</a:t>
              </a:r>
              <a:endParaRPr lang="cs-CZ" baseline="-25000" dirty="0"/>
            </a:p>
          </p:txBody>
        </p:sp>
        <p:sp>
          <p:nvSpPr>
            <p:cNvPr id="63" name="TextovéPole 62"/>
            <p:cNvSpPr txBox="1"/>
            <p:nvPr/>
          </p:nvSpPr>
          <p:spPr>
            <a:xfrm>
              <a:off x="1187624" y="3573016"/>
              <a:ext cx="108012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dirty="0" err="1" smtClean="0"/>
                <a:t>Forward</a:t>
              </a:r>
              <a:r>
                <a:rPr lang="cs-CZ" dirty="0" smtClean="0"/>
                <a:t> sample</a:t>
              </a:r>
              <a:endParaRPr lang="cs-CZ" dirty="0"/>
            </a:p>
          </p:txBody>
        </p:sp>
        <p:cxnSp>
          <p:nvCxnSpPr>
            <p:cNvPr id="65" name="Přímá spojovací šipka 64"/>
            <p:cNvCxnSpPr>
              <a:endCxn id="53" idx="0"/>
            </p:cNvCxnSpPr>
            <p:nvPr/>
          </p:nvCxnSpPr>
          <p:spPr>
            <a:xfrm>
              <a:off x="2051720" y="4149080"/>
              <a:ext cx="350670" cy="323544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Přímá spojovací čára 66"/>
            <p:cNvCxnSpPr/>
            <p:nvPr/>
          </p:nvCxnSpPr>
          <p:spPr>
            <a:xfrm>
              <a:off x="1835696" y="5013176"/>
              <a:ext cx="1152128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Přímá spojovací čára 68"/>
            <p:cNvCxnSpPr/>
            <p:nvPr/>
          </p:nvCxnSpPr>
          <p:spPr>
            <a:xfrm>
              <a:off x="2987824" y="4797152"/>
              <a:ext cx="1152128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Přímá spojovací čára 70"/>
            <p:cNvCxnSpPr/>
            <p:nvPr/>
          </p:nvCxnSpPr>
          <p:spPr>
            <a:xfrm>
              <a:off x="4139952" y="4581128"/>
              <a:ext cx="1152128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TextovéPole 72"/>
            <p:cNvSpPr txBox="1"/>
            <p:nvPr/>
          </p:nvSpPr>
          <p:spPr>
            <a:xfrm>
              <a:off x="2483768" y="4769534"/>
              <a:ext cx="50405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1400" dirty="0" smtClean="0">
                  <a:cs typeface="Times New Roman"/>
                </a:rPr>
                <a:t>Δ</a:t>
              </a:r>
              <a:r>
                <a:rPr lang="cs-CZ" sz="1400" dirty="0" smtClean="0">
                  <a:cs typeface="Times New Roman"/>
                </a:rPr>
                <a:t>E</a:t>
              </a:r>
              <a:r>
                <a:rPr lang="cs-CZ" sz="1400" baseline="-25000" dirty="0" smtClean="0">
                  <a:cs typeface="Times New Roman"/>
                </a:rPr>
                <a:t>s</a:t>
              </a:r>
              <a:endParaRPr lang="cs-CZ" sz="1400" baseline="-25000" dirty="0"/>
            </a:p>
          </p:txBody>
        </p:sp>
        <p:cxnSp>
          <p:nvCxnSpPr>
            <p:cNvPr id="78" name="Přímá spojovací čára 77"/>
            <p:cNvCxnSpPr/>
            <p:nvPr/>
          </p:nvCxnSpPr>
          <p:spPr>
            <a:xfrm>
              <a:off x="2555776" y="4797152"/>
              <a:ext cx="288032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Přímá spojovací šipka 93"/>
            <p:cNvCxnSpPr/>
            <p:nvPr/>
          </p:nvCxnSpPr>
          <p:spPr>
            <a:xfrm>
              <a:off x="2699792" y="4581128"/>
              <a:ext cx="0" cy="216024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Přímá spojovací šipka 95"/>
            <p:cNvCxnSpPr/>
            <p:nvPr/>
          </p:nvCxnSpPr>
          <p:spPr>
            <a:xfrm flipV="1">
              <a:off x="2699792" y="5034868"/>
              <a:ext cx="0" cy="194332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9" name="TextovéPole 98"/>
            <p:cNvSpPr txBox="1"/>
            <p:nvPr/>
          </p:nvSpPr>
          <p:spPr>
            <a:xfrm>
              <a:off x="3014458" y="4437112"/>
              <a:ext cx="50405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1400" dirty="0" smtClean="0">
                  <a:cs typeface="Times New Roman"/>
                </a:rPr>
                <a:t>Δ</a:t>
              </a:r>
              <a:r>
                <a:rPr lang="cs-CZ" sz="1400" dirty="0" err="1" smtClean="0">
                  <a:cs typeface="Times New Roman"/>
                </a:rPr>
                <a:t>E</a:t>
              </a:r>
              <a:r>
                <a:rPr lang="cs-CZ" sz="1400" baseline="-25000" dirty="0" err="1" smtClean="0">
                  <a:cs typeface="Times New Roman"/>
                </a:rPr>
                <a:t>p</a:t>
              </a:r>
              <a:endParaRPr lang="cs-CZ" sz="1400" baseline="-25000" dirty="0"/>
            </a:p>
          </p:txBody>
        </p:sp>
        <p:cxnSp>
          <p:nvCxnSpPr>
            <p:cNvPr id="100" name="Přímá spojovací šipka 99"/>
            <p:cNvCxnSpPr/>
            <p:nvPr/>
          </p:nvCxnSpPr>
          <p:spPr>
            <a:xfrm>
              <a:off x="3275856" y="3977446"/>
              <a:ext cx="0" cy="216024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Přímá spojovací šipka 100"/>
            <p:cNvCxnSpPr/>
            <p:nvPr/>
          </p:nvCxnSpPr>
          <p:spPr>
            <a:xfrm flipV="1">
              <a:off x="3275856" y="4797152"/>
              <a:ext cx="0" cy="194332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Přímá spojovací šipka 101"/>
            <p:cNvCxnSpPr/>
            <p:nvPr/>
          </p:nvCxnSpPr>
          <p:spPr>
            <a:xfrm>
              <a:off x="4355976" y="4869160"/>
              <a:ext cx="288032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Přímá spojovací šipka 103"/>
            <p:cNvCxnSpPr/>
            <p:nvPr/>
          </p:nvCxnSpPr>
          <p:spPr>
            <a:xfrm flipH="1">
              <a:off x="5364088" y="4869160"/>
              <a:ext cx="288032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6" name="TextovéPole 105"/>
            <p:cNvSpPr txBox="1"/>
            <p:nvPr/>
          </p:nvSpPr>
          <p:spPr>
            <a:xfrm>
              <a:off x="5590958" y="4725144"/>
              <a:ext cx="50405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400" dirty="0" err="1" smtClean="0">
                  <a:cs typeface="Times New Roman"/>
                </a:rPr>
                <a:t>t</a:t>
              </a:r>
              <a:r>
                <a:rPr lang="cs-CZ" sz="1400" baseline="-25000" dirty="0" err="1" smtClean="0">
                  <a:cs typeface="Times New Roman"/>
                </a:rPr>
                <a:t>p</a:t>
              </a:r>
              <a:endParaRPr lang="cs-CZ" sz="1400" baseline="-25000" dirty="0"/>
            </a:p>
          </p:txBody>
        </p:sp>
        <p:cxnSp>
          <p:nvCxnSpPr>
            <p:cNvPr id="46" name="Přímá spojovací šipka 45"/>
            <p:cNvCxnSpPr/>
            <p:nvPr/>
          </p:nvCxnSpPr>
          <p:spPr>
            <a:xfrm flipH="1" flipV="1">
              <a:off x="3010992" y="5432388"/>
              <a:ext cx="441418" cy="396536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TextovéPole 50"/>
            <p:cNvSpPr txBox="1"/>
            <p:nvPr/>
          </p:nvSpPr>
          <p:spPr>
            <a:xfrm>
              <a:off x="3419872" y="5445224"/>
              <a:ext cx="122413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dirty="0" err="1" smtClean="0"/>
                <a:t>Backward</a:t>
              </a:r>
              <a:r>
                <a:rPr lang="cs-CZ" dirty="0" smtClean="0"/>
                <a:t> sample</a:t>
              </a:r>
              <a:endParaRPr lang="cs-CZ" dirty="0"/>
            </a:p>
          </p:txBody>
        </p:sp>
        <p:sp>
          <p:nvSpPr>
            <p:cNvPr id="54" name="TextovéPole 53"/>
            <p:cNvSpPr txBox="1"/>
            <p:nvPr/>
          </p:nvSpPr>
          <p:spPr>
            <a:xfrm>
              <a:off x="3059832" y="6165304"/>
              <a:ext cx="15121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dirty="0" err="1" smtClean="0"/>
                <a:t>Time</a:t>
              </a:r>
              <a:endParaRPr lang="cs-CZ" i="1" dirty="0"/>
            </a:p>
          </p:txBody>
        </p:sp>
        <p:sp>
          <p:nvSpPr>
            <p:cNvPr id="64" name="TextovéPole 63"/>
            <p:cNvSpPr txBox="1"/>
            <p:nvPr/>
          </p:nvSpPr>
          <p:spPr>
            <a:xfrm>
              <a:off x="2929768" y="3003209"/>
              <a:ext cx="1800200" cy="481724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el-GR" sz="2400" i="1" dirty="0" smtClean="0">
                  <a:cs typeface="Arial" pitchFamily="34" charset="0"/>
                </a:rPr>
                <a:t>Δ</a:t>
              </a:r>
              <a:r>
                <a:rPr lang="cs-CZ" sz="2400" i="1" dirty="0" smtClean="0">
                  <a:cs typeface="Arial" pitchFamily="34" charset="0"/>
                </a:rPr>
                <a:t>I = </a:t>
              </a:r>
              <a:r>
                <a:rPr lang="cs-CZ" sz="2400" i="1" dirty="0" err="1" smtClean="0">
                  <a:cs typeface="Arial" pitchFamily="34" charset="0"/>
                </a:rPr>
                <a:t>I</a:t>
              </a:r>
              <a:r>
                <a:rPr lang="cs-CZ" sz="2400" i="1" baseline="-25000" dirty="0" err="1" smtClean="0">
                  <a:cs typeface="Arial" pitchFamily="34" charset="0"/>
                </a:rPr>
                <a:t>f</a:t>
              </a:r>
              <a:r>
                <a:rPr lang="cs-CZ" sz="2400" i="1" dirty="0" smtClean="0">
                  <a:cs typeface="Arial" pitchFamily="34" charset="0"/>
                </a:rPr>
                <a:t> - </a:t>
              </a:r>
              <a:r>
                <a:rPr lang="cs-CZ" sz="2400" i="1" dirty="0" err="1" smtClean="0">
                  <a:cs typeface="Arial" pitchFamily="34" charset="0"/>
                </a:rPr>
                <a:t>I</a:t>
              </a:r>
              <a:r>
                <a:rPr lang="cs-CZ" sz="2400" i="1" baseline="-25000" dirty="0" err="1" smtClean="0">
                  <a:cs typeface="Arial" pitchFamily="34" charset="0"/>
                </a:rPr>
                <a:t>b</a:t>
              </a:r>
              <a:r>
                <a:rPr lang="cs-CZ" sz="2400" i="1" dirty="0" smtClean="0">
                  <a:cs typeface="Arial" pitchFamily="34" charset="0"/>
                </a:rPr>
                <a:t> </a:t>
              </a:r>
              <a:endParaRPr lang="cs-CZ" sz="2400" i="1" dirty="0">
                <a:cs typeface="Arial" pitchFamily="34" charset="0"/>
              </a:endParaRPr>
            </a:p>
          </p:txBody>
        </p:sp>
      </p:grpSp>
      <p:grpSp>
        <p:nvGrpSpPr>
          <p:cNvPr id="5" name="Skupina 75"/>
          <p:cNvGrpSpPr/>
          <p:nvPr/>
        </p:nvGrpSpPr>
        <p:grpSpPr>
          <a:xfrm>
            <a:off x="4499992" y="3854786"/>
            <a:ext cx="4644008" cy="2742566"/>
            <a:chOff x="4247456" y="3854786"/>
            <a:chExt cx="4896544" cy="3003214"/>
          </a:xfrm>
          <a:gradFill>
            <a:gsLst>
              <a:gs pos="15000">
                <a:schemeClr val="bg2">
                  <a:alpha val="95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grpSpPr>
        <p:pic>
          <p:nvPicPr>
            <p:cNvPr id="84998" name="Picture 6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247456" y="3854786"/>
              <a:ext cx="4896544" cy="3003214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72" name="TextovéPole 71"/>
            <p:cNvSpPr txBox="1"/>
            <p:nvPr/>
          </p:nvSpPr>
          <p:spPr>
            <a:xfrm>
              <a:off x="7236296" y="4293096"/>
              <a:ext cx="1224136" cy="36933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cs-CZ" dirty="0" err="1" smtClean="0">
                  <a:solidFill>
                    <a:srgbClr val="FF0000"/>
                  </a:solidFill>
                </a:rPr>
                <a:t>I</a:t>
              </a:r>
              <a:r>
                <a:rPr lang="cs-CZ" baseline="-25000" dirty="0" err="1" smtClean="0">
                  <a:solidFill>
                    <a:srgbClr val="FF0000"/>
                  </a:solidFill>
                </a:rPr>
                <a:t>total</a:t>
              </a:r>
              <a:endParaRPr lang="cs-CZ" baseline="-25000" dirty="0">
                <a:solidFill>
                  <a:srgbClr val="FF0000"/>
                </a:solidFill>
              </a:endParaRPr>
            </a:p>
          </p:txBody>
        </p:sp>
        <p:sp>
          <p:nvSpPr>
            <p:cNvPr id="74" name="TextovéPole 73"/>
            <p:cNvSpPr txBox="1"/>
            <p:nvPr/>
          </p:nvSpPr>
          <p:spPr>
            <a:xfrm>
              <a:off x="7380312" y="5085184"/>
              <a:ext cx="1152128" cy="36933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cs-CZ" dirty="0" err="1" smtClean="0">
                  <a:solidFill>
                    <a:srgbClr val="0070C0"/>
                  </a:solidFill>
                </a:rPr>
                <a:t>I</a:t>
              </a:r>
              <a:r>
                <a:rPr lang="cs-CZ" baseline="-25000" dirty="0" err="1" smtClean="0">
                  <a:solidFill>
                    <a:srgbClr val="0070C0"/>
                  </a:solidFill>
                </a:rPr>
                <a:t>forward</a:t>
              </a:r>
              <a:endParaRPr lang="cs-CZ" baseline="-25000" dirty="0">
                <a:solidFill>
                  <a:srgbClr val="0070C0"/>
                </a:solidFill>
              </a:endParaRPr>
            </a:p>
          </p:txBody>
        </p:sp>
        <p:sp>
          <p:nvSpPr>
            <p:cNvPr id="75" name="TextovéPole 74"/>
            <p:cNvSpPr txBox="1"/>
            <p:nvPr/>
          </p:nvSpPr>
          <p:spPr>
            <a:xfrm>
              <a:off x="5724128" y="6021288"/>
              <a:ext cx="1080120" cy="36933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dirty="0" err="1" smtClean="0"/>
                <a:t>I</a:t>
              </a:r>
              <a:r>
                <a:rPr lang="cs-CZ" baseline="-25000" dirty="0" err="1" smtClean="0"/>
                <a:t>backward</a:t>
              </a:r>
              <a:endParaRPr lang="cs-CZ" baseline="-25000" dirty="0"/>
            </a:p>
          </p:txBody>
        </p:sp>
      </p:grp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F2254A27-3B15-4B63-A956-371826A36061}" type="slidenum">
              <a:rPr lang="cs-CZ" smtClean="0"/>
              <a:pPr/>
              <a:t>14</a:t>
            </a:fld>
            <a:endParaRPr lang="cs-CZ" smtClean="0"/>
          </a:p>
        </p:txBody>
      </p:sp>
      <p:sp>
        <p:nvSpPr>
          <p:cNvPr id="14339" name="Rectangle 2"/>
          <p:cNvSpPr>
            <a:spLocks noGrp="1" noChangeArrowheads="1"/>
          </p:cNvSpPr>
          <p:nvPr>
            <p:ph type="title"/>
          </p:nvPr>
        </p:nvSpPr>
        <p:spPr>
          <a:xfrm>
            <a:off x="683568" y="116632"/>
            <a:ext cx="8077200" cy="1143000"/>
          </a:xfrm>
        </p:spPr>
        <p:txBody>
          <a:bodyPr/>
          <a:lstStyle/>
          <a:p>
            <a:pPr algn="ctr" eaLnBrk="1" hangingPunct="1"/>
            <a:r>
              <a:rPr lang="cs-CZ" altLang="cs-CZ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Equipments</a:t>
            </a:r>
          </a:p>
        </p:txBody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341438"/>
            <a:ext cx="8229600" cy="4525962"/>
          </a:xfrm>
        </p:spPr>
        <p:txBody>
          <a:bodyPr/>
          <a:lstStyle/>
          <a:p>
            <a:pPr eaLnBrk="1" hangingPunct="1"/>
            <a:r>
              <a:rPr lang="cs-CZ" altLang="cs-CZ" sz="2400" b="1" dirty="0" smtClean="0"/>
              <a:t>Electrochemical analyzers: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cs-CZ" altLang="cs-CZ" sz="2400" dirty="0" smtClean="0"/>
              <a:t>AUTOLAB PGSTAT 20 (</a:t>
            </a:r>
            <a:r>
              <a:rPr lang="cs-CZ" altLang="cs-CZ" sz="2400" dirty="0" err="1" smtClean="0"/>
              <a:t>Eco</a:t>
            </a:r>
            <a:r>
              <a:rPr lang="cs-CZ" altLang="cs-CZ" sz="2400" dirty="0" smtClean="0"/>
              <a:t> Chemie, Utrecht, </a:t>
            </a:r>
            <a:r>
              <a:rPr lang="cs-CZ" altLang="cs-CZ" sz="2400" dirty="0" err="1" smtClean="0"/>
              <a:t>The</a:t>
            </a:r>
            <a:r>
              <a:rPr lang="cs-CZ" altLang="cs-CZ" sz="2400" dirty="0" smtClean="0"/>
              <a:t> </a:t>
            </a:r>
            <a:r>
              <a:rPr lang="cs-CZ" altLang="cs-CZ" sz="2400" dirty="0" err="1" smtClean="0"/>
              <a:t>Netherland</a:t>
            </a:r>
            <a:r>
              <a:rPr lang="cs-CZ" altLang="cs-CZ" sz="2400" dirty="0" smtClean="0"/>
              <a:t>) 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cs-CZ" altLang="cs-CZ" sz="2400" dirty="0" err="1" smtClean="0"/>
              <a:t>μAUTOLAB</a:t>
            </a:r>
            <a:r>
              <a:rPr lang="cs-CZ" altLang="cs-CZ" sz="2400" dirty="0" smtClean="0"/>
              <a:t> TYPE III (</a:t>
            </a:r>
            <a:r>
              <a:rPr lang="cs-CZ" altLang="cs-CZ" sz="2400" dirty="0" err="1" smtClean="0"/>
              <a:t>Metrohm</a:t>
            </a:r>
            <a:r>
              <a:rPr lang="cs-CZ" altLang="cs-CZ" sz="2400" dirty="0" smtClean="0"/>
              <a:t>, </a:t>
            </a:r>
            <a:r>
              <a:rPr lang="cs-CZ" altLang="cs-CZ" sz="2400" dirty="0" err="1" smtClean="0"/>
              <a:t>Switzerland</a:t>
            </a:r>
            <a:r>
              <a:rPr lang="cs-CZ" altLang="cs-CZ" sz="2400" dirty="0" smtClean="0"/>
              <a:t>)</a:t>
            </a:r>
          </a:p>
          <a:p>
            <a:pPr eaLnBrk="1" hangingPunct="1"/>
            <a:r>
              <a:rPr lang="cs-CZ" altLang="cs-CZ" sz="2400" b="1" dirty="0" smtClean="0"/>
              <a:t>GPES </a:t>
            </a:r>
            <a:r>
              <a:rPr lang="cs-CZ" altLang="cs-CZ" sz="2400" b="1" dirty="0" err="1" smtClean="0"/>
              <a:t>Manager</a:t>
            </a:r>
            <a:r>
              <a:rPr lang="cs-CZ" altLang="cs-CZ" sz="2400" b="1" dirty="0" smtClean="0"/>
              <a:t> 4.9</a:t>
            </a:r>
          </a:p>
          <a:p>
            <a:pPr eaLnBrk="1" hangingPunct="1"/>
            <a:r>
              <a:rPr lang="cs-CZ" altLang="cs-CZ" sz="2400" b="1" dirty="0" smtClean="0"/>
              <a:t>Hanging Mercury Drop Electrode (HMDE)</a:t>
            </a:r>
          </a:p>
          <a:p>
            <a:pPr eaLnBrk="1" hangingPunct="1"/>
            <a:r>
              <a:rPr lang="cs-CZ" altLang="cs-CZ" sz="2400" b="1" dirty="0" smtClean="0"/>
              <a:t>Polymer pencil graphite electrode(pPeGE)  </a:t>
            </a:r>
          </a:p>
        </p:txBody>
      </p:sp>
      <p:pic>
        <p:nvPicPr>
          <p:cNvPr id="14341" name="Picture 5" descr="Autolab%20PGSTAT%2020%20se%20Stande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750" y="4537075"/>
            <a:ext cx="3095625" cy="212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2" name="Picture 6" descr="P1010261"/>
          <p:cNvPicPr preferRelativeResize="0"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2500" y="4559300"/>
            <a:ext cx="2951163" cy="180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3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76256" y="3212976"/>
            <a:ext cx="1979613" cy="1677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4" name="Picture 8" descr="P101026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32588" y="5008563"/>
            <a:ext cx="2232025" cy="1331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11560" y="0"/>
            <a:ext cx="8077200" cy="1143000"/>
          </a:xfrm>
        </p:spPr>
        <p:txBody>
          <a:bodyPr/>
          <a:lstStyle/>
          <a:p>
            <a:pPr algn="ctr"/>
            <a:r>
              <a:rPr lang="cs-CZ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Electrodes</a:t>
            </a:r>
            <a:endParaRPr lang="cs-CZ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533552" y="1196752"/>
            <a:ext cx="8208912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cs-CZ" dirty="0" smtClean="0"/>
              <a:t> </a:t>
            </a:r>
            <a:r>
              <a:rPr lang="cs-CZ" sz="2000" b="1" dirty="0" err="1" smtClean="0"/>
              <a:t>Hanging</a:t>
            </a:r>
            <a:r>
              <a:rPr lang="cs-CZ" sz="2000" b="1" dirty="0" smtClean="0"/>
              <a:t> </a:t>
            </a:r>
            <a:r>
              <a:rPr lang="cs-CZ" sz="2000" b="1" dirty="0" err="1" smtClean="0"/>
              <a:t>Mercury</a:t>
            </a:r>
            <a:r>
              <a:rPr lang="cs-CZ" sz="2000" b="1" dirty="0" smtClean="0"/>
              <a:t> Drop </a:t>
            </a:r>
            <a:r>
              <a:rPr lang="cs-CZ" sz="2000" b="1" dirty="0" err="1" smtClean="0"/>
              <a:t>Electrode</a:t>
            </a:r>
            <a:r>
              <a:rPr lang="cs-CZ" sz="2000" b="1" dirty="0" smtClean="0"/>
              <a:t> (HMDE)</a:t>
            </a:r>
          </a:p>
          <a:p>
            <a:pPr>
              <a:buFont typeface="Arial" pitchFamily="34" charset="0"/>
              <a:buChar char="•"/>
            </a:pPr>
            <a:endParaRPr lang="cs-CZ" dirty="0" smtClean="0"/>
          </a:p>
          <a:p>
            <a:pPr>
              <a:buFont typeface="Arial" pitchFamily="34" charset="0"/>
              <a:buChar char="•"/>
            </a:pPr>
            <a:endParaRPr lang="cs-CZ" dirty="0" smtClean="0"/>
          </a:p>
          <a:p>
            <a:pPr>
              <a:buFont typeface="Arial" pitchFamily="34" charset="0"/>
              <a:buChar char="•"/>
            </a:pPr>
            <a:endParaRPr lang="cs-CZ" dirty="0" smtClean="0"/>
          </a:p>
          <a:p>
            <a:pPr>
              <a:buFont typeface="Arial" pitchFamily="34" charset="0"/>
              <a:buChar char="•"/>
            </a:pPr>
            <a:endParaRPr lang="cs-CZ" dirty="0" smtClean="0"/>
          </a:p>
          <a:p>
            <a:pPr>
              <a:buFont typeface="Arial" pitchFamily="34" charset="0"/>
              <a:buChar char="•"/>
            </a:pPr>
            <a:endParaRPr lang="cs-CZ" b="1" dirty="0" smtClean="0"/>
          </a:p>
          <a:p>
            <a:pPr>
              <a:buFont typeface="Arial" pitchFamily="34" charset="0"/>
              <a:buChar char="•"/>
            </a:pPr>
            <a:endParaRPr lang="cs-CZ" b="1" dirty="0" smtClean="0"/>
          </a:p>
          <a:p>
            <a:pPr>
              <a:buFont typeface="Arial" pitchFamily="34" charset="0"/>
              <a:buChar char="•"/>
            </a:pPr>
            <a:endParaRPr lang="cs-CZ" b="1" dirty="0" smtClean="0"/>
          </a:p>
          <a:p>
            <a:pPr>
              <a:buFont typeface="Arial" pitchFamily="34" charset="0"/>
              <a:buChar char="•"/>
            </a:pPr>
            <a:r>
              <a:rPr lang="cs-CZ" sz="2400" b="1" dirty="0" err="1" smtClean="0"/>
              <a:t>Graphite</a:t>
            </a:r>
            <a:r>
              <a:rPr lang="cs-CZ" sz="2400" b="1" dirty="0" smtClean="0"/>
              <a:t> </a:t>
            </a:r>
            <a:r>
              <a:rPr lang="cs-CZ" sz="2400" b="1" dirty="0" err="1" smtClean="0"/>
              <a:t>electrodes</a:t>
            </a:r>
            <a:r>
              <a:rPr lang="cs-CZ" sz="2400" b="1" dirty="0" smtClean="0"/>
              <a:t> </a:t>
            </a:r>
            <a:endParaRPr lang="cs-CZ" sz="2400" b="1" dirty="0"/>
          </a:p>
        </p:txBody>
      </p:sp>
      <p:cxnSp>
        <p:nvCxnSpPr>
          <p:cNvPr id="5" name="Přímá spojovací šipka 4"/>
          <p:cNvCxnSpPr/>
          <p:nvPr/>
        </p:nvCxnSpPr>
        <p:spPr>
          <a:xfrm flipH="1">
            <a:off x="4499992" y="4635380"/>
            <a:ext cx="360040" cy="288032"/>
          </a:xfrm>
          <a:prstGeom prst="straightConnector1">
            <a:avLst/>
          </a:prstGeom>
          <a:ln w="12700">
            <a:solidFill>
              <a:schemeClr val="accent5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Přímá spojovací šipka 6"/>
          <p:cNvCxnSpPr/>
          <p:nvPr/>
        </p:nvCxnSpPr>
        <p:spPr>
          <a:xfrm>
            <a:off x="3261230" y="3933056"/>
            <a:ext cx="720080" cy="504056"/>
          </a:xfrm>
          <a:prstGeom prst="straightConnector1">
            <a:avLst/>
          </a:prstGeom>
          <a:ln w="25400">
            <a:solidFill>
              <a:schemeClr val="accent5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23928" y="1700808"/>
            <a:ext cx="1614083" cy="136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Obrázek 10" descr="rtutova elektrod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43608" y="1700808"/>
            <a:ext cx="2304256" cy="1382554"/>
          </a:xfrm>
          <a:prstGeom prst="rect">
            <a:avLst/>
          </a:prstGeom>
        </p:spPr>
      </p:pic>
      <p:sp>
        <p:nvSpPr>
          <p:cNvPr id="14" name="TextovéPole 13"/>
          <p:cNvSpPr txBox="1"/>
          <p:nvPr/>
        </p:nvSpPr>
        <p:spPr>
          <a:xfrm>
            <a:off x="3347864" y="4941168"/>
            <a:ext cx="2592288" cy="523220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cs-CZ" sz="1400" b="1" dirty="0" err="1" smtClean="0"/>
              <a:t>Basal</a:t>
            </a:r>
            <a:r>
              <a:rPr lang="cs-CZ" sz="1400" b="1" dirty="0" smtClean="0"/>
              <a:t> plane </a:t>
            </a:r>
            <a:r>
              <a:rPr lang="cs-CZ" sz="1400" b="1" dirty="0" err="1" smtClean="0"/>
              <a:t>pyrolytic</a:t>
            </a:r>
            <a:r>
              <a:rPr lang="cs-CZ" sz="1400" b="1" dirty="0" smtClean="0"/>
              <a:t> </a:t>
            </a:r>
            <a:r>
              <a:rPr lang="cs-CZ" sz="1400" b="1" dirty="0" err="1" smtClean="0"/>
              <a:t>graphite</a:t>
            </a:r>
            <a:r>
              <a:rPr lang="cs-CZ" sz="1400" b="1" dirty="0" smtClean="0"/>
              <a:t> </a:t>
            </a:r>
            <a:r>
              <a:rPr lang="cs-CZ" sz="1400" b="1" dirty="0" err="1" smtClean="0"/>
              <a:t>electrodes</a:t>
            </a:r>
            <a:endParaRPr lang="cs-CZ" sz="1400" b="1" dirty="0"/>
          </a:p>
        </p:txBody>
      </p:sp>
      <p:cxnSp>
        <p:nvCxnSpPr>
          <p:cNvPr id="17" name="Přímá spojovací šipka 16"/>
          <p:cNvCxnSpPr/>
          <p:nvPr/>
        </p:nvCxnSpPr>
        <p:spPr>
          <a:xfrm>
            <a:off x="3278482" y="3645024"/>
            <a:ext cx="864096" cy="0"/>
          </a:xfrm>
          <a:prstGeom prst="straightConnector1">
            <a:avLst/>
          </a:prstGeom>
          <a:ln w="25400">
            <a:solidFill>
              <a:schemeClr val="accent5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ovéPole 18"/>
          <p:cNvSpPr txBox="1"/>
          <p:nvPr/>
        </p:nvSpPr>
        <p:spPr>
          <a:xfrm>
            <a:off x="4145578" y="3501008"/>
            <a:ext cx="3456384" cy="369332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cs-CZ" b="1" dirty="0" smtClean="0"/>
              <a:t>Polymer </a:t>
            </a:r>
            <a:r>
              <a:rPr lang="cs-CZ" b="1" dirty="0" err="1" smtClean="0"/>
              <a:t>pencil</a:t>
            </a:r>
            <a:r>
              <a:rPr lang="cs-CZ" b="1" dirty="0" smtClean="0"/>
              <a:t> </a:t>
            </a:r>
            <a:r>
              <a:rPr lang="cs-CZ" b="1" dirty="0" err="1" smtClean="0"/>
              <a:t>graphite</a:t>
            </a:r>
            <a:r>
              <a:rPr lang="cs-CZ" b="1" dirty="0" smtClean="0"/>
              <a:t> </a:t>
            </a:r>
            <a:r>
              <a:rPr lang="cs-CZ" b="1" dirty="0" err="1" smtClean="0"/>
              <a:t>electrode</a:t>
            </a:r>
            <a:endParaRPr lang="cs-CZ" b="1" dirty="0"/>
          </a:p>
        </p:txBody>
      </p:sp>
      <p:pic>
        <p:nvPicPr>
          <p:cNvPr id="20" name="Picture 8" descr="P101026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86993" y="3356992"/>
            <a:ext cx="1014035" cy="605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TextovéPole 20"/>
          <p:cNvSpPr txBox="1"/>
          <p:nvPr/>
        </p:nvSpPr>
        <p:spPr>
          <a:xfrm>
            <a:off x="4113700" y="4221088"/>
            <a:ext cx="3312368" cy="369332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cs-CZ" b="1" dirty="0" err="1" smtClean="0"/>
              <a:t>Pyrolytic</a:t>
            </a:r>
            <a:r>
              <a:rPr lang="cs-CZ" b="1" dirty="0" smtClean="0"/>
              <a:t> </a:t>
            </a:r>
            <a:r>
              <a:rPr lang="cs-CZ" b="1" dirty="0" err="1" smtClean="0"/>
              <a:t>graphite</a:t>
            </a:r>
            <a:r>
              <a:rPr lang="cs-CZ" b="1" dirty="0" smtClean="0"/>
              <a:t> </a:t>
            </a:r>
            <a:r>
              <a:rPr lang="cs-CZ" b="1" dirty="0" err="1" smtClean="0"/>
              <a:t>electrodes</a:t>
            </a:r>
            <a:endParaRPr lang="cs-CZ" b="1" dirty="0"/>
          </a:p>
        </p:txBody>
      </p:sp>
      <p:sp>
        <p:nvSpPr>
          <p:cNvPr id="24" name="TextovéPole 23"/>
          <p:cNvSpPr txBox="1"/>
          <p:nvPr/>
        </p:nvSpPr>
        <p:spPr>
          <a:xfrm>
            <a:off x="6022022" y="4941168"/>
            <a:ext cx="2592288" cy="523220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cs-CZ" sz="1400" b="1" dirty="0" err="1" smtClean="0"/>
              <a:t>Edge</a:t>
            </a:r>
            <a:r>
              <a:rPr lang="cs-CZ" sz="1400" b="1" dirty="0" smtClean="0"/>
              <a:t> plane </a:t>
            </a:r>
            <a:r>
              <a:rPr lang="cs-CZ" sz="1400" b="1" dirty="0" err="1" smtClean="0"/>
              <a:t>pyrolytic</a:t>
            </a:r>
            <a:r>
              <a:rPr lang="cs-CZ" sz="1400" b="1" dirty="0" smtClean="0"/>
              <a:t> </a:t>
            </a:r>
            <a:r>
              <a:rPr lang="cs-CZ" sz="1400" b="1" dirty="0" err="1" smtClean="0"/>
              <a:t>graphite</a:t>
            </a:r>
            <a:r>
              <a:rPr lang="cs-CZ" sz="1400" b="1" dirty="0" smtClean="0"/>
              <a:t> </a:t>
            </a:r>
            <a:r>
              <a:rPr lang="cs-CZ" sz="1400" b="1" dirty="0" err="1" smtClean="0"/>
              <a:t>electrodes</a:t>
            </a:r>
            <a:endParaRPr lang="cs-CZ" sz="1400" b="1" dirty="0"/>
          </a:p>
        </p:txBody>
      </p:sp>
      <p:cxnSp>
        <p:nvCxnSpPr>
          <p:cNvPr id="25" name="Přímá spojovací šipka 24"/>
          <p:cNvCxnSpPr/>
          <p:nvPr/>
        </p:nvCxnSpPr>
        <p:spPr>
          <a:xfrm>
            <a:off x="6660232" y="4581128"/>
            <a:ext cx="288032" cy="360040"/>
          </a:xfrm>
          <a:prstGeom prst="straightConnector1">
            <a:avLst/>
          </a:prstGeom>
          <a:ln w="12700">
            <a:solidFill>
              <a:schemeClr val="accent5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Obrázek 9" descr="C:\Users\Shadow\Desktop\5.semestr\Bakalářská práce\obrázky\Edge.jpg"/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5589240"/>
            <a:ext cx="1008112" cy="7920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Obrázek 12" descr="C:\Users\Shadow\Desktop\5.semestr\Bakalářská práce\obrázky\basal.jpg"/>
          <p:cNvPicPr/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5561622"/>
            <a:ext cx="1008000" cy="79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Obrázek 14" descr="C:\Users\Shadow\Desktop\5.semestr\Bakalářská práce\obrázky\Edge a basal Moje.jpg"/>
          <p:cNvPicPr/>
          <p:nvPr/>
        </p:nvPicPr>
        <p:blipFill>
          <a:blip r:embed="rId7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552" y="3933056"/>
            <a:ext cx="3096344" cy="165618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Obdélník 29"/>
          <p:cNvSpPr/>
          <p:nvPr/>
        </p:nvSpPr>
        <p:spPr>
          <a:xfrm>
            <a:off x="526186" y="5589240"/>
            <a:ext cx="330648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cs-CZ" sz="1400" dirty="0" err="1" smtClean="0"/>
              <a:t>Inner</a:t>
            </a:r>
            <a:r>
              <a:rPr lang="cs-CZ" sz="1400" dirty="0" smtClean="0"/>
              <a:t> </a:t>
            </a:r>
            <a:r>
              <a:rPr lang="cs-CZ" sz="1400" dirty="0" err="1" smtClean="0"/>
              <a:t>structure</a:t>
            </a:r>
            <a:r>
              <a:rPr lang="cs-CZ" sz="1400" dirty="0" smtClean="0"/>
              <a:t> </a:t>
            </a:r>
            <a:r>
              <a:rPr lang="cs-CZ" sz="1400" dirty="0" err="1" smtClean="0"/>
              <a:t>of</a:t>
            </a:r>
            <a:r>
              <a:rPr lang="cs-CZ" sz="1400" dirty="0" smtClean="0"/>
              <a:t> EPPG a BPPG </a:t>
            </a:r>
            <a:r>
              <a:rPr lang="cs-CZ" sz="1400" dirty="0" err="1" smtClean="0"/>
              <a:t>electrodes</a:t>
            </a:r>
            <a:r>
              <a:rPr lang="cs-CZ" sz="1400" dirty="0" smtClean="0"/>
              <a:t> </a:t>
            </a:r>
            <a:endParaRPr lang="cs-CZ" sz="1400" dirty="0"/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Přímá spojovací šipka 2"/>
          <p:cNvCxnSpPr/>
          <p:nvPr/>
        </p:nvCxnSpPr>
        <p:spPr>
          <a:xfrm>
            <a:off x="2987824" y="1268760"/>
            <a:ext cx="864096" cy="504056"/>
          </a:xfrm>
          <a:prstGeom prst="straightConnector1">
            <a:avLst/>
          </a:prstGeom>
          <a:ln w="25400">
            <a:solidFill>
              <a:schemeClr val="accent5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ovéPole 3"/>
          <p:cNvSpPr txBox="1"/>
          <p:nvPr/>
        </p:nvSpPr>
        <p:spPr>
          <a:xfrm>
            <a:off x="1475656" y="3068960"/>
            <a:ext cx="2592288" cy="369332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cs-CZ" b="1" dirty="0" err="1" smtClean="0"/>
              <a:t>Carbon</a:t>
            </a:r>
            <a:r>
              <a:rPr lang="cs-CZ" b="1" dirty="0" smtClean="0"/>
              <a:t> </a:t>
            </a:r>
            <a:r>
              <a:rPr lang="cs-CZ" b="1" dirty="0" err="1" smtClean="0"/>
              <a:t>fibre</a:t>
            </a:r>
            <a:r>
              <a:rPr lang="cs-CZ" b="1" dirty="0" smtClean="0"/>
              <a:t> </a:t>
            </a:r>
            <a:r>
              <a:rPr lang="cs-CZ" b="1" dirty="0" err="1" smtClean="0"/>
              <a:t>electrodes</a:t>
            </a:r>
            <a:endParaRPr lang="cs-CZ" b="1" dirty="0"/>
          </a:p>
        </p:txBody>
      </p:sp>
      <p:sp>
        <p:nvSpPr>
          <p:cNvPr id="5" name="TextovéPole 4"/>
          <p:cNvSpPr txBox="1"/>
          <p:nvPr/>
        </p:nvSpPr>
        <p:spPr>
          <a:xfrm>
            <a:off x="4657886" y="836712"/>
            <a:ext cx="2592288" cy="369332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cs-CZ" b="1" dirty="0" err="1" smtClean="0"/>
              <a:t>Glassy</a:t>
            </a:r>
            <a:r>
              <a:rPr lang="cs-CZ" b="1" dirty="0" smtClean="0"/>
              <a:t> </a:t>
            </a:r>
            <a:r>
              <a:rPr lang="cs-CZ" b="1" dirty="0" err="1" smtClean="0"/>
              <a:t>carbon</a:t>
            </a:r>
            <a:r>
              <a:rPr lang="cs-CZ" b="1" dirty="0" smtClean="0"/>
              <a:t> </a:t>
            </a:r>
            <a:r>
              <a:rPr lang="cs-CZ" b="1" dirty="0" err="1" smtClean="0"/>
              <a:t>electrodes</a:t>
            </a:r>
            <a:endParaRPr lang="cs-CZ" b="1" dirty="0"/>
          </a:p>
        </p:txBody>
      </p:sp>
      <p:sp>
        <p:nvSpPr>
          <p:cNvPr id="7" name="TextovéPole 6"/>
          <p:cNvSpPr txBox="1"/>
          <p:nvPr/>
        </p:nvSpPr>
        <p:spPr>
          <a:xfrm>
            <a:off x="602186" y="764704"/>
            <a:ext cx="82809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cs-CZ" dirty="0" smtClean="0"/>
              <a:t> </a:t>
            </a:r>
            <a:r>
              <a:rPr lang="cs-CZ" sz="2400" b="1" dirty="0" err="1" smtClean="0"/>
              <a:t>Graphite</a:t>
            </a:r>
            <a:r>
              <a:rPr lang="cs-CZ" sz="2400" b="1" dirty="0" smtClean="0"/>
              <a:t> </a:t>
            </a:r>
            <a:r>
              <a:rPr lang="cs-CZ" sz="2400" b="1" dirty="0" err="1" smtClean="0"/>
              <a:t>electrodes</a:t>
            </a:r>
            <a:endParaRPr lang="cs-CZ" sz="2400" b="1" dirty="0"/>
          </a:p>
        </p:txBody>
      </p:sp>
      <p:cxnSp>
        <p:nvCxnSpPr>
          <p:cNvPr id="8" name="Přímá spojovací šipka 7"/>
          <p:cNvCxnSpPr/>
          <p:nvPr/>
        </p:nvCxnSpPr>
        <p:spPr>
          <a:xfrm>
            <a:off x="3378994" y="980728"/>
            <a:ext cx="1152128" cy="0"/>
          </a:xfrm>
          <a:prstGeom prst="straightConnector1">
            <a:avLst/>
          </a:prstGeom>
          <a:ln w="25400">
            <a:solidFill>
              <a:schemeClr val="accent5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ovací šipka 13"/>
          <p:cNvCxnSpPr/>
          <p:nvPr/>
        </p:nvCxnSpPr>
        <p:spPr>
          <a:xfrm>
            <a:off x="2051720" y="1340768"/>
            <a:ext cx="504056" cy="1440160"/>
          </a:xfrm>
          <a:prstGeom prst="straightConnector1">
            <a:avLst/>
          </a:prstGeom>
          <a:ln w="25400">
            <a:solidFill>
              <a:schemeClr val="accent5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ovéPole 15"/>
          <p:cNvSpPr txBox="1"/>
          <p:nvPr/>
        </p:nvSpPr>
        <p:spPr>
          <a:xfrm>
            <a:off x="3347864" y="1916832"/>
            <a:ext cx="2592288" cy="369332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cs-CZ" b="1" dirty="0" err="1" smtClean="0"/>
              <a:t>Carbon</a:t>
            </a:r>
            <a:r>
              <a:rPr lang="cs-CZ" b="1" dirty="0" smtClean="0"/>
              <a:t> paste </a:t>
            </a:r>
            <a:r>
              <a:rPr lang="cs-CZ" b="1" dirty="0" err="1" smtClean="0"/>
              <a:t>electrodes</a:t>
            </a:r>
            <a:endParaRPr lang="cs-CZ" b="1" dirty="0"/>
          </a:p>
        </p:txBody>
      </p:sp>
      <p:cxnSp>
        <p:nvCxnSpPr>
          <p:cNvPr id="18" name="Přímá spojovací šipka 17"/>
          <p:cNvCxnSpPr/>
          <p:nvPr/>
        </p:nvCxnSpPr>
        <p:spPr>
          <a:xfrm>
            <a:off x="971600" y="1124744"/>
            <a:ext cx="432048" cy="2880320"/>
          </a:xfrm>
          <a:prstGeom prst="straightConnector1">
            <a:avLst/>
          </a:prstGeom>
          <a:ln w="25400">
            <a:solidFill>
              <a:schemeClr val="accent5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ovéPole 18"/>
          <p:cNvSpPr txBox="1"/>
          <p:nvPr/>
        </p:nvSpPr>
        <p:spPr>
          <a:xfrm>
            <a:off x="611560" y="4077446"/>
            <a:ext cx="2462150" cy="646331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cs-CZ" b="1" dirty="0" err="1" smtClean="0"/>
              <a:t>Boron</a:t>
            </a:r>
            <a:r>
              <a:rPr lang="cs-CZ" b="1" dirty="0" smtClean="0"/>
              <a:t> </a:t>
            </a:r>
            <a:r>
              <a:rPr lang="cs-CZ" b="1" dirty="0" err="1" smtClean="0"/>
              <a:t>dopped</a:t>
            </a:r>
            <a:r>
              <a:rPr lang="cs-CZ" b="1" dirty="0" smtClean="0"/>
              <a:t> </a:t>
            </a:r>
            <a:r>
              <a:rPr lang="cs-CZ" b="1" dirty="0" err="1" smtClean="0"/>
              <a:t>diamond</a:t>
            </a:r>
            <a:r>
              <a:rPr lang="cs-CZ" b="1" dirty="0" smtClean="0"/>
              <a:t> </a:t>
            </a:r>
            <a:r>
              <a:rPr lang="cs-CZ" b="1" dirty="0" err="1" smtClean="0"/>
              <a:t>electrodes</a:t>
            </a:r>
            <a:endParaRPr lang="cs-CZ" b="1" dirty="0"/>
          </a:p>
        </p:txBody>
      </p:sp>
      <p:pic>
        <p:nvPicPr>
          <p:cNvPr id="22" name="Obrázek 21" descr="uhlikove vlakn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11960" y="2996952"/>
            <a:ext cx="1336903" cy="576064"/>
          </a:xfrm>
          <a:prstGeom prst="rect">
            <a:avLst/>
          </a:prstGeom>
        </p:spPr>
      </p:pic>
      <p:pic>
        <p:nvPicPr>
          <p:cNvPr id="23" name="Obrázek 22" descr="glassy carbo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96336" y="476672"/>
            <a:ext cx="1296144" cy="1296144"/>
          </a:xfrm>
          <a:prstGeom prst="rect">
            <a:avLst/>
          </a:prstGeom>
        </p:spPr>
      </p:pic>
      <p:pic>
        <p:nvPicPr>
          <p:cNvPr id="24" name="Obrázek 23" descr="carbon paste electrode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974370" y="1916832"/>
            <a:ext cx="2908918" cy="1080120"/>
          </a:xfrm>
          <a:prstGeom prst="rect">
            <a:avLst/>
          </a:prstGeom>
        </p:spPr>
      </p:pic>
      <p:sp>
        <p:nvSpPr>
          <p:cNvPr id="25" name="TextovéPole 24"/>
          <p:cNvSpPr txBox="1"/>
          <p:nvPr/>
        </p:nvSpPr>
        <p:spPr>
          <a:xfrm>
            <a:off x="498674" y="5511606"/>
            <a:ext cx="38164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cs-CZ" dirty="0" smtClean="0"/>
              <a:t> </a:t>
            </a:r>
            <a:r>
              <a:rPr lang="cs-CZ" sz="2400" b="1" dirty="0" err="1" smtClean="0"/>
              <a:t>Screen</a:t>
            </a:r>
            <a:r>
              <a:rPr lang="cs-CZ" sz="2400" b="1" dirty="0" smtClean="0"/>
              <a:t> </a:t>
            </a:r>
            <a:r>
              <a:rPr lang="cs-CZ" sz="2400" b="1" dirty="0" err="1" smtClean="0"/>
              <a:t>printed</a:t>
            </a:r>
            <a:r>
              <a:rPr lang="cs-CZ" sz="2400" b="1" dirty="0" smtClean="0"/>
              <a:t> </a:t>
            </a:r>
            <a:r>
              <a:rPr lang="cs-CZ" sz="2400" b="1" dirty="0" err="1" smtClean="0"/>
              <a:t>electrodes</a:t>
            </a:r>
            <a:endParaRPr lang="cs-CZ" sz="2400" b="1" dirty="0"/>
          </a:p>
        </p:txBody>
      </p:sp>
      <p:pic>
        <p:nvPicPr>
          <p:cNvPr id="26" name="Obrázek 25" descr="screen orinted electrodes.jp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23928" y="5229200"/>
            <a:ext cx="2021932" cy="1080120"/>
          </a:xfrm>
          <a:prstGeom prst="rect">
            <a:avLst/>
          </a:prstGeom>
        </p:spPr>
      </p:pic>
      <p:pic>
        <p:nvPicPr>
          <p:cNvPr id="27" name="Obrázek 26" descr="screen printed electrodes_1.jp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228184" y="5229200"/>
            <a:ext cx="2291523" cy="1224136"/>
          </a:xfrm>
          <a:prstGeom prst="rect">
            <a:avLst/>
          </a:prstGeom>
        </p:spPr>
      </p:pic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3568" y="2636912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cs-CZ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Nucleic acids</a:t>
            </a:r>
            <a:endParaRPr lang="cs-CZ" sz="6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683568" y="1"/>
            <a:ext cx="7992888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Nucleic acids and their components</a:t>
            </a:r>
          </a:p>
          <a:p>
            <a:pPr algn="ctr"/>
            <a:r>
              <a:rPr lang="cs-CZ" dirty="0" smtClean="0"/>
              <a:t/>
            </a:r>
            <a:br>
              <a:rPr lang="cs-CZ" dirty="0" smtClean="0"/>
            </a:br>
            <a:endParaRPr lang="cs-CZ" dirty="0"/>
          </a:p>
        </p:txBody>
      </p:sp>
      <p:grpSp>
        <p:nvGrpSpPr>
          <p:cNvPr id="3" name="Skupina 6"/>
          <p:cNvGrpSpPr/>
          <p:nvPr/>
        </p:nvGrpSpPr>
        <p:grpSpPr>
          <a:xfrm>
            <a:off x="582308" y="692696"/>
            <a:ext cx="8594725" cy="5927725"/>
            <a:chOff x="357188" y="515938"/>
            <a:chExt cx="8594725" cy="5927725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746500" y="4940300"/>
              <a:ext cx="1962150" cy="1331913"/>
            </a:xfrm>
            <a:prstGeom prst="rect">
              <a:avLst/>
            </a:prstGeom>
            <a:noFill/>
          </p:spPr>
        </p:pic>
        <p:sp>
          <p:nvSpPr>
            <p:cNvPr id="9" name="Freeform 3"/>
            <p:cNvSpPr>
              <a:spLocks/>
            </p:cNvSpPr>
            <p:nvPr/>
          </p:nvSpPr>
          <p:spPr bwMode="auto">
            <a:xfrm>
              <a:off x="4886325" y="4700588"/>
              <a:ext cx="1409700" cy="64135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36" y="357"/>
                </a:cxn>
                <a:cxn ang="0">
                  <a:pos x="888" y="285"/>
                </a:cxn>
              </a:cxnLst>
              <a:rect l="0" t="0" r="r" b="b"/>
              <a:pathLst>
                <a:path w="888" h="404">
                  <a:moveTo>
                    <a:pt x="0" y="0"/>
                  </a:moveTo>
                  <a:cubicBezTo>
                    <a:pt x="56" y="61"/>
                    <a:pt x="188" y="310"/>
                    <a:pt x="336" y="357"/>
                  </a:cubicBezTo>
                  <a:cubicBezTo>
                    <a:pt x="484" y="404"/>
                    <a:pt x="773" y="300"/>
                    <a:pt x="888" y="285"/>
                  </a:cubicBezTo>
                </a:path>
              </a:pathLst>
            </a:custGeom>
            <a:solidFill>
              <a:srgbClr val="EAEAEA"/>
            </a:solidFill>
            <a:ln w="9525" cap="flat">
              <a:solidFill>
                <a:schemeClr val="tx1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endParaRPr lang="cs-CZ"/>
            </a:p>
          </p:txBody>
        </p:sp>
        <p:graphicFrame>
          <p:nvGraphicFramePr>
            <p:cNvPr id="10" name="Object 4"/>
            <p:cNvGraphicFramePr>
              <a:graphicFrameLocks noChangeAspect="1"/>
            </p:cNvGraphicFramePr>
            <p:nvPr/>
          </p:nvGraphicFramePr>
          <p:xfrm>
            <a:off x="2216150" y="1028700"/>
            <a:ext cx="809625" cy="12096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23" name="ISIS/Draw Sketch" r:id="rId4" imgW="812659" imgH="1206906" progId="">
                    <p:embed/>
                  </p:oleObj>
                </mc:Choice>
                <mc:Fallback>
                  <p:oleObj name="ISIS/Draw Sketch" r:id="rId4" imgW="812659" imgH="1206906" progId="">
                    <p:embed/>
                    <p:pic>
                      <p:nvPicPr>
                        <p:cNvPr id="0" name="Picture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216150" y="1028700"/>
                          <a:ext cx="809625" cy="120967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1" name="Object 5"/>
            <p:cNvGraphicFramePr>
              <a:graphicFrameLocks noChangeAspect="1"/>
            </p:cNvGraphicFramePr>
            <p:nvPr/>
          </p:nvGraphicFramePr>
          <p:xfrm>
            <a:off x="728663" y="998538"/>
            <a:ext cx="1200150" cy="12096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24" name="ISIS/Draw Sketch" r:id="rId6" imgW="1199672" imgH="1208587" progId="">
                    <p:embed/>
                  </p:oleObj>
                </mc:Choice>
                <mc:Fallback>
                  <p:oleObj name="ISIS/Draw Sketch" r:id="rId6" imgW="1199672" imgH="1208587" progId="">
                    <p:embed/>
                    <p:pic>
                      <p:nvPicPr>
                        <p:cNvPr id="0" name="Picture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28663" y="998538"/>
                          <a:ext cx="1200150" cy="120967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2" name="Object 6"/>
            <p:cNvGraphicFramePr>
              <a:graphicFrameLocks noChangeAspect="1"/>
            </p:cNvGraphicFramePr>
            <p:nvPr/>
          </p:nvGraphicFramePr>
          <p:xfrm>
            <a:off x="3794125" y="1084263"/>
            <a:ext cx="981075" cy="11525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25" name="ISIS/Draw Sketch" r:id="rId8" imgW="976803" imgH="1155099" progId="">
                    <p:embed/>
                  </p:oleObj>
                </mc:Choice>
                <mc:Fallback>
                  <p:oleObj name="ISIS/Draw Sketch" r:id="rId8" imgW="976803" imgH="1155099" progId="">
                    <p:embed/>
                    <p:pic>
                      <p:nvPicPr>
                        <p:cNvPr id="0" name="Picture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794125" y="1084263"/>
                          <a:ext cx="981075" cy="115252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3" name="Object 7"/>
            <p:cNvGraphicFramePr>
              <a:graphicFrameLocks noChangeAspect="1"/>
            </p:cNvGraphicFramePr>
            <p:nvPr/>
          </p:nvGraphicFramePr>
          <p:xfrm>
            <a:off x="4943475" y="1055688"/>
            <a:ext cx="1352550" cy="11525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26" name="ISIS/Draw Sketch" r:id="rId10" imgW="1354479" imgH="1150292" progId="">
                    <p:embed/>
                  </p:oleObj>
                </mc:Choice>
                <mc:Fallback>
                  <p:oleObj name="ISIS/Draw Sketch" r:id="rId10" imgW="1354479" imgH="1150292" progId="">
                    <p:embed/>
                    <p:pic>
                      <p:nvPicPr>
                        <p:cNvPr id="0" name="Picture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943475" y="1055688"/>
                          <a:ext cx="1352550" cy="115252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4" name="Group 8"/>
            <p:cNvGrpSpPr>
              <a:grpSpLocks/>
            </p:cNvGrpSpPr>
            <p:nvPr/>
          </p:nvGrpSpPr>
          <p:grpSpPr bwMode="auto">
            <a:xfrm>
              <a:off x="7035800" y="1631950"/>
              <a:ext cx="1311275" cy="4046538"/>
              <a:chOff x="4738" y="560"/>
              <a:chExt cx="673" cy="2810"/>
            </a:xfrm>
          </p:grpSpPr>
          <p:graphicFrame>
            <p:nvGraphicFramePr>
              <p:cNvPr id="54" name="Object 9"/>
              <p:cNvGraphicFramePr>
                <a:graphicFrameLocks noChangeAspect="1"/>
              </p:cNvGraphicFramePr>
              <p:nvPr/>
            </p:nvGraphicFramePr>
            <p:xfrm>
              <a:off x="4785" y="744"/>
              <a:ext cx="626" cy="262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127" name="CorelPhotoPaint.Image.9" r:id="rId12" imgW="434157" imgH="2329905" progId="">
                      <p:embed/>
                    </p:oleObj>
                  </mc:Choice>
                  <mc:Fallback>
                    <p:oleObj name="CorelPhotoPaint.Image.9" r:id="rId12" imgW="434157" imgH="2329905" progId="">
                      <p:embed/>
                      <p:pic>
                        <p:nvPicPr>
                          <p:cNvPr id="0" name="Picture 6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3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 t="2411" b="19411"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785" y="744"/>
                            <a:ext cx="626" cy="262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55" name="Text Box 10"/>
              <p:cNvSpPr txBox="1">
                <a:spLocks noChangeArrowheads="1"/>
              </p:cNvSpPr>
              <p:nvPr/>
            </p:nvSpPr>
            <p:spPr bwMode="auto">
              <a:xfrm>
                <a:off x="5045" y="560"/>
                <a:ext cx="317" cy="25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r>
                  <a:rPr lang="cs-CZ" b="1"/>
                  <a:t>3</a:t>
                </a:r>
                <a:r>
                  <a:rPr lang="en-US" b="1"/>
                  <a:t>’</a:t>
                </a:r>
                <a:endParaRPr lang="cs-CZ" b="1"/>
              </a:p>
            </p:txBody>
          </p:sp>
          <p:sp>
            <p:nvSpPr>
              <p:cNvPr id="56" name="Text Box 11"/>
              <p:cNvSpPr txBox="1">
                <a:spLocks noChangeArrowheads="1"/>
              </p:cNvSpPr>
              <p:nvPr/>
            </p:nvSpPr>
            <p:spPr bwMode="auto">
              <a:xfrm>
                <a:off x="4738" y="574"/>
                <a:ext cx="192" cy="25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b="1"/>
                  <a:t>5’</a:t>
                </a:r>
                <a:endParaRPr lang="cs-CZ" b="1"/>
              </a:p>
            </p:txBody>
          </p:sp>
        </p:grpSp>
        <p:sp>
          <p:nvSpPr>
            <p:cNvPr id="15" name="Text Box 12"/>
            <p:cNvSpPr txBox="1">
              <a:spLocks noChangeArrowheads="1"/>
            </p:cNvSpPr>
            <p:nvPr/>
          </p:nvSpPr>
          <p:spPr bwMode="auto">
            <a:xfrm>
              <a:off x="4167188" y="590550"/>
              <a:ext cx="159385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cs-CZ" b="1"/>
                <a:t>purine bases</a:t>
              </a:r>
            </a:p>
          </p:txBody>
        </p:sp>
        <p:sp>
          <p:nvSpPr>
            <p:cNvPr id="16" name="Text Box 13"/>
            <p:cNvSpPr txBox="1">
              <a:spLocks noChangeArrowheads="1"/>
            </p:cNvSpPr>
            <p:nvPr/>
          </p:nvSpPr>
          <p:spPr bwMode="auto">
            <a:xfrm>
              <a:off x="796925" y="2244725"/>
              <a:ext cx="1212850" cy="33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cs-CZ" sz="1600"/>
                <a:t>thymine (T)</a:t>
              </a:r>
            </a:p>
          </p:txBody>
        </p:sp>
        <p:sp>
          <p:nvSpPr>
            <p:cNvPr id="17" name="Text Box 14"/>
            <p:cNvSpPr txBox="1">
              <a:spLocks noChangeArrowheads="1"/>
            </p:cNvSpPr>
            <p:nvPr/>
          </p:nvSpPr>
          <p:spPr bwMode="auto">
            <a:xfrm>
              <a:off x="1012825" y="636588"/>
              <a:ext cx="2051050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cs-CZ" b="1"/>
                <a:t>pyrimidine bases</a:t>
              </a:r>
            </a:p>
          </p:txBody>
        </p:sp>
        <p:sp>
          <p:nvSpPr>
            <p:cNvPr id="18" name="Text Box 15"/>
            <p:cNvSpPr txBox="1">
              <a:spLocks noChangeArrowheads="1"/>
            </p:cNvSpPr>
            <p:nvPr/>
          </p:nvSpPr>
          <p:spPr bwMode="auto">
            <a:xfrm>
              <a:off x="2170113" y="2260600"/>
              <a:ext cx="1268412" cy="33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cs-CZ" sz="1600"/>
                <a:t>cytosine (C)</a:t>
              </a:r>
            </a:p>
          </p:txBody>
        </p:sp>
        <p:sp>
          <p:nvSpPr>
            <p:cNvPr id="19" name="Text Box 16"/>
            <p:cNvSpPr txBox="1">
              <a:spLocks noChangeArrowheads="1"/>
            </p:cNvSpPr>
            <p:nvPr/>
          </p:nvSpPr>
          <p:spPr bwMode="auto">
            <a:xfrm>
              <a:off x="3743325" y="2276475"/>
              <a:ext cx="1233488" cy="33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cs-CZ" sz="1600"/>
                <a:t>adenine (A)</a:t>
              </a:r>
            </a:p>
          </p:txBody>
        </p:sp>
        <p:sp>
          <p:nvSpPr>
            <p:cNvPr id="20" name="Text Box 17"/>
            <p:cNvSpPr txBox="1">
              <a:spLocks noChangeArrowheads="1"/>
            </p:cNvSpPr>
            <p:nvPr/>
          </p:nvSpPr>
          <p:spPr bwMode="auto">
            <a:xfrm>
              <a:off x="5159375" y="2235200"/>
              <a:ext cx="1257300" cy="33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cs-CZ" sz="1600"/>
                <a:t>guanine (G)</a:t>
              </a:r>
            </a:p>
          </p:txBody>
        </p:sp>
        <p:sp>
          <p:nvSpPr>
            <p:cNvPr id="21" name="Text Box 18"/>
            <p:cNvSpPr txBox="1">
              <a:spLocks noChangeArrowheads="1"/>
            </p:cNvSpPr>
            <p:nvPr/>
          </p:nvSpPr>
          <p:spPr bwMode="auto">
            <a:xfrm>
              <a:off x="6586538" y="995363"/>
              <a:ext cx="2136775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/>
              <a:r>
                <a:rPr lang="cs-CZ" b="1"/>
                <a:t>DNA double helix</a:t>
              </a:r>
            </a:p>
          </p:txBody>
        </p:sp>
        <p:sp>
          <p:nvSpPr>
            <p:cNvPr id="22" name="Text Box 19"/>
            <p:cNvSpPr txBox="1">
              <a:spLocks noChangeArrowheads="1"/>
            </p:cNvSpPr>
            <p:nvPr/>
          </p:nvSpPr>
          <p:spPr bwMode="auto">
            <a:xfrm>
              <a:off x="8159750" y="3321050"/>
              <a:ext cx="792163" cy="5810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cs-CZ" sz="1600"/>
                <a:t>base pairs</a:t>
              </a:r>
            </a:p>
          </p:txBody>
        </p:sp>
        <p:sp>
          <p:nvSpPr>
            <p:cNvPr id="23" name="Text Box 20"/>
            <p:cNvSpPr txBox="1">
              <a:spLocks noChangeArrowheads="1"/>
            </p:cNvSpPr>
            <p:nvPr/>
          </p:nvSpPr>
          <p:spPr bwMode="auto">
            <a:xfrm>
              <a:off x="7694613" y="5294313"/>
              <a:ext cx="1177925" cy="825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cs-CZ" sz="1600"/>
                <a:t>sugar-phosphate backbone</a:t>
              </a:r>
            </a:p>
          </p:txBody>
        </p:sp>
        <p:sp>
          <p:nvSpPr>
            <p:cNvPr id="24" name="Text Box 21"/>
            <p:cNvSpPr txBox="1">
              <a:spLocks noChangeArrowheads="1"/>
            </p:cNvSpPr>
            <p:nvPr/>
          </p:nvSpPr>
          <p:spPr bwMode="auto">
            <a:xfrm>
              <a:off x="6391275" y="2352675"/>
              <a:ext cx="1106488" cy="5810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r"/>
              <a:r>
                <a:rPr lang="cs-CZ" sz="1600"/>
                <a:t>major groove</a:t>
              </a:r>
            </a:p>
          </p:txBody>
        </p:sp>
        <p:sp>
          <p:nvSpPr>
            <p:cNvPr id="25" name="Text Box 22"/>
            <p:cNvSpPr txBox="1">
              <a:spLocks noChangeArrowheads="1"/>
            </p:cNvSpPr>
            <p:nvPr/>
          </p:nvSpPr>
          <p:spPr bwMode="auto">
            <a:xfrm>
              <a:off x="6092825" y="3340100"/>
              <a:ext cx="1106488" cy="5810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r"/>
              <a:r>
                <a:rPr lang="cs-CZ" sz="1600"/>
                <a:t>minor groove</a:t>
              </a:r>
            </a:p>
          </p:txBody>
        </p:sp>
        <p:sp>
          <p:nvSpPr>
            <p:cNvPr id="26" name="Line 23"/>
            <p:cNvSpPr>
              <a:spLocks noChangeShapeType="1"/>
            </p:cNvSpPr>
            <p:nvPr/>
          </p:nvSpPr>
          <p:spPr bwMode="auto">
            <a:xfrm>
              <a:off x="7429500" y="2600325"/>
              <a:ext cx="25717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cs-CZ"/>
            </a:p>
          </p:txBody>
        </p:sp>
        <p:sp>
          <p:nvSpPr>
            <p:cNvPr id="27" name="Line 24"/>
            <p:cNvSpPr>
              <a:spLocks noChangeShapeType="1"/>
            </p:cNvSpPr>
            <p:nvPr/>
          </p:nvSpPr>
          <p:spPr bwMode="auto">
            <a:xfrm>
              <a:off x="7115175" y="3600450"/>
              <a:ext cx="14287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cs-CZ"/>
            </a:p>
          </p:txBody>
        </p:sp>
        <p:sp>
          <p:nvSpPr>
            <p:cNvPr id="28" name="Line 25"/>
            <p:cNvSpPr>
              <a:spLocks noChangeShapeType="1"/>
            </p:cNvSpPr>
            <p:nvPr/>
          </p:nvSpPr>
          <p:spPr bwMode="auto">
            <a:xfrm flipH="1">
              <a:off x="7658100" y="3543300"/>
              <a:ext cx="542925" cy="32861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cs-CZ"/>
            </a:p>
          </p:txBody>
        </p:sp>
        <p:sp>
          <p:nvSpPr>
            <p:cNvPr id="29" name="Line 26"/>
            <p:cNvSpPr>
              <a:spLocks noChangeShapeType="1"/>
            </p:cNvSpPr>
            <p:nvPr/>
          </p:nvSpPr>
          <p:spPr bwMode="auto">
            <a:xfrm flipH="1">
              <a:off x="7758113" y="3629025"/>
              <a:ext cx="542925" cy="44291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cs-CZ"/>
            </a:p>
          </p:txBody>
        </p:sp>
        <p:sp>
          <p:nvSpPr>
            <p:cNvPr id="30" name="Line 27"/>
            <p:cNvSpPr>
              <a:spLocks noChangeShapeType="1"/>
            </p:cNvSpPr>
            <p:nvPr/>
          </p:nvSpPr>
          <p:spPr bwMode="auto">
            <a:xfrm flipH="1" flipV="1">
              <a:off x="7972425" y="5172075"/>
              <a:ext cx="71438" cy="18573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cs-CZ"/>
            </a:p>
          </p:txBody>
        </p:sp>
        <p:sp>
          <p:nvSpPr>
            <p:cNvPr id="31" name="Text Box 28"/>
            <p:cNvSpPr txBox="1">
              <a:spLocks noChangeArrowheads="1"/>
            </p:cNvSpPr>
            <p:nvPr/>
          </p:nvSpPr>
          <p:spPr bwMode="auto">
            <a:xfrm rot="16200000">
              <a:off x="3154002" y="4447659"/>
              <a:ext cx="1151662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cs-CZ" b="1" dirty="0" smtClean="0"/>
                <a:t>Base pairs</a:t>
              </a:r>
              <a:endParaRPr lang="cs-CZ" b="1" dirty="0"/>
            </a:p>
          </p:txBody>
        </p:sp>
        <p:sp>
          <p:nvSpPr>
            <p:cNvPr id="32" name="Text Box 29"/>
            <p:cNvSpPr txBox="1">
              <a:spLocks noChangeArrowheads="1"/>
            </p:cNvSpPr>
            <p:nvPr/>
          </p:nvSpPr>
          <p:spPr bwMode="auto">
            <a:xfrm>
              <a:off x="5438775" y="5900738"/>
              <a:ext cx="606425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cs-CZ">
                  <a:cs typeface="Arial" charset="0"/>
                </a:rPr>
                <a:t>C•</a:t>
              </a:r>
              <a:r>
                <a:rPr lang="cs-CZ"/>
                <a:t>G</a:t>
              </a:r>
            </a:p>
          </p:txBody>
        </p:sp>
        <p:graphicFrame>
          <p:nvGraphicFramePr>
            <p:cNvPr id="33" name="Object 30"/>
            <p:cNvGraphicFramePr>
              <a:graphicFrameLocks noChangeAspect="1"/>
            </p:cNvGraphicFramePr>
            <p:nvPr/>
          </p:nvGraphicFramePr>
          <p:xfrm>
            <a:off x="3937000" y="2879725"/>
            <a:ext cx="2047875" cy="14684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28" name="CorelPhotoPaint.Image.9" r:id="rId14" imgW="1793524" imgH="1208534" progId="">
                    <p:embed/>
                  </p:oleObj>
                </mc:Choice>
                <mc:Fallback>
                  <p:oleObj name="CorelPhotoPaint.Image.9" r:id="rId14" imgW="1793524" imgH="1208534" progId="">
                    <p:embed/>
                    <p:pic>
                      <p:nvPicPr>
                        <p:cNvPr id="0" name="Picture 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5">
                          <a:clrChange>
                            <a:clrFrom>
                              <a:srgbClr val="FEFEFE"/>
                            </a:clrFrom>
                            <a:clrTo>
                              <a:srgbClr val="FEFEFE">
                                <a:alpha val="0"/>
                              </a:srgbClr>
                            </a:clrTo>
                          </a:clrChange>
                          <a:lum contrast="24000"/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937000" y="2879725"/>
                          <a:ext cx="2047875" cy="146843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4" name="Text Box 31"/>
            <p:cNvSpPr txBox="1">
              <a:spLocks noChangeArrowheads="1"/>
            </p:cNvSpPr>
            <p:nvPr/>
          </p:nvSpPr>
          <p:spPr bwMode="auto">
            <a:xfrm>
              <a:off x="5522913" y="2955925"/>
              <a:ext cx="555625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cs-CZ"/>
                <a:t>T</a:t>
              </a:r>
              <a:r>
                <a:rPr lang="cs-CZ">
                  <a:cs typeface="Arial" charset="0"/>
                </a:rPr>
                <a:t>•</a:t>
              </a:r>
              <a:r>
                <a:rPr lang="cs-CZ"/>
                <a:t>A</a:t>
              </a:r>
            </a:p>
          </p:txBody>
        </p:sp>
        <p:sp>
          <p:nvSpPr>
            <p:cNvPr id="35" name="Rectangle 32"/>
            <p:cNvSpPr>
              <a:spLocks noChangeArrowheads="1"/>
            </p:cNvSpPr>
            <p:nvPr/>
          </p:nvSpPr>
          <p:spPr bwMode="auto">
            <a:xfrm>
              <a:off x="385763" y="557213"/>
              <a:ext cx="8501062" cy="587216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36" name="Line 33"/>
            <p:cNvSpPr>
              <a:spLocks noChangeShapeType="1"/>
            </p:cNvSpPr>
            <p:nvPr/>
          </p:nvSpPr>
          <p:spPr bwMode="auto">
            <a:xfrm>
              <a:off x="6386513" y="571500"/>
              <a:ext cx="0" cy="58721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cs-CZ"/>
            </a:p>
          </p:txBody>
        </p:sp>
        <p:sp>
          <p:nvSpPr>
            <p:cNvPr id="37" name="Line 34"/>
            <p:cNvSpPr>
              <a:spLocks noChangeShapeType="1"/>
            </p:cNvSpPr>
            <p:nvPr/>
          </p:nvSpPr>
          <p:spPr bwMode="auto">
            <a:xfrm>
              <a:off x="400050" y="2857500"/>
              <a:ext cx="600075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cs-CZ"/>
            </a:p>
          </p:txBody>
        </p:sp>
        <p:sp>
          <p:nvSpPr>
            <p:cNvPr id="38" name="Line 35"/>
            <p:cNvSpPr>
              <a:spLocks noChangeShapeType="1"/>
            </p:cNvSpPr>
            <p:nvPr/>
          </p:nvSpPr>
          <p:spPr bwMode="auto">
            <a:xfrm>
              <a:off x="3443288" y="2857500"/>
              <a:ext cx="0" cy="35433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cs-CZ"/>
            </a:p>
          </p:txBody>
        </p:sp>
        <p:sp>
          <p:nvSpPr>
            <p:cNvPr id="39" name="Text Box 36"/>
            <p:cNvSpPr txBox="1">
              <a:spLocks noChangeArrowheads="1"/>
            </p:cNvSpPr>
            <p:nvPr/>
          </p:nvSpPr>
          <p:spPr bwMode="auto">
            <a:xfrm>
              <a:off x="393700" y="515938"/>
              <a:ext cx="387350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cs-CZ" sz="2400"/>
                <a:t>A</a:t>
              </a:r>
            </a:p>
          </p:txBody>
        </p:sp>
        <p:sp>
          <p:nvSpPr>
            <p:cNvPr id="40" name="Text Box 37"/>
            <p:cNvSpPr txBox="1">
              <a:spLocks noChangeArrowheads="1"/>
            </p:cNvSpPr>
            <p:nvPr/>
          </p:nvSpPr>
          <p:spPr bwMode="auto">
            <a:xfrm>
              <a:off x="438150" y="2846388"/>
              <a:ext cx="387350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cs-CZ" sz="2400"/>
                <a:t>B</a:t>
              </a:r>
            </a:p>
          </p:txBody>
        </p:sp>
        <p:sp>
          <p:nvSpPr>
            <p:cNvPr id="41" name="Text Box 38"/>
            <p:cNvSpPr txBox="1">
              <a:spLocks noChangeArrowheads="1"/>
            </p:cNvSpPr>
            <p:nvPr/>
          </p:nvSpPr>
          <p:spPr bwMode="auto">
            <a:xfrm>
              <a:off x="3497263" y="2890838"/>
              <a:ext cx="404812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cs-CZ" sz="2400"/>
                <a:t>C</a:t>
              </a:r>
            </a:p>
          </p:txBody>
        </p:sp>
        <p:sp>
          <p:nvSpPr>
            <p:cNvPr id="42" name="Text Box 39"/>
            <p:cNvSpPr txBox="1">
              <a:spLocks noChangeArrowheads="1"/>
            </p:cNvSpPr>
            <p:nvPr/>
          </p:nvSpPr>
          <p:spPr bwMode="auto">
            <a:xfrm>
              <a:off x="6413500" y="563563"/>
              <a:ext cx="404813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cs-CZ" sz="2400"/>
                <a:t>D</a:t>
              </a:r>
            </a:p>
          </p:txBody>
        </p:sp>
        <p:grpSp>
          <p:nvGrpSpPr>
            <p:cNvPr id="5" name="Group 40"/>
            <p:cNvGrpSpPr>
              <a:grpSpLocks/>
            </p:cNvGrpSpPr>
            <p:nvPr/>
          </p:nvGrpSpPr>
          <p:grpSpPr bwMode="auto">
            <a:xfrm>
              <a:off x="357188" y="3127375"/>
              <a:ext cx="3141662" cy="2801938"/>
              <a:chOff x="252" y="1754"/>
              <a:chExt cx="1979" cy="1765"/>
            </a:xfrm>
          </p:grpSpPr>
          <p:graphicFrame>
            <p:nvGraphicFramePr>
              <p:cNvPr id="47" name="Object 41"/>
              <p:cNvGraphicFramePr>
                <a:graphicFrameLocks noChangeAspect="1"/>
              </p:cNvGraphicFramePr>
              <p:nvPr/>
            </p:nvGraphicFramePr>
            <p:xfrm>
              <a:off x="792" y="1854"/>
              <a:ext cx="994" cy="166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129" name="ISIS/Draw Sketch" r:id="rId16" imgW="1141730" imgH="1915160" progId="">
                      <p:embed/>
                    </p:oleObj>
                  </mc:Choice>
                  <mc:Fallback>
                    <p:oleObj name="ISIS/Draw Sketch" r:id="rId16" imgW="1141730" imgH="1915160" progId="">
                      <p:embed/>
                      <p:pic>
                        <p:nvPicPr>
                          <p:cNvPr id="0" name="Picture 8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7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792" y="1854"/>
                            <a:ext cx="994" cy="1665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48" name="Text Box 42"/>
              <p:cNvSpPr txBox="1">
                <a:spLocks noChangeArrowheads="1"/>
              </p:cNvSpPr>
              <p:nvPr/>
            </p:nvSpPr>
            <p:spPr bwMode="auto">
              <a:xfrm>
                <a:off x="1067" y="1754"/>
                <a:ext cx="919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cs-CZ" sz="1600"/>
                  <a:t>2-deoxyribose</a:t>
                </a:r>
              </a:p>
            </p:txBody>
          </p:sp>
          <p:sp>
            <p:nvSpPr>
              <p:cNvPr id="49" name="Text Box 43"/>
              <p:cNvSpPr txBox="1">
                <a:spLocks noChangeArrowheads="1"/>
              </p:cNvSpPr>
              <p:nvPr/>
            </p:nvSpPr>
            <p:spPr bwMode="auto">
              <a:xfrm>
                <a:off x="1518" y="2943"/>
                <a:ext cx="713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cs-CZ" sz="1600"/>
                  <a:t>phosphate</a:t>
                </a:r>
              </a:p>
            </p:txBody>
          </p:sp>
          <p:sp>
            <p:nvSpPr>
              <p:cNvPr id="50" name="Text Box 44"/>
              <p:cNvSpPr txBox="1">
                <a:spLocks noChangeArrowheads="1"/>
              </p:cNvSpPr>
              <p:nvPr/>
            </p:nvSpPr>
            <p:spPr bwMode="auto">
              <a:xfrm rot="-5400000">
                <a:off x="-50" y="2547"/>
                <a:ext cx="836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cs-CZ" b="1"/>
                  <a:t>nucleotide</a:t>
                </a:r>
              </a:p>
            </p:txBody>
          </p:sp>
          <p:sp>
            <p:nvSpPr>
              <p:cNvPr id="51" name="AutoShape 45"/>
              <p:cNvSpPr>
                <a:spLocks/>
              </p:cNvSpPr>
              <p:nvPr/>
            </p:nvSpPr>
            <p:spPr bwMode="auto">
              <a:xfrm>
                <a:off x="549" y="1953"/>
                <a:ext cx="108" cy="1539"/>
              </a:xfrm>
              <a:prstGeom prst="leftBrace">
                <a:avLst>
                  <a:gd name="adj1" fmla="val 118750"/>
                  <a:gd name="adj2" fmla="val 50000"/>
                </a:avLst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52" name="Line 46"/>
              <p:cNvSpPr>
                <a:spLocks noChangeShapeType="1"/>
              </p:cNvSpPr>
              <p:nvPr/>
            </p:nvSpPr>
            <p:spPr bwMode="auto">
              <a:xfrm flipH="1">
                <a:off x="1368" y="1953"/>
                <a:ext cx="27" cy="19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53" name="Line 47"/>
              <p:cNvSpPr>
                <a:spLocks noChangeShapeType="1"/>
              </p:cNvSpPr>
              <p:nvPr/>
            </p:nvSpPr>
            <p:spPr bwMode="auto">
              <a:xfrm flipH="1">
                <a:off x="1440" y="3051"/>
                <a:ext cx="81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cs-CZ"/>
              </a:p>
            </p:txBody>
          </p:sp>
        </p:grpSp>
        <p:sp>
          <p:nvSpPr>
            <p:cNvPr id="44" name="Freeform 48"/>
            <p:cNvSpPr>
              <a:spLocks/>
            </p:cNvSpPr>
            <p:nvPr/>
          </p:nvSpPr>
          <p:spPr bwMode="auto">
            <a:xfrm>
              <a:off x="4705350" y="3857625"/>
              <a:ext cx="928688" cy="542925"/>
            </a:xfrm>
            <a:custGeom>
              <a:avLst/>
              <a:gdLst/>
              <a:ahLst/>
              <a:cxnLst>
                <a:cxn ang="0">
                  <a:pos x="45" y="342"/>
                </a:cxn>
                <a:cxn ang="0">
                  <a:pos x="90" y="27"/>
                </a:cxn>
                <a:cxn ang="0">
                  <a:pos x="585" y="180"/>
                </a:cxn>
              </a:cxnLst>
              <a:rect l="0" t="0" r="r" b="b"/>
              <a:pathLst>
                <a:path w="585" h="342">
                  <a:moveTo>
                    <a:pt x="45" y="342"/>
                  </a:moveTo>
                  <a:cubicBezTo>
                    <a:pt x="22" y="198"/>
                    <a:pt x="0" y="54"/>
                    <a:pt x="90" y="27"/>
                  </a:cubicBezTo>
                  <a:cubicBezTo>
                    <a:pt x="180" y="0"/>
                    <a:pt x="382" y="90"/>
                    <a:pt x="585" y="180"/>
                  </a:cubicBezTo>
                </a:path>
              </a:pathLst>
            </a:custGeom>
            <a:solidFill>
              <a:srgbClr val="EAEAEA"/>
            </a:solidFill>
            <a:ln w="9525" cap="flat">
              <a:solidFill>
                <a:schemeClr val="tx1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endParaRPr lang="cs-CZ"/>
            </a:p>
          </p:txBody>
        </p:sp>
        <p:sp>
          <p:nvSpPr>
            <p:cNvPr id="45" name="Text Box 49"/>
            <p:cNvSpPr txBox="1">
              <a:spLocks noChangeArrowheads="1"/>
            </p:cNvSpPr>
            <p:nvPr/>
          </p:nvSpPr>
          <p:spPr bwMode="auto">
            <a:xfrm>
              <a:off x="4832350" y="4100513"/>
              <a:ext cx="1069975" cy="274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cs-CZ" sz="1200"/>
                <a:t>minor groove</a:t>
              </a:r>
            </a:p>
          </p:txBody>
        </p:sp>
        <p:sp>
          <p:nvSpPr>
            <p:cNvPr id="46" name="Text Box 50"/>
            <p:cNvSpPr txBox="1">
              <a:spLocks noChangeArrowheads="1"/>
            </p:cNvSpPr>
            <p:nvPr/>
          </p:nvSpPr>
          <p:spPr bwMode="auto">
            <a:xfrm>
              <a:off x="5219700" y="4783138"/>
              <a:ext cx="1069975" cy="274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cs-CZ" sz="1200"/>
                <a:t>major groove</a:t>
              </a:r>
            </a:p>
          </p:txBody>
        </p:sp>
      </p:grp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61" name="Text Box 5"/>
          <p:cNvSpPr txBox="1">
            <a:spLocks noChangeArrowheads="1"/>
          </p:cNvSpPr>
          <p:nvPr/>
        </p:nvSpPr>
        <p:spPr bwMode="auto">
          <a:xfrm>
            <a:off x="2014538" y="4179888"/>
            <a:ext cx="7129462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1953: James Watson, Francis Crick, Rosalind Franklin, Maurice Wilkins: </a:t>
            </a:r>
            <a:r>
              <a:rPr lang="cs-CZ" sz="24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DNA double helix</a:t>
            </a:r>
            <a:endParaRPr lang="cs-CZ" sz="2400" b="1" dirty="0">
              <a:effectLst>
                <a:outerShdw blurRad="38100" dist="38100" dir="2700000" algn="tl">
                  <a:srgbClr val="000000"/>
                </a:outerShdw>
              </a:effectLst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cs-CZ" sz="2400" b="1" dirty="0">
              <a:effectLst>
                <a:outerShdw blurRad="38100" dist="38100" dir="2700000" algn="tl">
                  <a:srgbClr val="000000"/>
                </a:outerShdw>
              </a:effectLst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1962: </a:t>
            </a:r>
            <a:r>
              <a:rPr lang="cs-CZ" sz="24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Nobel prize </a:t>
            </a:r>
            <a:r>
              <a:rPr lang="cs-CZ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(JW, FC, MW</a:t>
            </a:r>
            <a:r>
              <a:rPr lang="cs-CZ" sz="24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Explanation of the basic principles of preservation, transmission and expression of genetic information</a:t>
            </a:r>
            <a:endParaRPr lang="cs-CZ" sz="2400" b="1" dirty="0">
              <a:effectLst>
                <a:outerShdw blurRad="38100" dist="38100" dir="2700000" algn="tl">
                  <a:srgbClr val="000000"/>
                </a:outerShdw>
              </a:effectLst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cs-CZ" sz="2400" b="1" dirty="0">
              <a:effectLst>
                <a:outerShdw blurRad="38100" dist="38100" dir="2700000" algn="tl">
                  <a:srgbClr val="000000"/>
                </a:outerShdw>
              </a:effectLst>
              <a:latin typeface="+mn-lt"/>
              <a:cs typeface="+mn-cs"/>
            </a:endParaRPr>
          </a:p>
        </p:txBody>
      </p:sp>
      <p:pic>
        <p:nvPicPr>
          <p:cNvPr id="70662" name="Picture 6" descr="main_watson_crick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260648"/>
            <a:ext cx="2794000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64" name="Picture 8" descr="Click for larger picture!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79712" y="2204864"/>
            <a:ext cx="1804988" cy="172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63" name="Picture 7" descr="Click for larger picture!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3568" y="2204864"/>
            <a:ext cx="1562100" cy="2027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894" name="Picture 238" descr="DNA model (A Barrington Brown/Science Photo Library)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79912" y="260648"/>
            <a:ext cx="2178050" cy="235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7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84168" y="260648"/>
            <a:ext cx="2735263" cy="36729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06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706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706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70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06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06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06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06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066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066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661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b="1" dirty="0" err="1" smtClean="0"/>
              <a:t>Outline</a:t>
            </a:r>
            <a:endParaRPr lang="cs-CZ" sz="3200" b="1" dirty="0"/>
          </a:p>
        </p:txBody>
      </p:sp>
      <p:sp>
        <p:nvSpPr>
          <p:cNvPr id="3" name="TextovéPole 2"/>
          <p:cNvSpPr txBox="1"/>
          <p:nvPr/>
        </p:nvSpPr>
        <p:spPr>
          <a:xfrm>
            <a:off x="611560" y="1268760"/>
            <a:ext cx="7992888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cs-CZ" sz="2400" dirty="0" smtClean="0"/>
              <a:t>  </a:t>
            </a:r>
            <a:r>
              <a:rPr lang="cs-CZ" sz="2400" dirty="0" err="1" smtClean="0"/>
              <a:t>Introduction</a:t>
            </a:r>
            <a:r>
              <a:rPr lang="cs-CZ" sz="2400" dirty="0" smtClean="0"/>
              <a:t> to </a:t>
            </a:r>
            <a:r>
              <a:rPr lang="cs-CZ" sz="2400" dirty="0" err="1" smtClean="0"/>
              <a:t>electrochemical</a:t>
            </a:r>
            <a:r>
              <a:rPr lang="cs-CZ" sz="2400" dirty="0" smtClean="0"/>
              <a:t> </a:t>
            </a:r>
            <a:r>
              <a:rPr lang="cs-CZ" sz="2400" dirty="0" err="1" smtClean="0"/>
              <a:t>methods</a:t>
            </a:r>
            <a:endParaRPr lang="cs-CZ" sz="2400" dirty="0" smtClean="0"/>
          </a:p>
          <a:p>
            <a:endParaRPr lang="cs-CZ" sz="2400" dirty="0" smtClean="0"/>
          </a:p>
          <a:p>
            <a:pPr>
              <a:buFont typeface="Wingdings" pitchFamily="2" charset="2"/>
              <a:buChar char="Ø"/>
            </a:pPr>
            <a:r>
              <a:rPr lang="cs-CZ" sz="2400" dirty="0" smtClean="0"/>
              <a:t>  </a:t>
            </a:r>
            <a:r>
              <a:rPr lang="cs-CZ" sz="2400" dirty="0" err="1" smtClean="0"/>
              <a:t>Electrochemistry</a:t>
            </a:r>
            <a:r>
              <a:rPr lang="cs-CZ" sz="2400" dirty="0" smtClean="0"/>
              <a:t> </a:t>
            </a:r>
            <a:r>
              <a:rPr lang="cs-CZ" sz="2400" dirty="0" err="1" smtClean="0"/>
              <a:t>of</a:t>
            </a:r>
            <a:r>
              <a:rPr lang="cs-CZ" sz="2400" dirty="0" smtClean="0"/>
              <a:t> </a:t>
            </a:r>
            <a:r>
              <a:rPr lang="cs-CZ" sz="2400" dirty="0" err="1" smtClean="0"/>
              <a:t>nucleic</a:t>
            </a:r>
            <a:r>
              <a:rPr lang="cs-CZ" sz="2400" dirty="0" smtClean="0"/>
              <a:t> </a:t>
            </a:r>
            <a:r>
              <a:rPr lang="cs-CZ" sz="2400" dirty="0" err="1" smtClean="0"/>
              <a:t>acids</a:t>
            </a:r>
            <a:r>
              <a:rPr lang="cs-CZ" sz="2400" dirty="0" smtClean="0"/>
              <a:t> </a:t>
            </a:r>
            <a:r>
              <a:rPr lang="cs-CZ" sz="2400" dirty="0" err="1" smtClean="0"/>
              <a:t>and</a:t>
            </a:r>
            <a:r>
              <a:rPr lang="cs-CZ" sz="2400" dirty="0" smtClean="0"/>
              <a:t> </a:t>
            </a:r>
            <a:r>
              <a:rPr lang="cs-CZ" sz="2400" dirty="0" err="1" smtClean="0"/>
              <a:t>their</a:t>
            </a:r>
            <a:r>
              <a:rPr lang="cs-CZ" sz="2400" dirty="0" smtClean="0"/>
              <a:t> </a:t>
            </a:r>
            <a:r>
              <a:rPr lang="cs-CZ" sz="2400" dirty="0" err="1" smtClean="0"/>
              <a:t>components</a:t>
            </a:r>
            <a:endParaRPr lang="cs-CZ" sz="2400" dirty="0" smtClean="0"/>
          </a:p>
          <a:p>
            <a:endParaRPr lang="cs-CZ" sz="2400" dirty="0" smtClean="0"/>
          </a:p>
          <a:p>
            <a:pPr>
              <a:buFont typeface="Wingdings" pitchFamily="2" charset="2"/>
              <a:buChar char="Ø"/>
            </a:pPr>
            <a:r>
              <a:rPr lang="cs-CZ" sz="2400" dirty="0" smtClean="0"/>
              <a:t>  </a:t>
            </a:r>
            <a:r>
              <a:rPr lang="cs-CZ" sz="2400" dirty="0" err="1" smtClean="0"/>
              <a:t>Electrochemistry</a:t>
            </a:r>
            <a:r>
              <a:rPr lang="cs-CZ" sz="2400" dirty="0" smtClean="0"/>
              <a:t> </a:t>
            </a:r>
            <a:r>
              <a:rPr lang="cs-CZ" sz="2400" dirty="0" err="1" smtClean="0"/>
              <a:t>of</a:t>
            </a:r>
            <a:r>
              <a:rPr lang="cs-CZ" sz="2400" dirty="0" smtClean="0"/>
              <a:t> </a:t>
            </a:r>
            <a:r>
              <a:rPr lang="cs-CZ" sz="2400" dirty="0" err="1" smtClean="0"/>
              <a:t>proteins</a:t>
            </a:r>
            <a:endParaRPr lang="cs-CZ" sz="2400" dirty="0" smtClean="0"/>
          </a:p>
          <a:p>
            <a:endParaRPr lang="cs-CZ" sz="2400" dirty="0" smtClean="0"/>
          </a:p>
          <a:p>
            <a:pPr>
              <a:buFont typeface="Wingdings" pitchFamily="2" charset="2"/>
              <a:buChar char="Ø"/>
            </a:pPr>
            <a:r>
              <a:rPr lang="cs-CZ" sz="2400" dirty="0" smtClean="0"/>
              <a:t>  </a:t>
            </a:r>
            <a:r>
              <a:rPr lang="cs-CZ" sz="2400" dirty="0" err="1" smtClean="0"/>
              <a:t>Electrochemistry</a:t>
            </a:r>
            <a:r>
              <a:rPr lang="cs-CZ" sz="2400" dirty="0" smtClean="0"/>
              <a:t> </a:t>
            </a:r>
            <a:r>
              <a:rPr lang="cs-CZ" sz="2400" dirty="0" err="1" smtClean="0"/>
              <a:t>of</a:t>
            </a:r>
            <a:r>
              <a:rPr lang="cs-CZ" sz="2400" dirty="0" smtClean="0"/>
              <a:t> </a:t>
            </a:r>
            <a:r>
              <a:rPr lang="cs-CZ" sz="2400" dirty="0" err="1" smtClean="0"/>
              <a:t>polysaccharides</a:t>
            </a:r>
            <a:endParaRPr lang="cs-CZ" sz="2400" dirty="0" smtClean="0"/>
          </a:p>
          <a:p>
            <a:endParaRPr lang="cs-CZ" sz="2400" dirty="0" smtClean="0"/>
          </a:p>
          <a:p>
            <a:pPr>
              <a:buFont typeface="Wingdings" pitchFamily="2" charset="2"/>
              <a:buChar char="Ø"/>
            </a:pPr>
            <a:r>
              <a:rPr lang="cs-CZ" sz="2400" dirty="0" smtClean="0"/>
              <a:t>  </a:t>
            </a:r>
            <a:r>
              <a:rPr lang="cs-CZ" sz="2400" dirty="0" err="1" smtClean="0"/>
              <a:t>Biosensors</a:t>
            </a:r>
            <a:endParaRPr lang="cs-CZ" sz="2400" dirty="0" smtClean="0"/>
          </a:p>
          <a:p>
            <a:endParaRPr lang="cs-CZ" sz="2400" dirty="0" smtClean="0"/>
          </a:p>
          <a:p>
            <a:pPr>
              <a:buFont typeface="Wingdings" pitchFamily="2" charset="2"/>
              <a:buChar char="Ø"/>
            </a:pPr>
            <a:r>
              <a:rPr lang="cs-CZ" sz="2400" dirty="0" smtClean="0"/>
              <a:t>  </a:t>
            </a:r>
            <a:r>
              <a:rPr lang="cs-CZ" sz="2400" dirty="0" err="1" smtClean="0"/>
              <a:t>Nanoelectrochemistry</a:t>
            </a:r>
            <a:endParaRPr lang="cs-CZ" sz="2400" dirty="0"/>
          </a:p>
        </p:txBody>
      </p:sp>
      <p:pic>
        <p:nvPicPr>
          <p:cNvPr id="5" name="Obrázek 4" descr="NK obrazek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1199991">
            <a:off x="7044686" y="2771358"/>
            <a:ext cx="1685925" cy="2714625"/>
          </a:xfrm>
          <a:prstGeom prst="rect">
            <a:avLst/>
          </a:prstGeom>
        </p:spPr>
      </p:pic>
      <p:pic>
        <p:nvPicPr>
          <p:cNvPr id="6" name="Obrázek 5" descr="protein obrázek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1678529">
            <a:off x="4625140" y="3986742"/>
            <a:ext cx="2266950" cy="2019300"/>
          </a:xfrm>
          <a:prstGeom prst="rect">
            <a:avLst/>
          </a:prstGeom>
        </p:spPr>
      </p:pic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CFAB7FAA-54F9-41C9-B9BA-9379F4DC1842}" type="slidenum">
              <a:rPr lang="cs-CZ" smtClean="0"/>
              <a:pPr/>
              <a:t>20</a:t>
            </a:fld>
            <a:endParaRPr lang="cs-CZ" smtClean="0"/>
          </a:p>
        </p:txBody>
      </p:sp>
      <p:sp>
        <p:nvSpPr>
          <p:cNvPr id="7170" name="Rectangle 2"/>
          <p:cNvSpPr>
            <a:spLocks noGrp="1"/>
          </p:cNvSpPr>
          <p:nvPr>
            <p:ph type="title"/>
          </p:nvPr>
        </p:nvSpPr>
        <p:spPr>
          <a:xfrm>
            <a:off x="611560" y="116632"/>
            <a:ext cx="8229600" cy="1143000"/>
          </a:xfrm>
        </p:spPr>
        <p:txBody>
          <a:bodyPr/>
          <a:lstStyle/>
          <a:p>
            <a:pPr algn="ctr" eaLnBrk="1" hangingPunct="1">
              <a:defRPr/>
            </a:pPr>
            <a:r>
              <a:rPr lang="cs-CZ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Hairpins</a:t>
            </a:r>
          </a:p>
        </p:txBody>
      </p:sp>
      <p:grpSp>
        <p:nvGrpSpPr>
          <p:cNvPr id="2" name="Skupina 9"/>
          <p:cNvGrpSpPr>
            <a:grpSpLocks/>
          </p:cNvGrpSpPr>
          <p:nvPr/>
        </p:nvGrpSpPr>
        <p:grpSpPr bwMode="auto">
          <a:xfrm>
            <a:off x="558932" y="1557338"/>
            <a:ext cx="5314950" cy="2136775"/>
            <a:chOff x="457200" y="1557338"/>
            <a:chExt cx="5314660" cy="2137039"/>
          </a:xfrm>
        </p:grpSpPr>
        <p:sp>
          <p:nvSpPr>
            <p:cNvPr id="8200" name="Text Box 52"/>
            <p:cNvSpPr txBox="1">
              <a:spLocks noChangeArrowheads="1"/>
            </p:cNvSpPr>
            <p:nvPr/>
          </p:nvSpPr>
          <p:spPr bwMode="auto">
            <a:xfrm>
              <a:off x="3392488" y="2686050"/>
              <a:ext cx="184150" cy="4270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1432" tIns="45716" rIns="91432" bIns="45716">
              <a:spAutoFit/>
            </a:bodyPr>
            <a:lstStyle/>
            <a:p>
              <a:endParaRPr lang="cs-CZ" altLang="cs-CZ" sz="2200" b="1">
                <a:latin typeface="Verdana" pitchFamily="34" charset="0"/>
              </a:endParaRPr>
            </a:p>
          </p:txBody>
        </p:sp>
        <p:pic>
          <p:nvPicPr>
            <p:cNvPr id="8201" name="Picture 8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57200" y="1612900"/>
              <a:ext cx="2540000" cy="18494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202" name="Text Box 73"/>
            <p:cNvSpPr txBox="1">
              <a:spLocks noChangeArrowheads="1"/>
            </p:cNvSpPr>
            <p:nvPr/>
          </p:nvSpPr>
          <p:spPr bwMode="auto">
            <a:xfrm>
              <a:off x="3128963" y="1692275"/>
              <a:ext cx="1022837" cy="4309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1432" tIns="45716" rIns="91432" bIns="45716">
              <a:spAutoFit/>
            </a:bodyPr>
            <a:lstStyle/>
            <a:p>
              <a:r>
                <a:rPr lang="cs-CZ" altLang="cs-CZ" sz="2200" b="1" dirty="0" smtClean="0">
                  <a:solidFill>
                    <a:srgbClr val="008000"/>
                  </a:solidFill>
                </a:rPr>
                <a:t>   LOOP</a:t>
              </a:r>
              <a:endParaRPr lang="cs-CZ" altLang="cs-CZ" sz="2200" b="1" dirty="0">
                <a:solidFill>
                  <a:srgbClr val="008000"/>
                </a:solidFill>
              </a:endParaRPr>
            </a:p>
          </p:txBody>
        </p:sp>
        <p:sp>
          <p:nvSpPr>
            <p:cNvPr id="8203" name="Text Box 74"/>
            <p:cNvSpPr txBox="1">
              <a:spLocks noChangeArrowheads="1"/>
            </p:cNvSpPr>
            <p:nvPr/>
          </p:nvSpPr>
          <p:spPr bwMode="auto">
            <a:xfrm>
              <a:off x="3203575" y="2813050"/>
              <a:ext cx="839078" cy="4309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1432" tIns="45716" rIns="91432" bIns="45716">
              <a:spAutoFit/>
            </a:bodyPr>
            <a:lstStyle/>
            <a:p>
              <a:r>
                <a:rPr lang="cs-CZ" altLang="cs-CZ" sz="2200" b="1" dirty="0" smtClean="0"/>
                <a:t>STEM</a:t>
              </a:r>
              <a:endParaRPr lang="cs-CZ" altLang="cs-CZ" sz="2200" b="1" dirty="0"/>
            </a:p>
          </p:txBody>
        </p:sp>
        <p:sp>
          <p:nvSpPr>
            <p:cNvPr id="8204" name="Line 75"/>
            <p:cNvSpPr>
              <a:spLocks noChangeShapeType="1"/>
            </p:cNvSpPr>
            <p:nvPr/>
          </p:nvSpPr>
          <p:spPr bwMode="auto">
            <a:xfrm flipH="1">
              <a:off x="2347913" y="1911350"/>
              <a:ext cx="711919" cy="138113"/>
            </a:xfrm>
            <a:prstGeom prst="line">
              <a:avLst/>
            </a:prstGeom>
            <a:noFill/>
            <a:ln w="15875">
              <a:solidFill>
                <a:srgbClr val="008000"/>
              </a:solidFill>
              <a:prstDash val="sysDot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8205" name="Line 76"/>
            <p:cNvSpPr>
              <a:spLocks noChangeShapeType="1"/>
            </p:cNvSpPr>
            <p:nvPr/>
          </p:nvSpPr>
          <p:spPr bwMode="auto">
            <a:xfrm flipH="1" flipV="1">
              <a:off x="1804988" y="2921000"/>
              <a:ext cx="1419225" cy="61912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cs-CZ"/>
            </a:p>
          </p:txBody>
        </p:sp>
        <p:grpSp>
          <p:nvGrpSpPr>
            <p:cNvPr id="3" name="Skupina 8"/>
            <p:cNvGrpSpPr>
              <a:grpSpLocks/>
            </p:cNvGrpSpPr>
            <p:nvPr/>
          </p:nvGrpSpPr>
          <p:grpSpPr bwMode="auto">
            <a:xfrm>
              <a:off x="4622510" y="1557338"/>
              <a:ext cx="1149350" cy="2137039"/>
              <a:chOff x="4622510" y="1557338"/>
              <a:chExt cx="1149350" cy="2137039"/>
            </a:xfrm>
          </p:grpSpPr>
          <p:sp>
            <p:nvSpPr>
              <p:cNvPr id="8209" name="Obdélník 4"/>
              <p:cNvSpPr>
                <a:spLocks noChangeAspect="1" noChangeArrowheads="1"/>
              </p:cNvSpPr>
              <p:nvPr/>
            </p:nvSpPr>
            <p:spPr bwMode="auto">
              <a:xfrm>
                <a:off x="4883150" y="1557338"/>
                <a:ext cx="354013" cy="42703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1432" tIns="45716" rIns="91432" bIns="45716">
                <a:spAutoFit/>
              </a:bodyPr>
              <a:lstStyle/>
              <a:p>
                <a:r>
                  <a:rPr lang="cs-CZ" altLang="cs-CZ" sz="2200" b="1">
                    <a:solidFill>
                      <a:srgbClr val="006600"/>
                    </a:solidFill>
                    <a:latin typeface="Calibri" pitchFamily="34" charset="0"/>
                  </a:rPr>
                  <a:t>A</a:t>
                </a:r>
              </a:p>
            </p:txBody>
          </p:sp>
          <p:sp>
            <p:nvSpPr>
              <p:cNvPr id="8210" name="Obdélník 5"/>
              <p:cNvSpPr>
                <a:spLocks noChangeAspect="1" noChangeArrowheads="1"/>
              </p:cNvSpPr>
              <p:nvPr/>
            </p:nvSpPr>
            <p:spPr bwMode="auto">
              <a:xfrm>
                <a:off x="4641850" y="1911350"/>
                <a:ext cx="361950" cy="42703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1432" tIns="45716" rIns="91432" bIns="45716">
                <a:spAutoFit/>
              </a:bodyPr>
              <a:lstStyle/>
              <a:p>
                <a:r>
                  <a:rPr lang="cs-CZ" altLang="cs-CZ" sz="2200" b="1">
                    <a:solidFill>
                      <a:srgbClr val="006600"/>
                    </a:solidFill>
                    <a:latin typeface="Calibri" pitchFamily="34" charset="0"/>
                  </a:rPr>
                  <a:t>G</a:t>
                </a:r>
              </a:p>
            </p:txBody>
          </p:sp>
          <p:sp>
            <p:nvSpPr>
              <p:cNvPr id="8211" name="Obdélník 6"/>
              <p:cNvSpPr>
                <a:spLocks noChangeAspect="1" noChangeArrowheads="1"/>
              </p:cNvSpPr>
              <p:nvPr/>
            </p:nvSpPr>
            <p:spPr bwMode="auto">
              <a:xfrm>
                <a:off x="5181600" y="1892300"/>
                <a:ext cx="354013" cy="42703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1432" tIns="45716" rIns="91432" bIns="45716">
                <a:spAutoFit/>
              </a:bodyPr>
              <a:lstStyle/>
              <a:p>
                <a:r>
                  <a:rPr lang="cs-CZ" altLang="cs-CZ" sz="2200" b="1">
                    <a:solidFill>
                      <a:srgbClr val="006600"/>
                    </a:solidFill>
                    <a:latin typeface="Calibri" pitchFamily="34" charset="0"/>
                  </a:rPr>
                  <a:t>A</a:t>
                </a:r>
              </a:p>
            </p:txBody>
          </p:sp>
          <p:cxnSp>
            <p:nvCxnSpPr>
              <p:cNvPr id="7" name="Přímá spojovací čára 6"/>
              <p:cNvCxnSpPr/>
              <p:nvPr/>
            </p:nvCxnSpPr>
            <p:spPr bwMode="auto">
              <a:xfrm>
                <a:off x="4979740" y="3140271"/>
                <a:ext cx="311133" cy="0"/>
              </a:xfrm>
              <a:prstGeom prst="line">
                <a:avLst/>
              </a:prstGeom>
              <a:ln w="19050">
                <a:prstDash val="dash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" name="Přímá spojovací čára 7"/>
              <p:cNvCxnSpPr/>
              <p:nvPr/>
            </p:nvCxnSpPr>
            <p:spPr bwMode="auto">
              <a:xfrm>
                <a:off x="4952755" y="2587752"/>
                <a:ext cx="338118" cy="0"/>
              </a:xfrm>
              <a:prstGeom prst="line">
                <a:avLst/>
              </a:prstGeom>
              <a:ln w="19050">
                <a:prstDash val="dash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214" name="Přímá spojovací čára 8"/>
              <p:cNvCxnSpPr>
                <a:cxnSpLocks noChangeAspect="1" noChangeShapeType="1"/>
              </p:cNvCxnSpPr>
              <p:nvPr/>
            </p:nvCxnSpPr>
            <p:spPr bwMode="auto">
              <a:xfrm flipV="1">
                <a:off x="4821238" y="2723130"/>
                <a:ext cx="0" cy="273822"/>
              </a:xfrm>
              <a:prstGeom prst="line">
                <a:avLst/>
              </a:prstGeom>
              <a:noFill/>
              <a:ln w="28575" algn="ctr">
                <a:solidFill>
                  <a:srgbClr val="000000"/>
                </a:solidFill>
                <a:round/>
                <a:headEnd/>
                <a:tailEnd/>
              </a:ln>
            </p:spPr>
          </p:cxnSp>
          <p:cxnSp>
            <p:nvCxnSpPr>
              <p:cNvPr id="8215" name="Přímá spojovací čára 9"/>
              <p:cNvCxnSpPr>
                <a:cxnSpLocks noChangeAspect="1" noChangeShapeType="1"/>
              </p:cNvCxnSpPr>
              <p:nvPr/>
            </p:nvCxnSpPr>
            <p:spPr bwMode="auto">
              <a:xfrm rot="5400000" flipH="1" flipV="1">
                <a:off x="5248275" y="2863602"/>
                <a:ext cx="265112" cy="1588"/>
              </a:xfrm>
              <a:prstGeom prst="line">
                <a:avLst/>
              </a:prstGeom>
              <a:noFill/>
              <a:ln w="28575" algn="ctr">
                <a:solidFill>
                  <a:srgbClr val="000000"/>
                </a:solidFill>
                <a:round/>
                <a:headEnd/>
                <a:tailEnd/>
              </a:ln>
            </p:spPr>
          </p:cxnSp>
          <p:sp>
            <p:nvSpPr>
              <p:cNvPr id="8216" name="Obdélník 18"/>
              <p:cNvSpPr>
                <a:spLocks noChangeAspect="1" noChangeArrowheads="1"/>
              </p:cNvSpPr>
              <p:nvPr/>
            </p:nvSpPr>
            <p:spPr bwMode="auto">
              <a:xfrm>
                <a:off x="4644008" y="2353891"/>
                <a:ext cx="331788" cy="42703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1432" tIns="45716" rIns="91432" bIns="45716">
                <a:spAutoFit/>
              </a:bodyPr>
              <a:lstStyle/>
              <a:p>
                <a:r>
                  <a:rPr lang="cs-CZ" altLang="cs-CZ" sz="2200" b="1">
                    <a:solidFill>
                      <a:srgbClr val="000000"/>
                    </a:solidFill>
                    <a:latin typeface="Calibri" pitchFamily="34" charset="0"/>
                  </a:rPr>
                  <a:t>C</a:t>
                </a:r>
                <a:endParaRPr lang="cs-CZ" altLang="cs-CZ" sz="2200" b="1">
                  <a:latin typeface="Calibri" pitchFamily="34" charset="0"/>
                </a:endParaRPr>
              </a:p>
            </p:txBody>
          </p:sp>
          <p:sp>
            <p:nvSpPr>
              <p:cNvPr id="8217" name="Obdélník 19"/>
              <p:cNvSpPr>
                <a:spLocks noChangeAspect="1" noChangeArrowheads="1"/>
              </p:cNvSpPr>
              <p:nvPr/>
            </p:nvSpPr>
            <p:spPr bwMode="auto">
              <a:xfrm>
                <a:off x="5183188" y="2359025"/>
                <a:ext cx="361950" cy="42703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1432" tIns="45716" rIns="91432" bIns="45716">
                <a:spAutoFit/>
              </a:bodyPr>
              <a:lstStyle/>
              <a:p>
                <a:r>
                  <a:rPr lang="cs-CZ" altLang="cs-CZ" sz="2200" b="1">
                    <a:solidFill>
                      <a:srgbClr val="000000"/>
                    </a:solidFill>
                    <a:latin typeface="Calibri" pitchFamily="34" charset="0"/>
                  </a:rPr>
                  <a:t>G</a:t>
                </a:r>
              </a:p>
            </p:txBody>
          </p:sp>
          <p:cxnSp>
            <p:nvCxnSpPr>
              <p:cNvPr id="8218" name="Přímá spojovací čára 12"/>
              <p:cNvCxnSpPr>
                <a:cxnSpLocks noChangeAspect="1" noChangeShapeType="1"/>
              </p:cNvCxnSpPr>
              <p:nvPr/>
            </p:nvCxnSpPr>
            <p:spPr bwMode="auto">
              <a:xfrm rot="5400000" flipH="1" flipV="1">
                <a:off x="4691063" y="2306638"/>
                <a:ext cx="207962" cy="4763"/>
              </a:xfrm>
              <a:prstGeom prst="line">
                <a:avLst/>
              </a:prstGeom>
              <a:noFill/>
              <a:ln w="28575" algn="ctr">
                <a:solidFill>
                  <a:srgbClr val="000000"/>
                </a:solidFill>
                <a:round/>
                <a:headEnd/>
                <a:tailEnd/>
              </a:ln>
            </p:spPr>
          </p:cxnSp>
          <p:cxnSp>
            <p:nvCxnSpPr>
              <p:cNvPr id="8219" name="Přímá spojovací čára 13"/>
              <p:cNvCxnSpPr>
                <a:cxnSpLocks noChangeAspect="1" noChangeShapeType="1"/>
              </p:cNvCxnSpPr>
              <p:nvPr/>
            </p:nvCxnSpPr>
            <p:spPr bwMode="auto">
              <a:xfrm rot="5400000" flipH="1" flipV="1">
                <a:off x="5237163" y="2286000"/>
                <a:ext cx="207962" cy="1588"/>
              </a:xfrm>
              <a:prstGeom prst="line">
                <a:avLst/>
              </a:prstGeom>
              <a:noFill/>
              <a:ln w="28575" algn="ctr">
                <a:solidFill>
                  <a:srgbClr val="000000"/>
                </a:solidFill>
                <a:round/>
                <a:headEnd/>
                <a:tailEnd/>
              </a:ln>
            </p:spPr>
          </p:cxnSp>
          <p:sp>
            <p:nvSpPr>
              <p:cNvPr id="8220" name="Line 68"/>
              <p:cNvSpPr>
                <a:spLocks noChangeShapeType="1"/>
              </p:cNvSpPr>
              <p:nvPr/>
            </p:nvSpPr>
            <p:spPr bwMode="auto">
              <a:xfrm>
                <a:off x="5156200" y="1744663"/>
                <a:ext cx="134938" cy="247650"/>
              </a:xfrm>
              <a:prstGeom prst="line">
                <a:avLst/>
              </a:prstGeom>
              <a:noFill/>
              <a:ln w="28575">
                <a:solidFill>
                  <a:srgbClr val="0066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221" name="Line 69"/>
              <p:cNvSpPr>
                <a:spLocks noChangeShapeType="1"/>
              </p:cNvSpPr>
              <p:nvPr/>
            </p:nvSpPr>
            <p:spPr bwMode="auto">
              <a:xfrm flipV="1">
                <a:off x="4818063" y="1744663"/>
                <a:ext cx="134938" cy="247650"/>
              </a:xfrm>
              <a:prstGeom prst="line">
                <a:avLst/>
              </a:prstGeom>
              <a:noFill/>
              <a:ln w="28575">
                <a:solidFill>
                  <a:srgbClr val="0066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222" name="Obdélník 3"/>
              <p:cNvSpPr>
                <a:spLocks noChangeAspect="1" noChangeArrowheads="1"/>
              </p:cNvSpPr>
              <p:nvPr/>
            </p:nvSpPr>
            <p:spPr bwMode="auto">
              <a:xfrm>
                <a:off x="4622510" y="2924944"/>
                <a:ext cx="1149350" cy="7694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91432" tIns="45716" rIns="91432" bIns="45716">
                <a:spAutoFit/>
              </a:bodyPr>
              <a:lstStyle/>
              <a:p>
                <a:r>
                  <a:rPr lang="cs-CZ" altLang="cs-CZ" sz="2200" b="1">
                    <a:latin typeface="Calibri" pitchFamily="34" charset="0"/>
                  </a:rPr>
                  <a:t>G</a:t>
                </a:r>
                <a:r>
                  <a:rPr lang="cs-CZ" altLang="cs-CZ" sz="2200">
                    <a:latin typeface="Calibri" pitchFamily="34" charset="0"/>
                  </a:rPr>
                  <a:t>       </a:t>
                </a:r>
                <a:r>
                  <a:rPr lang="cs-CZ" altLang="cs-CZ" sz="2200" b="1">
                    <a:latin typeface="Calibri" pitchFamily="34" charset="0"/>
                  </a:rPr>
                  <a:t>C</a:t>
                </a:r>
              </a:p>
              <a:p>
                <a:r>
                  <a:rPr lang="cs-CZ" altLang="cs-CZ" sz="2200" b="1">
                    <a:latin typeface="Calibri" pitchFamily="34" charset="0"/>
                  </a:rPr>
                  <a:t>5'       3'</a:t>
                </a:r>
              </a:p>
            </p:txBody>
          </p:sp>
        </p:grpSp>
        <p:sp>
          <p:nvSpPr>
            <p:cNvPr id="8207" name="Line 78"/>
            <p:cNvSpPr>
              <a:spLocks noChangeShapeType="1"/>
            </p:cNvSpPr>
            <p:nvPr/>
          </p:nvSpPr>
          <p:spPr bwMode="auto">
            <a:xfrm>
              <a:off x="4479925" y="1886744"/>
              <a:ext cx="685800" cy="195262"/>
            </a:xfrm>
            <a:prstGeom prst="line">
              <a:avLst/>
            </a:prstGeom>
            <a:noFill/>
            <a:ln w="15875">
              <a:solidFill>
                <a:srgbClr val="008000"/>
              </a:solidFill>
              <a:prstDash val="sysDot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8208" name="Line 79"/>
            <p:cNvSpPr>
              <a:spLocks noChangeShapeType="1"/>
            </p:cNvSpPr>
            <p:nvPr/>
          </p:nvSpPr>
          <p:spPr bwMode="auto">
            <a:xfrm flipV="1">
              <a:off x="4168775" y="2786062"/>
              <a:ext cx="944563" cy="19685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sysDot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8197" name="TextovéPole 35"/>
          <p:cNvSpPr txBox="1">
            <a:spLocks noChangeArrowheads="1"/>
          </p:cNvSpPr>
          <p:nvPr/>
        </p:nvSpPr>
        <p:spPr bwMode="auto">
          <a:xfrm>
            <a:off x="5580063" y="1844675"/>
            <a:ext cx="3563937" cy="1036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6" rIns="91432" bIns="45716">
            <a:spAutoFit/>
          </a:bodyPr>
          <a:lstStyle/>
          <a:p>
            <a:endParaRPr lang="cs-CZ" altLang="cs-CZ" sz="2200" b="1" dirty="0"/>
          </a:p>
          <a:p>
            <a:pPr algn="ctr"/>
            <a:r>
              <a:rPr lang="cs-CZ" altLang="cs-CZ" sz="2000" b="1" dirty="0"/>
              <a:t>T</a:t>
            </a:r>
            <a:r>
              <a:rPr lang="cs-CZ" altLang="cs-CZ" sz="2000" b="1" baseline="-25000" dirty="0"/>
              <a:t>m</a:t>
            </a:r>
            <a:r>
              <a:rPr lang="cs-CZ" altLang="cs-CZ" sz="2000" b="1" dirty="0"/>
              <a:t> </a:t>
            </a:r>
            <a:r>
              <a:rPr lang="cs-CZ" altLang="cs-CZ" sz="2000" b="1" dirty="0" smtClean="0"/>
              <a:t>of DNA heptamer </a:t>
            </a:r>
            <a:r>
              <a:rPr lang="cs-CZ" altLang="cs-CZ" sz="2000" dirty="0"/>
              <a:t>= 76 °C  (</a:t>
            </a:r>
            <a:r>
              <a:rPr lang="cs-CZ" altLang="cs-CZ" sz="2000" dirty="0" smtClean="0"/>
              <a:t>0.1 </a:t>
            </a:r>
            <a:r>
              <a:rPr lang="cs-CZ" altLang="cs-CZ" sz="2000" dirty="0"/>
              <a:t>M NaCl)</a:t>
            </a:r>
            <a:endParaRPr lang="cs-CZ" altLang="cs-CZ" sz="2000" b="1" dirty="0"/>
          </a:p>
        </p:txBody>
      </p:sp>
      <p:sp>
        <p:nvSpPr>
          <p:cNvPr id="8198" name="Rectangle 33"/>
          <p:cNvSpPr>
            <a:spLocks noChangeArrowheads="1"/>
          </p:cNvSpPr>
          <p:nvPr/>
        </p:nvSpPr>
        <p:spPr bwMode="auto">
          <a:xfrm>
            <a:off x="611560" y="4293096"/>
            <a:ext cx="8424936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cs-CZ" altLang="cs-CZ" sz="2400" dirty="0" smtClean="0"/>
              <a:t>The shortest and thermodynamically the most stable hairpin </a:t>
            </a:r>
            <a:r>
              <a:rPr lang="cs-CZ" altLang="cs-CZ" sz="2400" dirty="0"/>
              <a:t>- DNA heptamer d(GCGAAGC) </a:t>
            </a:r>
            <a:r>
              <a:rPr lang="cs-CZ" altLang="cs-CZ" sz="2400" dirty="0" smtClean="0"/>
              <a:t>– replication origins of phage </a:t>
            </a:r>
            <a:r>
              <a:rPr lang="cs-CZ" altLang="cs-CZ" sz="2400" dirty="0"/>
              <a:t>ФX 174 </a:t>
            </a:r>
            <a:r>
              <a:rPr lang="cs-CZ" altLang="cs-CZ" sz="2400" dirty="0" smtClean="0"/>
              <a:t>and </a:t>
            </a:r>
            <a:r>
              <a:rPr lang="cs-CZ" altLang="cs-CZ" sz="2400" dirty="0"/>
              <a:t>herpes simplex virus, </a:t>
            </a:r>
            <a:r>
              <a:rPr lang="cs-CZ" altLang="cs-CZ" sz="2400" dirty="0" smtClean="0"/>
              <a:t>promotor regions of </a:t>
            </a:r>
            <a:r>
              <a:rPr lang="cs-CZ" altLang="cs-CZ" sz="2400" i="1" dirty="0"/>
              <a:t>heat – shock</a:t>
            </a:r>
            <a:r>
              <a:rPr lang="cs-CZ" altLang="cs-CZ" sz="2400" dirty="0"/>
              <a:t> </a:t>
            </a:r>
            <a:r>
              <a:rPr lang="cs-CZ" altLang="cs-CZ" sz="2400" dirty="0" smtClean="0"/>
              <a:t>genes of bacteria </a:t>
            </a:r>
            <a:r>
              <a:rPr lang="cs-CZ" altLang="cs-CZ" sz="2400" i="1" dirty="0"/>
              <a:t>E. coli </a:t>
            </a:r>
            <a:r>
              <a:rPr lang="cs-CZ" altLang="cs-CZ" sz="2400" dirty="0" smtClean="0"/>
              <a:t>and </a:t>
            </a:r>
            <a:r>
              <a:rPr lang="cs-CZ" altLang="cs-CZ" sz="2400" dirty="0"/>
              <a:t>rRNA </a:t>
            </a:r>
            <a:r>
              <a:rPr lang="cs-CZ" altLang="cs-CZ" sz="2400" dirty="0" smtClean="0"/>
              <a:t>genes</a:t>
            </a:r>
            <a:endParaRPr lang="cs-CZ" altLang="cs-CZ" sz="2400" dirty="0"/>
          </a:p>
        </p:txBody>
      </p:sp>
      <p:sp>
        <p:nvSpPr>
          <p:cNvPr id="8199" name="Zástupný symbol pro číslo snímku 10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93143C08-928B-4984-9F29-F23BBD6D6CF6}" type="slidenum">
              <a:rPr lang="cs-CZ" sz="1400"/>
              <a:pPr algn="r"/>
              <a:t>20</a:t>
            </a:fld>
            <a:endParaRPr lang="cs-CZ" sz="1400"/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D3B8CBEF-8185-48E2-A997-177C7C7CF454}" type="slidenum">
              <a:rPr lang="cs-CZ" smtClean="0"/>
              <a:pPr/>
              <a:t>21</a:t>
            </a:fld>
            <a:endParaRPr lang="cs-CZ" smtClean="0"/>
          </a:p>
        </p:txBody>
      </p:sp>
      <p:sp>
        <p:nvSpPr>
          <p:cNvPr id="6146" name="Rectangle 2"/>
          <p:cNvSpPr>
            <a:spLocks noGrp="1"/>
          </p:cNvSpPr>
          <p:nvPr>
            <p:ph type="title"/>
          </p:nvPr>
        </p:nvSpPr>
        <p:spPr>
          <a:xfrm>
            <a:off x="683568" y="188640"/>
            <a:ext cx="8077200" cy="1143000"/>
          </a:xfrm>
        </p:spPr>
        <p:txBody>
          <a:bodyPr/>
          <a:lstStyle/>
          <a:p>
            <a:pPr algn="ctr" eaLnBrk="1" hangingPunct="1">
              <a:defRPr/>
            </a:pPr>
            <a:r>
              <a:rPr lang="cs-CZ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Hairpins</a:t>
            </a:r>
          </a:p>
        </p:txBody>
      </p:sp>
      <p:sp>
        <p:nvSpPr>
          <p:cNvPr id="9220" name="Rectangle 3"/>
          <p:cNvSpPr>
            <a:spLocks noGrp="1"/>
          </p:cNvSpPr>
          <p:nvPr>
            <p:ph type="body" idx="1"/>
          </p:nvPr>
        </p:nvSpPr>
        <p:spPr>
          <a:xfrm>
            <a:off x="544109" y="1412875"/>
            <a:ext cx="8420379" cy="2519363"/>
          </a:xfrm>
        </p:spPr>
        <p:txBody>
          <a:bodyPr/>
          <a:lstStyle/>
          <a:p>
            <a:pPr algn="just" eaLnBrk="1" hangingPunct="1">
              <a:lnSpc>
                <a:spcPct val="90000"/>
              </a:lnSpc>
            </a:pPr>
            <a:r>
              <a:rPr lang="cs-CZ" altLang="cs-CZ" sz="2400" dirty="0" smtClean="0"/>
              <a:t>Hairpins are linked with triplet repeats expansion associated with many neurodegenerative diseases (fragile chromosome syndrom, Huntington disease, Friedriech</a:t>
            </a:r>
            <a:r>
              <a:rPr lang="en-US" altLang="cs-CZ" sz="2400" dirty="0" smtClean="0"/>
              <a:t>’</a:t>
            </a:r>
            <a:r>
              <a:rPr lang="cs-CZ" altLang="cs-CZ" sz="2400" dirty="0" smtClean="0"/>
              <a:t>s ataxia) </a:t>
            </a:r>
          </a:p>
        </p:txBody>
      </p:sp>
      <p:sp>
        <p:nvSpPr>
          <p:cNvPr id="9221" name="Text Box 29"/>
          <p:cNvSpPr txBox="1">
            <a:spLocks noChangeArrowheads="1"/>
          </p:cNvSpPr>
          <p:nvPr/>
        </p:nvSpPr>
        <p:spPr bwMode="auto">
          <a:xfrm>
            <a:off x="608758" y="3357563"/>
            <a:ext cx="2854933" cy="4616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2" tIns="45716" rIns="91432" bIns="45716">
            <a:spAutoFit/>
          </a:bodyPr>
          <a:lstStyle/>
          <a:p>
            <a:r>
              <a:rPr lang="cs-CZ" altLang="cs-CZ" sz="2400" b="1" u="sng" dirty="0" smtClean="0"/>
              <a:t>Analysis of hairpins</a:t>
            </a:r>
            <a:r>
              <a:rPr lang="cs-CZ" altLang="cs-CZ" sz="2400" b="1" dirty="0" smtClean="0"/>
              <a:t>:</a:t>
            </a:r>
            <a:endParaRPr lang="cs-CZ" altLang="cs-CZ" sz="2400" b="1" dirty="0">
              <a:solidFill>
                <a:srgbClr val="FF0000"/>
              </a:solidFill>
            </a:endParaRPr>
          </a:p>
        </p:txBody>
      </p:sp>
      <p:sp>
        <p:nvSpPr>
          <p:cNvPr id="8197" name="Text Box 30"/>
          <p:cNvSpPr txBox="1">
            <a:spLocks noChangeArrowheads="1"/>
          </p:cNvSpPr>
          <p:nvPr/>
        </p:nvSpPr>
        <p:spPr bwMode="auto">
          <a:xfrm>
            <a:off x="611188" y="3860800"/>
            <a:ext cx="19192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2" tIns="45716" rIns="91432" bIns="45716">
            <a:spAutoFit/>
          </a:bodyPr>
          <a:lstStyle/>
          <a:p>
            <a:pPr>
              <a:defRPr/>
            </a:pPr>
            <a:r>
              <a:rPr lang="cs-CZ" sz="2000" b="1" dirty="0">
                <a:latin typeface="+mn-lt"/>
                <a:cs typeface="+mn-cs"/>
              </a:rPr>
              <a:t>d(GCGAAGC):</a:t>
            </a:r>
          </a:p>
        </p:txBody>
      </p:sp>
      <p:sp>
        <p:nvSpPr>
          <p:cNvPr id="9223" name="Text Box 52"/>
          <p:cNvSpPr txBox="1">
            <a:spLocks noChangeArrowheads="1"/>
          </p:cNvSpPr>
          <p:nvPr/>
        </p:nvSpPr>
        <p:spPr bwMode="auto">
          <a:xfrm>
            <a:off x="2555875" y="3860800"/>
            <a:ext cx="5943600" cy="2246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6" rIns="91432" bIns="45716">
            <a:spAutoFit/>
          </a:bodyPr>
          <a:lstStyle/>
          <a:p>
            <a:pPr algn="just"/>
            <a:r>
              <a:rPr lang="cs-CZ" altLang="cs-CZ" sz="2000" dirty="0"/>
              <a:t>UV, T</a:t>
            </a:r>
            <a:r>
              <a:rPr lang="cs-CZ" altLang="cs-CZ" sz="2000" baseline="-20000" dirty="0"/>
              <a:t>m </a:t>
            </a:r>
            <a:r>
              <a:rPr lang="cs-CZ" altLang="cs-CZ" sz="2000" dirty="0"/>
              <a:t>(Hirao 1989, Yoshizawa 1994, 1997), NMR (Hirao 1994, Yoshizawa 1997, Padrta 2002, Sychrovský 2002), Ramanova spektroskopie (Chraibi 2000), </a:t>
            </a:r>
            <a:r>
              <a:rPr lang="cs-CZ" altLang="cs-CZ" sz="2000" dirty="0" smtClean="0"/>
              <a:t>electrophoresis </a:t>
            </a:r>
            <a:r>
              <a:rPr lang="cs-CZ" altLang="cs-CZ" sz="2000" dirty="0"/>
              <a:t>(Hirao 1989, Yoshizawa 1994, 1997), CD (Hirao 1989), </a:t>
            </a:r>
            <a:r>
              <a:rPr lang="cs-CZ" altLang="cs-CZ" sz="2000" dirty="0" smtClean="0"/>
              <a:t>X – ray analysis (Sunami </a:t>
            </a:r>
            <a:r>
              <a:rPr lang="cs-CZ" altLang="cs-CZ" sz="2000" dirty="0"/>
              <a:t>2004), </a:t>
            </a:r>
            <a:r>
              <a:rPr lang="cs-CZ" altLang="cs-CZ" sz="2000" dirty="0" smtClean="0"/>
              <a:t>molecular dynamics </a:t>
            </a:r>
            <a:r>
              <a:rPr lang="cs-CZ" altLang="cs-CZ" sz="2000" dirty="0"/>
              <a:t>(Nakamura 1999, Padrta 2002), </a:t>
            </a:r>
            <a:r>
              <a:rPr lang="cs-CZ" altLang="cs-CZ" sz="2000" b="1" dirty="0" smtClean="0"/>
              <a:t>electrochemistry </a:t>
            </a:r>
            <a:r>
              <a:rPr lang="cs-CZ" altLang="cs-CZ" sz="2000" b="1" dirty="0"/>
              <a:t>(Trnková 2004)</a:t>
            </a:r>
          </a:p>
        </p:txBody>
      </p:sp>
      <p:sp>
        <p:nvSpPr>
          <p:cNvPr id="9224" name="Zástupný symbol pro číslo snímku 1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A4C19357-177A-40AD-94BA-AA7A3906C002}" type="slidenum">
              <a:rPr lang="cs-CZ" sz="1400"/>
              <a:pPr algn="r"/>
              <a:t>21</a:t>
            </a:fld>
            <a:endParaRPr lang="cs-CZ" sz="1400"/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6B9FAFDB-297A-420A-B960-57CA98C605C4}" type="slidenum">
              <a:rPr lang="cs-CZ" smtClean="0"/>
              <a:pPr/>
              <a:t>22</a:t>
            </a:fld>
            <a:endParaRPr lang="cs-CZ" smtClean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/>
          <a:lstStyle/>
          <a:p>
            <a:pPr algn="ctr" eaLnBrk="1" hangingPunct="1">
              <a:defRPr/>
            </a:pPr>
            <a:r>
              <a:rPr lang="cs-CZ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G - quadruplexes</a:t>
            </a:r>
            <a:endParaRPr lang="en-US" b="1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9220" name="Rectangle 3"/>
          <p:cNvSpPr>
            <a:spLocks noGrp="1"/>
          </p:cNvSpPr>
          <p:nvPr>
            <p:ph type="body" sz="half" idx="1"/>
          </p:nvPr>
        </p:nvSpPr>
        <p:spPr>
          <a:xfrm>
            <a:off x="632207" y="1268413"/>
            <a:ext cx="8496300" cy="4525962"/>
          </a:xfrm>
          <a:noFill/>
        </p:spPr>
        <p:txBody>
          <a:bodyPr/>
          <a:lstStyle/>
          <a:p>
            <a:pPr eaLnBrk="1" hangingPunct="1"/>
            <a:r>
              <a:rPr lang="cs-CZ" altLang="cs-CZ" sz="2400" dirty="0" smtClean="0"/>
              <a:t>Stabilized by G-quartets </a:t>
            </a:r>
            <a:r>
              <a:rPr lang="en-US" altLang="cs-CZ" sz="2400" dirty="0" smtClean="0"/>
              <a:t>(</a:t>
            </a:r>
            <a:r>
              <a:rPr lang="cs-CZ" altLang="cs-CZ" sz="2400" dirty="0" smtClean="0"/>
              <a:t>four molecules of guanine bound by Hoogsteen hydrogen bonds)</a:t>
            </a:r>
            <a:endParaRPr lang="en-US" altLang="cs-CZ" sz="2400" dirty="0" smtClean="0"/>
          </a:p>
          <a:p>
            <a:pPr eaLnBrk="1" hangingPunct="1"/>
            <a:r>
              <a:rPr lang="cs-CZ" altLang="cs-CZ" sz="2400" dirty="0" smtClean="0"/>
              <a:t>Especially formed in presence of Na</a:t>
            </a:r>
            <a:r>
              <a:rPr lang="cs-CZ" altLang="cs-CZ" sz="2400" baseline="30000" dirty="0" smtClean="0"/>
              <a:t>+</a:t>
            </a:r>
            <a:r>
              <a:rPr lang="cs-CZ" altLang="cs-CZ" sz="2400" dirty="0" smtClean="0"/>
              <a:t> a K</a:t>
            </a:r>
            <a:r>
              <a:rPr lang="cs-CZ" altLang="cs-CZ" sz="2400" baseline="30000" dirty="0" smtClean="0"/>
              <a:t>+</a:t>
            </a:r>
            <a:r>
              <a:rPr lang="cs-CZ" altLang="cs-CZ" sz="2400" dirty="0" smtClean="0"/>
              <a:t> ions</a:t>
            </a:r>
          </a:p>
          <a:p>
            <a:pPr eaLnBrk="1" hangingPunct="1"/>
            <a:r>
              <a:rPr lang="cs-CZ" altLang="cs-CZ" sz="2400" dirty="0" smtClean="0"/>
              <a:t>Structural polymorphism</a:t>
            </a:r>
            <a:endParaRPr lang="en-US" altLang="cs-CZ" sz="2400" dirty="0" smtClean="0"/>
          </a:p>
        </p:txBody>
      </p:sp>
      <p:pic>
        <p:nvPicPr>
          <p:cNvPr id="9221" name="Picture 2" descr="G-kvadruplex"/>
          <p:cNvPicPr preferRelativeResize="0">
            <a:picLocks noGrp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737950" y="3140968"/>
            <a:ext cx="3429000" cy="3360737"/>
          </a:xfrm>
          <a:solidFill>
            <a:schemeClr val="bg1">
              <a:alpha val="52156"/>
            </a:schemeClr>
          </a:solidFill>
        </p:spPr>
      </p:pic>
      <p:sp>
        <p:nvSpPr>
          <p:cNvPr id="9222" name="Zástupný symbol pro číslo snímku 2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6211881A-694F-400C-BA43-9907EF399E88}" type="slidenum">
              <a:rPr lang="cs-CZ" sz="1400"/>
              <a:pPr algn="r"/>
              <a:t>22</a:t>
            </a:fld>
            <a:endParaRPr lang="cs-CZ" sz="1400"/>
          </a:p>
        </p:txBody>
      </p:sp>
      <p:pic>
        <p:nvPicPr>
          <p:cNvPr id="9223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3800" y="3141663"/>
            <a:ext cx="2997200" cy="165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4" name="Text Box 9"/>
          <p:cNvSpPr txBox="1">
            <a:spLocks noChangeArrowheads="1"/>
          </p:cNvSpPr>
          <p:nvPr/>
        </p:nvSpPr>
        <p:spPr bwMode="auto">
          <a:xfrm>
            <a:off x="4284663" y="4941888"/>
            <a:ext cx="4608512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spcBef>
                <a:spcPct val="50000"/>
              </a:spcBef>
              <a:buFontTx/>
              <a:buAutoNum type="alphaLcParenR"/>
            </a:pPr>
            <a:r>
              <a:rPr lang="cs-CZ" dirty="0" smtClean="0"/>
              <a:t>Four - stranded tetraplex</a:t>
            </a:r>
            <a:endParaRPr lang="cs-CZ" dirty="0"/>
          </a:p>
          <a:p>
            <a:pPr marL="342900" indent="-342900">
              <a:spcBef>
                <a:spcPct val="50000"/>
              </a:spcBef>
              <a:buFontTx/>
              <a:buAutoNum type="alphaLcParenR"/>
            </a:pPr>
            <a:r>
              <a:rPr lang="cs-CZ" dirty="0" smtClean="0"/>
              <a:t>Double - stranded intra-molecular tetraplex</a:t>
            </a:r>
            <a:endParaRPr lang="cs-CZ" dirty="0"/>
          </a:p>
          <a:p>
            <a:pPr marL="342900" indent="-342900">
              <a:spcBef>
                <a:spcPct val="50000"/>
              </a:spcBef>
              <a:buFontTx/>
              <a:buAutoNum type="alphaLcParenR"/>
            </a:pPr>
            <a:r>
              <a:rPr lang="cs-CZ" dirty="0" smtClean="0"/>
              <a:t>Single - stranded intra-molecular tetraplex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90A1115C-3514-4421-8661-477DFC44BF49}" type="slidenum">
              <a:rPr lang="cs-CZ" smtClean="0"/>
              <a:pPr/>
              <a:t>23</a:t>
            </a:fld>
            <a:endParaRPr lang="cs-CZ" smtClean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34938"/>
            <a:ext cx="8229600" cy="773782"/>
          </a:xfrm>
        </p:spPr>
        <p:txBody>
          <a:bodyPr/>
          <a:lstStyle/>
          <a:p>
            <a:pPr algn="ctr" eaLnBrk="1" hangingPunct="1">
              <a:defRPr/>
            </a:pPr>
            <a:r>
              <a:rPr lang="cs-CZ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I - motifs</a:t>
            </a:r>
          </a:p>
        </p:txBody>
      </p:sp>
      <p:sp>
        <p:nvSpPr>
          <p:cNvPr id="10244" name="Rectangle 3"/>
          <p:cNvSpPr>
            <a:spLocks noGrp="1"/>
          </p:cNvSpPr>
          <p:nvPr>
            <p:ph type="body" sz="half" idx="1"/>
          </p:nvPr>
        </p:nvSpPr>
        <p:spPr>
          <a:xfrm>
            <a:off x="584810" y="981075"/>
            <a:ext cx="8713787" cy="4525963"/>
          </a:xfrm>
          <a:noFill/>
        </p:spPr>
        <p:txBody>
          <a:bodyPr/>
          <a:lstStyle/>
          <a:p>
            <a:pPr eaLnBrk="1" hangingPunct="1"/>
            <a:r>
              <a:rPr lang="cs-CZ" altLang="cs-CZ" sz="2400" b="1" u="sng" dirty="0" smtClean="0"/>
              <a:t>Hemiprotonized C – C</a:t>
            </a:r>
            <a:r>
              <a:rPr lang="cs-CZ" altLang="cs-CZ" sz="2400" b="1" u="sng" baseline="30000" dirty="0" smtClean="0"/>
              <a:t>+</a:t>
            </a:r>
            <a:r>
              <a:rPr lang="cs-CZ" altLang="cs-CZ" sz="2400" dirty="0" smtClean="0"/>
              <a:t> pair as the basic structural unit</a:t>
            </a:r>
            <a:endParaRPr lang="en-US" altLang="cs-CZ" sz="2400" dirty="0" smtClean="0"/>
          </a:p>
          <a:p>
            <a:pPr eaLnBrk="1" hangingPunct="1"/>
            <a:r>
              <a:rPr lang="cs-CZ" altLang="cs-CZ" sz="2400" dirty="0" smtClean="0"/>
              <a:t>Formed at acidic or neutral pH</a:t>
            </a:r>
            <a:endParaRPr lang="en-US" altLang="cs-CZ" sz="2400" dirty="0" smtClean="0"/>
          </a:p>
          <a:p>
            <a:pPr eaLnBrk="1" hangingPunct="1"/>
            <a:r>
              <a:rPr lang="cs-CZ" altLang="cs-CZ" sz="2400" dirty="0" smtClean="0"/>
              <a:t>Diabetes mellitus and triplet repeats expansion linked with many neurodegenerative diseases</a:t>
            </a:r>
            <a:endParaRPr lang="en-US" altLang="cs-CZ" sz="2400" dirty="0" smtClean="0"/>
          </a:p>
          <a:p>
            <a:pPr eaLnBrk="1" hangingPunct="1"/>
            <a:r>
              <a:rPr lang="cs-CZ" altLang="cs-CZ" sz="2400" dirty="0" smtClean="0"/>
              <a:t>Structural polymorphism</a:t>
            </a:r>
            <a:endParaRPr lang="en-US" altLang="cs-CZ" sz="2400" dirty="0" smtClean="0"/>
          </a:p>
        </p:txBody>
      </p:sp>
      <p:pic>
        <p:nvPicPr>
          <p:cNvPr id="10245" name="Picture 2" descr="Hemiprotonovaný%20C-C+%20pár"/>
          <p:cNvPicPr preferRelativeResize="0">
            <a:picLocks noGrp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899592" y="3645024"/>
            <a:ext cx="2505075" cy="2849562"/>
          </a:xfrm>
          <a:solidFill>
            <a:schemeClr val="bg1">
              <a:alpha val="52156"/>
            </a:schemeClr>
          </a:solidFill>
        </p:spPr>
      </p:pic>
      <p:sp>
        <p:nvSpPr>
          <p:cNvPr id="10246" name="Zástupný symbol pro číslo snímku 2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1A35263A-563D-459C-966A-89B94ABF97C9}" type="slidenum">
              <a:rPr lang="cs-CZ" sz="1400"/>
              <a:pPr algn="r"/>
              <a:t>23</a:t>
            </a:fld>
            <a:endParaRPr lang="cs-CZ" sz="1400"/>
          </a:p>
        </p:txBody>
      </p:sp>
      <p:pic>
        <p:nvPicPr>
          <p:cNvPr id="10247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3" y="3213100"/>
            <a:ext cx="2232025" cy="222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8" name="Text Box 9"/>
          <p:cNvSpPr txBox="1">
            <a:spLocks noChangeArrowheads="1"/>
          </p:cNvSpPr>
          <p:nvPr/>
        </p:nvSpPr>
        <p:spPr bwMode="auto">
          <a:xfrm>
            <a:off x="3563938" y="5445125"/>
            <a:ext cx="511175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spcBef>
                <a:spcPct val="50000"/>
              </a:spcBef>
              <a:buFontTx/>
              <a:buAutoNum type="alphaLcParenR"/>
            </a:pPr>
            <a:r>
              <a:rPr lang="cs-CZ" dirty="0" smtClean="0"/>
              <a:t>Double-stranded structure</a:t>
            </a:r>
            <a:endParaRPr lang="cs-CZ" dirty="0"/>
          </a:p>
          <a:p>
            <a:pPr marL="342900" indent="-342900">
              <a:spcBef>
                <a:spcPct val="50000"/>
              </a:spcBef>
              <a:buFontTx/>
              <a:buAutoNum type="alphaLcParenR"/>
            </a:pPr>
            <a:r>
              <a:rPr lang="cs-CZ" dirty="0" smtClean="0"/>
              <a:t>Four-stranded structure</a:t>
            </a:r>
            <a:endParaRPr lang="cs-CZ" dirty="0"/>
          </a:p>
          <a:p>
            <a:pPr marL="342900" indent="-342900">
              <a:spcBef>
                <a:spcPct val="50000"/>
              </a:spcBef>
              <a:buFontTx/>
              <a:buAutoNum type="alphaLcParenR"/>
            </a:pPr>
            <a:r>
              <a:rPr lang="cs-CZ" dirty="0"/>
              <a:t>Four-stranded </a:t>
            </a:r>
            <a:r>
              <a:rPr lang="cs-CZ" dirty="0" smtClean="0"/>
              <a:t>structure with labeled ends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4" name="Picture 4" descr="tn_Emi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980728"/>
            <a:ext cx="1890713" cy="1830387"/>
          </a:xfrm>
          <a:prstGeom prst="rect">
            <a:avLst/>
          </a:prstGeom>
          <a:noFill/>
        </p:spPr>
      </p:pic>
      <p:sp>
        <p:nvSpPr>
          <p:cNvPr id="25605" name="Text Box 5"/>
          <p:cNvSpPr txBox="1">
            <a:spLocks noChangeArrowheads="1"/>
          </p:cNvSpPr>
          <p:nvPr/>
        </p:nvSpPr>
        <p:spPr bwMode="auto">
          <a:xfrm>
            <a:off x="521927" y="188878"/>
            <a:ext cx="871396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cs-CZ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More than 55 years ago, </a:t>
            </a:r>
            <a:r>
              <a:rPr lang="cs-CZ" sz="24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Emil Paleček: DNA </a:t>
            </a:r>
            <a:r>
              <a:rPr lang="cs-CZ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polarography (1960)</a:t>
            </a:r>
            <a:endParaRPr lang="cs-CZ" sz="24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25606" name="Picture 6" descr="nature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9658" y="908720"/>
            <a:ext cx="4211960" cy="55361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7" name="Picture 7" descr="nature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3568" y="3789040"/>
            <a:ext cx="4107729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8" name="Picture 8" descr="DSCF000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31840" y="908720"/>
            <a:ext cx="1599777" cy="18722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ovéPole 6"/>
          <p:cNvSpPr txBox="1"/>
          <p:nvPr/>
        </p:nvSpPr>
        <p:spPr>
          <a:xfrm>
            <a:off x="1043608" y="3284984"/>
            <a:ext cx="32403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 smtClean="0"/>
              <a:t>Oscillopolarography</a:t>
            </a:r>
            <a:endParaRPr lang="cs-CZ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56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56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56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56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844675"/>
            <a:ext cx="8229600" cy="4525963"/>
          </a:xfrm>
        </p:spPr>
        <p:txBody>
          <a:bodyPr/>
          <a:lstStyle/>
          <a:p>
            <a:r>
              <a:rPr lang="cs-CZ" altLang="en-US" sz="2400" u="sng" dirty="0" smtClean="0"/>
              <a:t>Mercury electrode</a:t>
            </a:r>
            <a:r>
              <a:rPr lang="cs-CZ" altLang="en-US" sz="2400" dirty="0" smtClean="0"/>
              <a:t>: redox processes of A,C a G bases</a:t>
            </a:r>
          </a:p>
          <a:p>
            <a:pPr>
              <a:buNone/>
            </a:pPr>
            <a:endParaRPr lang="cs-CZ" altLang="en-US" sz="2400" dirty="0"/>
          </a:p>
          <a:p>
            <a:r>
              <a:rPr lang="cs-CZ" altLang="en-US" sz="2400" u="sng" dirty="0" smtClean="0"/>
              <a:t>Carbon electrodes:</a:t>
            </a:r>
            <a:r>
              <a:rPr lang="cs-CZ" altLang="en-US" sz="2400" dirty="0" smtClean="0"/>
              <a:t> oxidation of purine and pyrimidine bases</a:t>
            </a:r>
          </a:p>
          <a:p>
            <a:pPr>
              <a:buNone/>
            </a:pPr>
            <a:endParaRPr lang="cs-CZ" altLang="en-US" sz="2400" dirty="0"/>
          </a:p>
          <a:p>
            <a:r>
              <a:rPr lang="cs-CZ" altLang="en-US" sz="2400" u="sng" dirty="0" smtClean="0"/>
              <a:t>Copper electrode</a:t>
            </a:r>
            <a:r>
              <a:rPr lang="cs-CZ" altLang="en-US" sz="2400" dirty="0" smtClean="0"/>
              <a:t>: oxidation of sugar moieties in NA</a:t>
            </a:r>
            <a:endParaRPr lang="cs-CZ" altLang="en-US" sz="2400" u="sng" dirty="0" smtClean="0"/>
          </a:p>
          <a:p>
            <a:pPr>
              <a:buNone/>
            </a:pPr>
            <a:r>
              <a:rPr lang="cs-CZ" altLang="en-US" sz="2000" dirty="0" smtClean="0">
                <a:solidFill>
                  <a:srgbClr val="FF0000"/>
                </a:solidFill>
                <a:latin typeface="Times New Roman" pitchFamily="18" charset="0"/>
              </a:rPr>
              <a:t>      </a:t>
            </a:r>
            <a:r>
              <a:rPr lang="cs-CZ" altLang="en-US" sz="1800" dirty="0" err="1" smtClean="0"/>
              <a:t>Singhal</a:t>
            </a:r>
            <a:r>
              <a:rPr lang="cs-CZ" altLang="en-US" sz="1800" dirty="0"/>
              <a:t>, P.; </a:t>
            </a:r>
            <a:r>
              <a:rPr lang="cs-CZ" altLang="en-US" sz="1800" dirty="0" err="1"/>
              <a:t>Kuhr</a:t>
            </a:r>
            <a:r>
              <a:rPr lang="cs-CZ" altLang="en-US" sz="1800" dirty="0"/>
              <a:t>, W. G.: </a:t>
            </a:r>
            <a:r>
              <a:rPr lang="cs-CZ" altLang="en-US" sz="1800" i="1" dirty="0" err="1"/>
              <a:t>Anal</a:t>
            </a:r>
            <a:r>
              <a:rPr lang="cs-CZ" altLang="en-US" sz="1800" i="1" dirty="0"/>
              <a:t>. </a:t>
            </a:r>
            <a:r>
              <a:rPr lang="cs-CZ" altLang="en-US" sz="1800" i="1" dirty="0" err="1"/>
              <a:t>Chem</a:t>
            </a:r>
            <a:r>
              <a:rPr lang="cs-CZ" altLang="en-US" sz="1800" i="1" dirty="0"/>
              <a:t>.</a:t>
            </a:r>
            <a:r>
              <a:rPr lang="cs-CZ" altLang="en-US" sz="1800" dirty="0"/>
              <a:t> </a:t>
            </a:r>
            <a:r>
              <a:rPr lang="cs-CZ" altLang="en-US" sz="1800" b="1" dirty="0"/>
              <a:t>1997</a:t>
            </a:r>
            <a:r>
              <a:rPr lang="cs-CZ" altLang="en-US" sz="1800" dirty="0"/>
              <a:t>, </a:t>
            </a:r>
            <a:r>
              <a:rPr lang="cs-CZ" altLang="en-US" sz="1800" i="1" dirty="0"/>
              <a:t>69</a:t>
            </a:r>
            <a:r>
              <a:rPr lang="cs-CZ" altLang="en-US" sz="1800" dirty="0"/>
              <a:t>, 3552-3557</a:t>
            </a:r>
            <a:r>
              <a:rPr lang="en-US" altLang="en-US" sz="1800" dirty="0"/>
              <a:t>;</a:t>
            </a:r>
            <a:r>
              <a:rPr lang="cs-CZ" altLang="en-US" sz="1800" dirty="0"/>
              <a:t> </a:t>
            </a:r>
            <a:r>
              <a:rPr lang="cs-CZ" altLang="en-US" sz="1800" i="1" dirty="0" err="1"/>
              <a:t>Anal</a:t>
            </a:r>
            <a:r>
              <a:rPr lang="cs-CZ" altLang="en-US" sz="1800" i="1" dirty="0"/>
              <a:t>. </a:t>
            </a:r>
            <a:r>
              <a:rPr lang="cs-CZ" altLang="en-US" sz="1800" i="1" dirty="0" err="1"/>
              <a:t>Chem</a:t>
            </a:r>
            <a:r>
              <a:rPr lang="cs-CZ" altLang="en-US" sz="1800" i="1" dirty="0"/>
              <a:t>.</a:t>
            </a:r>
            <a:r>
              <a:rPr lang="cs-CZ" altLang="en-US" sz="1800" dirty="0"/>
              <a:t> </a:t>
            </a:r>
            <a:r>
              <a:rPr lang="cs-CZ" altLang="en-US" sz="1800" b="1" dirty="0"/>
              <a:t>1997</a:t>
            </a:r>
            <a:r>
              <a:rPr lang="cs-CZ" altLang="en-US" sz="1800" dirty="0"/>
              <a:t>, </a:t>
            </a:r>
            <a:r>
              <a:rPr lang="cs-CZ" altLang="en-US" sz="1800" i="1" dirty="0"/>
              <a:t>69</a:t>
            </a:r>
            <a:r>
              <a:rPr lang="cs-CZ" altLang="en-US" sz="1800" dirty="0"/>
              <a:t>, 4828-4832.</a:t>
            </a:r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611560" y="18864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cs-CZ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Nucleic acids are electroactive</a:t>
            </a:r>
            <a:endParaRPr lang="cs-CZ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37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37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37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37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37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37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37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37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3779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64340" y="188640"/>
            <a:ext cx="8229600" cy="648072"/>
          </a:xfrm>
        </p:spPr>
        <p:txBody>
          <a:bodyPr>
            <a:normAutofit fontScale="90000"/>
          </a:bodyPr>
          <a:lstStyle/>
          <a:p>
            <a:r>
              <a:rPr lang="cs-CZ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Electrochemistry of NA and ODN</a:t>
            </a:r>
            <a:endParaRPr lang="cs-CZ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83568" y="980728"/>
            <a:ext cx="5402153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ovéPole 4"/>
          <p:cNvSpPr txBox="1"/>
          <p:nvPr/>
        </p:nvSpPr>
        <p:spPr>
          <a:xfrm>
            <a:off x="6084168" y="1340768"/>
            <a:ext cx="28083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Paleček, E., Bartošík, M.: </a:t>
            </a:r>
            <a:r>
              <a:rPr lang="cs-CZ" b="1" dirty="0" err="1" smtClean="0"/>
              <a:t>Electrochemistry</a:t>
            </a:r>
            <a:r>
              <a:rPr lang="cs-CZ" b="1" dirty="0" smtClean="0"/>
              <a:t> </a:t>
            </a:r>
            <a:r>
              <a:rPr lang="cs-CZ" b="1" dirty="0" err="1" smtClean="0"/>
              <a:t>of</a:t>
            </a:r>
            <a:r>
              <a:rPr lang="cs-CZ" b="1" dirty="0" smtClean="0"/>
              <a:t> </a:t>
            </a:r>
            <a:r>
              <a:rPr lang="cs-CZ" b="1" dirty="0" err="1" smtClean="0"/>
              <a:t>Nucleic</a:t>
            </a:r>
            <a:r>
              <a:rPr lang="cs-CZ" b="1" dirty="0" smtClean="0"/>
              <a:t> </a:t>
            </a:r>
            <a:r>
              <a:rPr lang="cs-CZ" b="1" dirty="0" err="1" smtClean="0"/>
              <a:t>Acids</a:t>
            </a:r>
            <a:r>
              <a:rPr lang="cs-CZ" dirty="0" smtClean="0"/>
              <a:t>. </a:t>
            </a:r>
            <a:r>
              <a:rPr lang="cs-CZ" i="1" dirty="0" err="1" smtClean="0"/>
              <a:t>Chem</a:t>
            </a:r>
            <a:r>
              <a:rPr lang="cs-CZ" i="1" dirty="0" smtClean="0"/>
              <a:t>. </a:t>
            </a:r>
            <a:r>
              <a:rPr lang="cs-CZ" i="1" dirty="0" err="1" smtClean="0"/>
              <a:t>Rew</a:t>
            </a:r>
            <a:r>
              <a:rPr lang="cs-CZ" i="1" dirty="0" smtClean="0"/>
              <a:t>., </a:t>
            </a:r>
            <a:r>
              <a:rPr lang="cs-CZ" dirty="0" smtClean="0"/>
              <a:t>2012 </a:t>
            </a:r>
            <a:endParaRPr lang="cs-CZ" dirty="0"/>
          </a:p>
        </p:txBody>
      </p:sp>
      <p:grpSp>
        <p:nvGrpSpPr>
          <p:cNvPr id="4" name="Skupina 6"/>
          <p:cNvGrpSpPr/>
          <p:nvPr/>
        </p:nvGrpSpPr>
        <p:grpSpPr>
          <a:xfrm>
            <a:off x="3995936" y="4005064"/>
            <a:ext cx="4608512" cy="2736304"/>
            <a:chOff x="3995936" y="4005064"/>
            <a:chExt cx="4608512" cy="2736304"/>
          </a:xfrm>
        </p:grpSpPr>
        <p:pic>
          <p:nvPicPr>
            <p:cNvPr id="3" name="Picture 5"/>
            <p:cNvPicPr preferRelativeResize="0">
              <a:picLocks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995936" y="4005064"/>
              <a:ext cx="4608512" cy="27363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TextovéPole 5"/>
            <p:cNvSpPr txBox="1"/>
            <p:nvPr/>
          </p:nvSpPr>
          <p:spPr>
            <a:xfrm>
              <a:off x="6876256" y="5661248"/>
              <a:ext cx="15121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b="1" dirty="0" smtClean="0"/>
                <a:t>d(GCGAAGC)</a:t>
              </a:r>
              <a:endParaRPr lang="cs-CZ" b="1" dirty="0"/>
            </a:p>
          </p:txBody>
        </p:sp>
      </p:grpSp>
      <p:pic>
        <p:nvPicPr>
          <p:cNvPr id="8" name="Objekt 1"/>
          <p:cNvPicPr>
            <a:picLocks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-3201" t="-333" r="-5161" b="-2495"/>
          <a:stretch>
            <a:fillRect/>
          </a:stretch>
        </p:blipFill>
        <p:spPr bwMode="auto">
          <a:xfrm>
            <a:off x="683568" y="4437112"/>
            <a:ext cx="3456384" cy="151216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9" name="TextovéPole 8"/>
          <p:cNvSpPr txBox="1"/>
          <p:nvPr/>
        </p:nvSpPr>
        <p:spPr>
          <a:xfrm>
            <a:off x="6444208" y="2636912"/>
            <a:ext cx="1800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800" b="1" dirty="0" smtClean="0"/>
              <a:t>DNA</a:t>
            </a:r>
            <a:endParaRPr lang="cs-CZ" sz="4800" b="1" dirty="0"/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DNA vs. RNA</a:t>
            </a:r>
            <a:endParaRPr lang="cs-CZ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5" name="Skupina 4"/>
          <p:cNvGrpSpPr/>
          <p:nvPr/>
        </p:nvGrpSpPr>
        <p:grpSpPr>
          <a:xfrm>
            <a:off x="539552" y="1772816"/>
            <a:ext cx="8604448" cy="2442187"/>
            <a:chOff x="251520" y="2492896"/>
            <a:chExt cx="8604448" cy="2442187"/>
          </a:xfrm>
        </p:grpSpPr>
        <p:pic>
          <p:nvPicPr>
            <p:cNvPr id="3" name="Picture 4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51520" y="2492896"/>
              <a:ext cx="8604448" cy="24421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" name="TextovéPole 3"/>
            <p:cNvSpPr txBox="1"/>
            <p:nvPr/>
          </p:nvSpPr>
          <p:spPr>
            <a:xfrm>
              <a:off x="4139952" y="3068960"/>
              <a:ext cx="864096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cs-CZ" b="1" dirty="0" smtClean="0">
                  <a:solidFill>
                    <a:srgbClr val="C00000"/>
                  </a:solidFill>
                </a:rPr>
                <a:t>DNA</a:t>
              </a:r>
            </a:p>
            <a:p>
              <a:pPr algn="ctr"/>
              <a:r>
                <a:rPr lang="cs-CZ" b="1" dirty="0" smtClean="0"/>
                <a:t>RNA</a:t>
              </a:r>
              <a:endParaRPr lang="cs-CZ" b="1" dirty="0"/>
            </a:p>
          </p:txBody>
        </p:sp>
      </p:grpSp>
      <p:sp>
        <p:nvSpPr>
          <p:cNvPr id="6" name="TextovéPole 5"/>
          <p:cNvSpPr txBox="1"/>
          <p:nvPr/>
        </p:nvSpPr>
        <p:spPr>
          <a:xfrm>
            <a:off x="2339752" y="2996952"/>
            <a:ext cx="13681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/>
              <a:t>redukce</a:t>
            </a:r>
            <a:endParaRPr lang="cs-CZ" sz="2400" b="1" dirty="0"/>
          </a:p>
        </p:txBody>
      </p:sp>
      <p:sp>
        <p:nvSpPr>
          <p:cNvPr id="7" name="TextovéPole 6"/>
          <p:cNvSpPr txBox="1"/>
          <p:nvPr/>
        </p:nvSpPr>
        <p:spPr>
          <a:xfrm>
            <a:off x="5724128" y="2636912"/>
            <a:ext cx="13681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/>
              <a:t>oxidace</a:t>
            </a:r>
            <a:endParaRPr lang="cs-CZ" sz="2400" b="1" dirty="0"/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519EE151-75F2-4502-8261-376859BB0DD9}" type="slidenum">
              <a:rPr lang="cs-CZ" smtClean="0"/>
              <a:pPr/>
              <a:t>28</a:t>
            </a:fld>
            <a:endParaRPr lang="cs-CZ" smtClean="0"/>
          </a:p>
        </p:txBody>
      </p:sp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649459" y="0"/>
            <a:ext cx="8229600" cy="1143000"/>
          </a:xfrm>
        </p:spPr>
        <p:txBody>
          <a:bodyPr>
            <a:noAutofit/>
          </a:bodyPr>
          <a:lstStyle/>
          <a:p>
            <a:pPr algn="ctr" eaLnBrk="1" hangingPunct="1">
              <a:defRPr/>
            </a:pPr>
            <a:r>
              <a:rPr lang="cs-CZ" sz="36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DNA heptamers with different sequence in molecule center</a:t>
            </a:r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1908175" y="1268413"/>
            <a:ext cx="5002213" cy="5400675"/>
            <a:chOff x="1338" y="890"/>
            <a:chExt cx="3015" cy="3266"/>
          </a:xfrm>
        </p:grpSpPr>
        <p:pic>
          <p:nvPicPr>
            <p:cNvPr id="20486" name="Picture 7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338" y="890"/>
              <a:ext cx="3015" cy="32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487" name="Text Box 8"/>
            <p:cNvSpPr txBox="1">
              <a:spLocks noChangeArrowheads="1"/>
            </p:cNvSpPr>
            <p:nvPr/>
          </p:nvSpPr>
          <p:spPr bwMode="auto">
            <a:xfrm>
              <a:off x="3515" y="2659"/>
              <a:ext cx="576" cy="27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cs-CZ" altLang="zh-CN" sz="1200" b="1" i="1">
                  <a:latin typeface="Calibri" pitchFamily="34" charset="0"/>
                  <a:ea typeface="SimSun" pitchFamily="2" charset="-122"/>
                </a:rPr>
                <a:t>EVP</a:t>
              </a:r>
              <a:endParaRPr lang="cs-CZ" altLang="cs-CZ" sz="2200">
                <a:ea typeface="SimSun" pitchFamily="2" charset="-122"/>
              </a:endParaRPr>
            </a:p>
          </p:txBody>
        </p:sp>
      </p:grpSp>
      <p:sp>
        <p:nvSpPr>
          <p:cNvPr id="19460" name="Text Box 13"/>
          <p:cNvSpPr txBox="1">
            <a:spLocks noChangeArrowheads="1"/>
          </p:cNvSpPr>
          <p:nvPr/>
        </p:nvSpPr>
        <p:spPr bwMode="auto">
          <a:xfrm>
            <a:off x="3276600" y="3789363"/>
            <a:ext cx="2592388" cy="3460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cs-CZ" altLang="cs-CZ" sz="1600" b="1">
                <a:solidFill>
                  <a:schemeClr val="folHlin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AAA</a:t>
            </a:r>
            <a:r>
              <a:rPr lang="cs-CZ" altLang="cs-CZ" sz="1600" b="1">
                <a:solidFill>
                  <a:srgbClr val="CCFF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cs-CZ" altLang="cs-CZ" sz="1600" b="1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CCC</a:t>
            </a:r>
            <a:r>
              <a:rPr lang="cs-CZ" altLang="cs-CZ" sz="1600" b="1">
                <a:solidFill>
                  <a:srgbClr val="3399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cs-CZ" altLang="cs-CZ" sz="16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GAA</a:t>
            </a:r>
            <a:r>
              <a:rPr lang="cs-CZ" altLang="cs-CZ" sz="1600" b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cs-CZ" altLang="cs-CZ" sz="1600" b="1">
                <a:solidFill>
                  <a:srgbClr val="9933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GGG</a:t>
            </a:r>
            <a:endParaRPr lang="cs-CZ" altLang="cs-CZ" sz="1600" b="1">
              <a:solidFill>
                <a:srgbClr val="9933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sp>
        <p:nvSpPr>
          <p:cNvPr id="3" name="Zahnutá šipka doleva 2"/>
          <p:cNvSpPr/>
          <p:nvPr/>
        </p:nvSpPr>
        <p:spPr>
          <a:xfrm>
            <a:off x="6910388" y="1916832"/>
            <a:ext cx="1622052" cy="3456384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6876256" y="1340768"/>
            <a:ext cx="12961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 smtClean="0">
                <a:solidFill>
                  <a:srgbClr val="FF0000"/>
                </a:solidFill>
              </a:rPr>
              <a:t>LSV</a:t>
            </a:r>
            <a:endParaRPr lang="cs-CZ" sz="3200" b="1" dirty="0">
              <a:solidFill>
                <a:srgbClr val="FF0000"/>
              </a:solidFill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6876256" y="5589240"/>
            <a:ext cx="12961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 smtClean="0">
                <a:solidFill>
                  <a:srgbClr val="FF0000"/>
                </a:solidFill>
              </a:rPr>
              <a:t>EVP</a:t>
            </a:r>
            <a:endParaRPr lang="cs-CZ" sz="32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01327E29-1B0A-4654-9E30-7893ECA34C0F}" type="slidenum">
              <a:rPr lang="cs-CZ" smtClean="0"/>
              <a:pPr/>
              <a:t>29</a:t>
            </a:fld>
            <a:endParaRPr lang="cs-CZ" smtClean="0"/>
          </a:p>
        </p:txBody>
      </p:sp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683568" y="116632"/>
            <a:ext cx="8077200" cy="1143000"/>
          </a:xfrm>
        </p:spPr>
        <p:txBody>
          <a:bodyPr/>
          <a:lstStyle/>
          <a:p>
            <a:pPr algn="ctr" eaLnBrk="1" hangingPunct="1">
              <a:defRPr/>
            </a:pPr>
            <a:r>
              <a:rPr lang="cs-CZ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The pH effect for d(GC</a:t>
            </a:r>
            <a:r>
              <a:rPr lang="cs-CZ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GAA</a:t>
            </a:r>
            <a:r>
              <a:rPr lang="cs-CZ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GC)</a:t>
            </a: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323850" y="1700808"/>
            <a:ext cx="8820150" cy="2809875"/>
            <a:chOff x="113" y="1298"/>
            <a:chExt cx="5556" cy="1770"/>
          </a:xfrm>
        </p:grpSpPr>
        <p:pic>
          <p:nvPicPr>
            <p:cNvPr id="26629" name="Picture 5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13" y="1298"/>
              <a:ext cx="5556" cy="17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6630" name="Text Box 13"/>
            <p:cNvSpPr txBox="1">
              <a:spLocks noChangeArrowheads="1"/>
            </p:cNvSpPr>
            <p:nvPr/>
          </p:nvSpPr>
          <p:spPr bwMode="auto">
            <a:xfrm>
              <a:off x="2653" y="1434"/>
              <a:ext cx="454" cy="1373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cs-CZ" altLang="cs-CZ" sz="1600" b="1">
                  <a:solidFill>
                    <a:srgbClr val="FF0000"/>
                  </a:solidFill>
                </a:rPr>
                <a:t>4,2</a:t>
              </a:r>
            </a:p>
            <a:p>
              <a:pPr algn="ctr">
                <a:spcBef>
                  <a:spcPct val="50000"/>
                </a:spcBef>
              </a:pPr>
              <a:r>
                <a:rPr lang="cs-CZ" altLang="cs-CZ" sz="1600" b="1">
                  <a:solidFill>
                    <a:schemeClr val="folHlink"/>
                  </a:solidFill>
                </a:rPr>
                <a:t>5,12</a:t>
              </a:r>
            </a:p>
            <a:p>
              <a:pPr algn="ctr">
                <a:spcBef>
                  <a:spcPct val="50000"/>
                </a:spcBef>
              </a:pPr>
              <a:r>
                <a:rPr lang="cs-CZ" altLang="cs-CZ" sz="1600" b="1">
                  <a:solidFill>
                    <a:srgbClr val="FF6600"/>
                  </a:solidFill>
                </a:rPr>
                <a:t>5,5</a:t>
              </a:r>
            </a:p>
            <a:p>
              <a:pPr algn="ctr">
                <a:spcBef>
                  <a:spcPct val="50000"/>
                </a:spcBef>
              </a:pPr>
              <a:r>
                <a:rPr lang="cs-CZ" altLang="cs-CZ" sz="1600" b="1">
                  <a:solidFill>
                    <a:srgbClr val="FF33CC"/>
                  </a:solidFill>
                </a:rPr>
                <a:t>5,6</a:t>
              </a:r>
            </a:p>
            <a:p>
              <a:pPr algn="ctr">
                <a:spcBef>
                  <a:spcPct val="50000"/>
                </a:spcBef>
              </a:pPr>
              <a:r>
                <a:rPr lang="cs-CZ" altLang="cs-CZ" sz="1600" b="1">
                  <a:solidFill>
                    <a:srgbClr val="33CCFF"/>
                  </a:solidFill>
                </a:rPr>
                <a:t>5,99</a:t>
              </a:r>
            </a:p>
            <a:p>
              <a:pPr algn="ctr">
                <a:spcBef>
                  <a:spcPct val="50000"/>
                </a:spcBef>
              </a:pPr>
              <a:r>
                <a:rPr lang="cs-CZ" altLang="cs-CZ" sz="1600" b="1">
                  <a:solidFill>
                    <a:srgbClr val="993300"/>
                  </a:solidFill>
                </a:rPr>
                <a:t>6,1</a:t>
              </a:r>
              <a:endParaRPr lang="cs-CZ" altLang="cs-CZ" sz="1600" b="1">
                <a:solidFill>
                  <a:srgbClr val="993300"/>
                </a:solidFill>
                <a:latin typeface="Calibri" pitchFamily="34" charset="0"/>
              </a:endParaRPr>
            </a:p>
          </p:txBody>
        </p:sp>
      </p:grp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3568" y="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cs-CZ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Electron</a:t>
            </a:r>
            <a:r>
              <a:rPr lang="cs-CZ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transfer</a:t>
            </a:r>
            <a:endParaRPr lang="cs-CZ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3" name="Skupina 6"/>
          <p:cNvGrpSpPr/>
          <p:nvPr/>
        </p:nvGrpSpPr>
        <p:grpSpPr>
          <a:xfrm>
            <a:off x="395536" y="1196752"/>
            <a:ext cx="2133600" cy="2431157"/>
            <a:chOff x="395536" y="1196752"/>
            <a:chExt cx="2133600" cy="2431157"/>
          </a:xfrm>
        </p:grpSpPr>
        <p:pic>
          <p:nvPicPr>
            <p:cNvPr id="5" name="Obrázek 4" descr="elektrolýza.png"/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95536" y="1484784"/>
              <a:ext cx="2133600" cy="2143125"/>
            </a:xfrm>
            <a:prstGeom prst="rect">
              <a:avLst/>
            </a:prstGeom>
          </p:spPr>
        </p:pic>
        <p:sp>
          <p:nvSpPr>
            <p:cNvPr id="6" name="TextovéPole 5"/>
            <p:cNvSpPr txBox="1"/>
            <p:nvPr/>
          </p:nvSpPr>
          <p:spPr>
            <a:xfrm>
              <a:off x="755576" y="1196752"/>
              <a:ext cx="13681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b="1" dirty="0" err="1" smtClean="0"/>
                <a:t>Electrolysis</a:t>
              </a:r>
              <a:endParaRPr lang="cs-CZ" b="1" dirty="0"/>
            </a:p>
          </p:txBody>
        </p:sp>
      </p:grpSp>
      <p:grpSp>
        <p:nvGrpSpPr>
          <p:cNvPr id="7" name="Skupina 9"/>
          <p:cNvGrpSpPr/>
          <p:nvPr/>
        </p:nvGrpSpPr>
        <p:grpSpPr>
          <a:xfrm>
            <a:off x="2771800" y="1412776"/>
            <a:ext cx="2895600" cy="1869182"/>
            <a:chOff x="2771800" y="1340768"/>
            <a:chExt cx="2895600" cy="1869182"/>
          </a:xfrm>
        </p:grpSpPr>
        <p:pic>
          <p:nvPicPr>
            <p:cNvPr id="8" name="Obrázek 7" descr="baterie.jpg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771800" y="1628800"/>
              <a:ext cx="2895600" cy="1581150"/>
            </a:xfrm>
            <a:prstGeom prst="rect">
              <a:avLst/>
            </a:prstGeom>
          </p:spPr>
        </p:pic>
        <p:sp>
          <p:nvSpPr>
            <p:cNvPr id="9" name="TextovéPole 8"/>
            <p:cNvSpPr txBox="1"/>
            <p:nvPr/>
          </p:nvSpPr>
          <p:spPr>
            <a:xfrm>
              <a:off x="3491880" y="1340768"/>
              <a:ext cx="21602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b="1" dirty="0" err="1" smtClean="0"/>
                <a:t>Battery</a:t>
              </a:r>
              <a:endParaRPr lang="cs-CZ" b="1" dirty="0"/>
            </a:p>
          </p:txBody>
        </p:sp>
      </p:grpSp>
      <p:grpSp>
        <p:nvGrpSpPr>
          <p:cNvPr id="10" name="Skupina 12"/>
          <p:cNvGrpSpPr/>
          <p:nvPr/>
        </p:nvGrpSpPr>
        <p:grpSpPr>
          <a:xfrm>
            <a:off x="5724128" y="1268760"/>
            <a:ext cx="2971800" cy="1975098"/>
            <a:chOff x="5652120" y="1196752"/>
            <a:chExt cx="2971800" cy="1975098"/>
          </a:xfrm>
        </p:grpSpPr>
        <p:pic>
          <p:nvPicPr>
            <p:cNvPr id="11" name="Obrázek 10" descr="koroze.jpg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652120" y="1628800"/>
              <a:ext cx="2971800" cy="1543050"/>
            </a:xfrm>
            <a:prstGeom prst="rect">
              <a:avLst/>
            </a:prstGeom>
          </p:spPr>
        </p:pic>
        <p:sp>
          <p:nvSpPr>
            <p:cNvPr id="12" name="TextovéPole 11"/>
            <p:cNvSpPr txBox="1"/>
            <p:nvPr/>
          </p:nvSpPr>
          <p:spPr>
            <a:xfrm>
              <a:off x="6084168" y="1196752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b="1" dirty="0" err="1" smtClean="0"/>
                <a:t>Redox</a:t>
              </a:r>
              <a:r>
                <a:rPr lang="cs-CZ" b="1" dirty="0" smtClean="0"/>
                <a:t> </a:t>
              </a:r>
              <a:r>
                <a:rPr lang="cs-CZ" b="1" dirty="0" err="1" smtClean="0"/>
                <a:t>reactions</a:t>
              </a:r>
              <a:endParaRPr lang="cs-CZ" b="1" dirty="0"/>
            </a:p>
          </p:txBody>
        </p:sp>
      </p:grpSp>
      <p:grpSp>
        <p:nvGrpSpPr>
          <p:cNvPr id="13" name="Skupina 14"/>
          <p:cNvGrpSpPr/>
          <p:nvPr/>
        </p:nvGrpSpPr>
        <p:grpSpPr>
          <a:xfrm>
            <a:off x="3059832" y="3933056"/>
            <a:ext cx="3384376" cy="2463154"/>
            <a:chOff x="5076056" y="3789040"/>
            <a:chExt cx="3384376" cy="2463154"/>
          </a:xfrm>
        </p:grpSpPr>
        <p:pic>
          <p:nvPicPr>
            <p:cNvPr id="4" name="Picture 14" descr="http://147.33.74.135/knihy/uid_es-002_v1/figures/teorie_chemiosmoticka.01.jpg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076056" y="4437112"/>
              <a:ext cx="3260626" cy="1815082"/>
            </a:xfrm>
            <a:prstGeom prst="rect">
              <a:avLst/>
            </a:prstGeom>
            <a:noFill/>
          </p:spPr>
        </p:pic>
        <p:sp>
          <p:nvSpPr>
            <p:cNvPr id="14" name="TextovéPole 13"/>
            <p:cNvSpPr txBox="1"/>
            <p:nvPr/>
          </p:nvSpPr>
          <p:spPr>
            <a:xfrm>
              <a:off x="5148064" y="3789040"/>
              <a:ext cx="33123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b="1" dirty="0" err="1" smtClean="0"/>
                <a:t>Electron</a:t>
              </a:r>
              <a:r>
                <a:rPr lang="cs-CZ" b="1" dirty="0" smtClean="0"/>
                <a:t> transfer </a:t>
              </a:r>
              <a:r>
                <a:rPr lang="cs-CZ" b="1" dirty="0" err="1" smtClean="0"/>
                <a:t>system</a:t>
              </a:r>
              <a:endParaRPr lang="cs-CZ" b="1" dirty="0"/>
            </a:p>
          </p:txBody>
        </p:sp>
      </p:grp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2A0E7FB1-90FE-412E-9AFE-65A4D8CF4F8F}" type="slidenum">
              <a:rPr lang="cs-CZ" smtClean="0"/>
              <a:pPr/>
              <a:t>30</a:t>
            </a:fld>
            <a:endParaRPr lang="cs-CZ" smtClean="0"/>
          </a:p>
        </p:txBody>
      </p:sp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539552" y="0"/>
            <a:ext cx="8507288" cy="1143000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cs-CZ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The concentration effect for (GC</a:t>
            </a:r>
            <a:r>
              <a:rPr lang="cs-CZ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GA</a:t>
            </a:r>
            <a:r>
              <a:rPr lang="cs-CZ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GC)</a:t>
            </a:r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719138" y="1196752"/>
            <a:ext cx="8424862" cy="5113338"/>
            <a:chOff x="1192" y="1188"/>
            <a:chExt cx="3375" cy="1944"/>
          </a:xfrm>
        </p:grpSpPr>
        <p:pic>
          <p:nvPicPr>
            <p:cNvPr id="34822" name="Picture 5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192" y="1188"/>
              <a:ext cx="3375" cy="19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4823" name="Text Box 6"/>
            <p:cNvSpPr txBox="1">
              <a:spLocks noChangeArrowheads="1"/>
            </p:cNvSpPr>
            <p:nvPr/>
          </p:nvSpPr>
          <p:spPr bwMode="auto">
            <a:xfrm>
              <a:off x="2426" y="2205"/>
              <a:ext cx="308" cy="144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cs-CZ" altLang="zh-CN" sz="1200" b="1" i="1">
                  <a:latin typeface="Calibri" pitchFamily="34" charset="0"/>
                  <a:ea typeface="SimSun" pitchFamily="2" charset="-122"/>
                </a:rPr>
                <a:t>EVP</a:t>
              </a:r>
              <a:endParaRPr lang="cs-CZ" altLang="cs-CZ" sz="1200"/>
            </a:p>
          </p:txBody>
        </p:sp>
        <p:sp>
          <p:nvSpPr>
            <p:cNvPr id="34824" name="Text Box 7"/>
            <p:cNvSpPr txBox="1">
              <a:spLocks noChangeArrowheads="1"/>
            </p:cNvSpPr>
            <p:nvPr/>
          </p:nvSpPr>
          <p:spPr bwMode="auto">
            <a:xfrm>
              <a:off x="4105" y="2205"/>
              <a:ext cx="308" cy="144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cs-CZ" altLang="zh-CN" sz="1200" b="1" i="1">
                  <a:latin typeface="Calibri" pitchFamily="34" charset="0"/>
                  <a:ea typeface="SimSun" pitchFamily="2" charset="-122"/>
                </a:rPr>
                <a:t>EVP</a:t>
              </a:r>
              <a:endParaRPr lang="cs-CZ" altLang="cs-CZ" sz="1200"/>
            </a:p>
          </p:txBody>
        </p:sp>
      </p:grpSp>
      <p:sp>
        <p:nvSpPr>
          <p:cNvPr id="34821" name="Text Box 8"/>
          <p:cNvSpPr txBox="1">
            <a:spLocks noChangeArrowheads="1"/>
          </p:cNvSpPr>
          <p:nvPr/>
        </p:nvSpPr>
        <p:spPr bwMode="auto">
          <a:xfrm>
            <a:off x="3589764" y="1773238"/>
            <a:ext cx="1511300" cy="36925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altLang="cs-CZ" sz="1600">
                <a:solidFill>
                  <a:srgbClr val="FF0000"/>
                </a:solidFill>
              </a:rPr>
              <a:t>45 nmol</a:t>
            </a:r>
            <a:r>
              <a:rPr lang="en-US" altLang="cs-CZ" sz="16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·</a:t>
            </a:r>
            <a:r>
              <a:rPr lang="cs-CZ" altLang="cs-CZ" sz="16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cs-CZ" altLang="cs-CZ" sz="1600" baseline="300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-1</a:t>
            </a:r>
            <a:endParaRPr lang="en-US" altLang="cs-CZ" sz="1600" baseline="300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ct val="50000"/>
              </a:spcBef>
            </a:pPr>
            <a:r>
              <a:rPr lang="cs-CZ" altLang="cs-CZ" sz="1600">
                <a:solidFill>
                  <a:srgbClr val="008000"/>
                </a:solidFill>
              </a:rPr>
              <a:t>90 nmol</a:t>
            </a:r>
            <a:r>
              <a:rPr lang="en-US" altLang="cs-CZ" sz="1600">
                <a:solidFill>
                  <a:srgbClr val="008000"/>
                </a:solidFill>
              </a:rPr>
              <a:t>·</a:t>
            </a:r>
            <a:r>
              <a:rPr lang="cs-CZ" altLang="cs-CZ" sz="1600">
                <a:solidFill>
                  <a:srgbClr val="008000"/>
                </a:solidFill>
              </a:rPr>
              <a:t>l</a:t>
            </a:r>
            <a:r>
              <a:rPr lang="cs-CZ" altLang="cs-CZ" sz="1600" baseline="30000">
                <a:solidFill>
                  <a:srgbClr val="008000"/>
                </a:solidFill>
              </a:rPr>
              <a:t>-1</a:t>
            </a:r>
            <a:endParaRPr lang="en-US" altLang="cs-CZ" sz="1600" baseline="30000">
              <a:solidFill>
                <a:srgbClr val="008000"/>
              </a:solidFill>
            </a:endParaRPr>
          </a:p>
          <a:p>
            <a:pPr algn="ctr">
              <a:spcBef>
                <a:spcPct val="50000"/>
              </a:spcBef>
            </a:pPr>
            <a:r>
              <a:rPr lang="cs-CZ" altLang="cs-CZ" sz="1600">
                <a:solidFill>
                  <a:srgbClr val="FF00FF"/>
                </a:solidFill>
              </a:rPr>
              <a:t>135 nmol</a:t>
            </a:r>
            <a:r>
              <a:rPr lang="en-US" altLang="cs-CZ" sz="1600">
                <a:solidFill>
                  <a:srgbClr val="FF00FF"/>
                </a:solidFill>
              </a:rPr>
              <a:t>·</a:t>
            </a:r>
            <a:r>
              <a:rPr lang="cs-CZ" altLang="cs-CZ" sz="1600">
                <a:solidFill>
                  <a:srgbClr val="FF00FF"/>
                </a:solidFill>
              </a:rPr>
              <a:t>l</a:t>
            </a:r>
            <a:r>
              <a:rPr lang="cs-CZ" altLang="cs-CZ" sz="1600" baseline="30000">
                <a:solidFill>
                  <a:srgbClr val="FF00FF"/>
                </a:solidFill>
              </a:rPr>
              <a:t>-1</a:t>
            </a:r>
          </a:p>
          <a:p>
            <a:pPr algn="ctr">
              <a:spcBef>
                <a:spcPct val="50000"/>
              </a:spcBef>
            </a:pPr>
            <a:r>
              <a:rPr lang="cs-CZ" altLang="cs-CZ" sz="1600">
                <a:solidFill>
                  <a:srgbClr val="006666"/>
                </a:solidFill>
              </a:rPr>
              <a:t>180 nmol</a:t>
            </a:r>
            <a:r>
              <a:rPr lang="en-US" altLang="cs-CZ" sz="1600">
                <a:solidFill>
                  <a:srgbClr val="006666"/>
                </a:solidFill>
              </a:rPr>
              <a:t>·</a:t>
            </a:r>
            <a:r>
              <a:rPr lang="cs-CZ" altLang="cs-CZ" sz="1600">
                <a:solidFill>
                  <a:srgbClr val="006666"/>
                </a:solidFill>
              </a:rPr>
              <a:t>l</a:t>
            </a:r>
            <a:r>
              <a:rPr lang="cs-CZ" altLang="cs-CZ" sz="1600" baseline="30000">
                <a:solidFill>
                  <a:srgbClr val="006666"/>
                </a:solidFill>
              </a:rPr>
              <a:t>-1</a:t>
            </a:r>
          </a:p>
          <a:p>
            <a:pPr algn="ctr">
              <a:spcBef>
                <a:spcPct val="50000"/>
              </a:spcBef>
            </a:pPr>
            <a:r>
              <a:rPr lang="cs-CZ" altLang="cs-CZ" sz="1600">
                <a:solidFill>
                  <a:srgbClr val="990099"/>
                </a:solidFill>
              </a:rPr>
              <a:t>225 nmol</a:t>
            </a:r>
            <a:r>
              <a:rPr lang="en-US" altLang="cs-CZ" sz="1600">
                <a:solidFill>
                  <a:srgbClr val="990099"/>
                </a:solidFill>
              </a:rPr>
              <a:t>·</a:t>
            </a:r>
            <a:r>
              <a:rPr lang="cs-CZ" altLang="cs-CZ" sz="1600">
                <a:solidFill>
                  <a:srgbClr val="990099"/>
                </a:solidFill>
              </a:rPr>
              <a:t>l</a:t>
            </a:r>
            <a:r>
              <a:rPr lang="cs-CZ" altLang="cs-CZ" sz="1600" baseline="30000">
                <a:solidFill>
                  <a:srgbClr val="990099"/>
                </a:solidFill>
              </a:rPr>
              <a:t>-1</a:t>
            </a:r>
          </a:p>
          <a:p>
            <a:pPr algn="ctr">
              <a:spcBef>
                <a:spcPct val="50000"/>
              </a:spcBef>
            </a:pPr>
            <a:r>
              <a:rPr lang="cs-CZ" altLang="cs-CZ" sz="1600"/>
              <a:t>315 nmol</a:t>
            </a:r>
            <a:r>
              <a:rPr lang="en-US" altLang="cs-CZ" sz="1600"/>
              <a:t>·</a:t>
            </a:r>
            <a:r>
              <a:rPr lang="cs-CZ" altLang="cs-CZ" sz="1600"/>
              <a:t>l</a:t>
            </a:r>
            <a:r>
              <a:rPr lang="cs-CZ" altLang="cs-CZ" sz="1600" baseline="30000"/>
              <a:t>-1</a:t>
            </a:r>
          </a:p>
          <a:p>
            <a:pPr algn="ctr">
              <a:spcBef>
                <a:spcPct val="50000"/>
              </a:spcBef>
            </a:pPr>
            <a:r>
              <a:rPr lang="cs-CZ" altLang="cs-CZ" sz="1600">
                <a:solidFill>
                  <a:srgbClr val="000099"/>
                </a:solidFill>
              </a:rPr>
              <a:t>405 nmol</a:t>
            </a:r>
            <a:r>
              <a:rPr lang="en-US" altLang="cs-CZ" sz="1600">
                <a:solidFill>
                  <a:srgbClr val="000099"/>
                </a:solidFill>
              </a:rPr>
              <a:t>·</a:t>
            </a:r>
            <a:r>
              <a:rPr lang="cs-CZ" altLang="cs-CZ" sz="1600">
                <a:solidFill>
                  <a:srgbClr val="000099"/>
                </a:solidFill>
              </a:rPr>
              <a:t>l</a:t>
            </a:r>
            <a:r>
              <a:rPr lang="cs-CZ" altLang="cs-CZ" sz="1600" baseline="30000">
                <a:solidFill>
                  <a:srgbClr val="000099"/>
                </a:solidFill>
              </a:rPr>
              <a:t>-1</a:t>
            </a:r>
          </a:p>
          <a:p>
            <a:pPr algn="ctr">
              <a:spcBef>
                <a:spcPct val="50000"/>
              </a:spcBef>
            </a:pPr>
            <a:r>
              <a:rPr lang="cs-CZ" altLang="cs-CZ" sz="1600">
                <a:solidFill>
                  <a:srgbClr val="FF5050"/>
                </a:solidFill>
              </a:rPr>
              <a:t>495 nmol</a:t>
            </a:r>
            <a:r>
              <a:rPr lang="en-US" altLang="cs-CZ" sz="1600">
                <a:solidFill>
                  <a:srgbClr val="FF5050"/>
                </a:solidFill>
              </a:rPr>
              <a:t>·</a:t>
            </a:r>
            <a:r>
              <a:rPr lang="cs-CZ" altLang="cs-CZ" sz="1600">
                <a:solidFill>
                  <a:srgbClr val="FF5050"/>
                </a:solidFill>
              </a:rPr>
              <a:t>l</a:t>
            </a:r>
            <a:r>
              <a:rPr lang="cs-CZ" altLang="cs-CZ" sz="1600" baseline="30000">
                <a:solidFill>
                  <a:srgbClr val="FF5050"/>
                </a:solidFill>
              </a:rPr>
              <a:t>-1</a:t>
            </a:r>
          </a:p>
          <a:p>
            <a:pPr algn="ctr">
              <a:spcBef>
                <a:spcPct val="50000"/>
              </a:spcBef>
            </a:pPr>
            <a:r>
              <a:rPr lang="cs-CZ" altLang="cs-CZ" sz="1600">
                <a:solidFill>
                  <a:srgbClr val="00FFFF"/>
                </a:solidFill>
              </a:rPr>
              <a:t>675 nmol</a:t>
            </a:r>
            <a:r>
              <a:rPr lang="en-US" altLang="cs-CZ" sz="1600">
                <a:solidFill>
                  <a:srgbClr val="00FFFF"/>
                </a:solidFill>
              </a:rPr>
              <a:t>·</a:t>
            </a:r>
            <a:r>
              <a:rPr lang="cs-CZ" altLang="cs-CZ" sz="1600">
                <a:solidFill>
                  <a:srgbClr val="00FFFF"/>
                </a:solidFill>
              </a:rPr>
              <a:t>l</a:t>
            </a:r>
            <a:r>
              <a:rPr lang="cs-CZ" altLang="cs-CZ" sz="1600" baseline="30000">
                <a:solidFill>
                  <a:srgbClr val="00FFFF"/>
                </a:solidFill>
              </a:rPr>
              <a:t>-1</a:t>
            </a:r>
          </a:p>
          <a:p>
            <a:pPr algn="ctr">
              <a:spcBef>
                <a:spcPct val="50000"/>
              </a:spcBef>
            </a:pPr>
            <a:r>
              <a:rPr lang="cs-CZ" altLang="cs-CZ" sz="1600">
                <a:solidFill>
                  <a:srgbClr val="00FF00"/>
                </a:solidFill>
              </a:rPr>
              <a:t>855 nmol</a:t>
            </a:r>
            <a:r>
              <a:rPr lang="en-US" altLang="cs-CZ" sz="1600">
                <a:solidFill>
                  <a:srgbClr val="00FF00"/>
                </a:solidFill>
              </a:rPr>
              <a:t>·</a:t>
            </a:r>
            <a:r>
              <a:rPr lang="cs-CZ" altLang="cs-CZ" sz="1600">
                <a:solidFill>
                  <a:srgbClr val="00FF00"/>
                </a:solidFill>
              </a:rPr>
              <a:t>l</a:t>
            </a:r>
            <a:r>
              <a:rPr lang="cs-CZ" altLang="cs-CZ" sz="1600" baseline="30000">
                <a:solidFill>
                  <a:srgbClr val="00FF00"/>
                </a:solidFill>
              </a:rPr>
              <a:t>-1</a:t>
            </a:r>
            <a:r>
              <a:rPr lang="cs-CZ" altLang="cs-CZ">
                <a:solidFill>
                  <a:srgbClr val="FF00FF"/>
                </a:solidFill>
              </a:rPr>
              <a:t> </a:t>
            </a:r>
          </a:p>
        </p:txBody>
      </p:sp>
      <p:sp>
        <p:nvSpPr>
          <p:cNvPr id="9" name="Zahnutá šipka doleva 8"/>
          <p:cNvSpPr/>
          <p:nvPr/>
        </p:nvSpPr>
        <p:spPr>
          <a:xfrm>
            <a:off x="7740352" y="1700808"/>
            <a:ext cx="1224136" cy="3024336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720" y="4365104"/>
            <a:ext cx="1343025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8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364088" y="5085184"/>
            <a:ext cx="1224136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08104" y="4221088"/>
            <a:ext cx="1343025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Skupina 33"/>
          <p:cNvGrpSpPr/>
          <p:nvPr/>
        </p:nvGrpSpPr>
        <p:grpSpPr>
          <a:xfrm>
            <a:off x="3275856" y="44624"/>
            <a:ext cx="2376264" cy="6048672"/>
            <a:chOff x="3275856" y="404664"/>
            <a:chExt cx="2376264" cy="6048672"/>
          </a:xfrm>
        </p:grpSpPr>
        <p:sp>
          <p:nvSpPr>
            <p:cNvPr id="14" name="Elipsa 13"/>
            <p:cNvSpPr/>
            <p:nvPr/>
          </p:nvSpPr>
          <p:spPr>
            <a:xfrm>
              <a:off x="3624848" y="4221088"/>
              <a:ext cx="1800200" cy="1944216"/>
            </a:xfrm>
            <a:prstGeom prst="ellipse">
              <a:avLst/>
            </a:prstGeom>
            <a:blipFill>
              <a:blip r:embed="rId4" cstate="print"/>
              <a:stretch>
                <a:fillRect/>
              </a:stretch>
            </a:blipFill>
            <a:ln w="127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6" name="Vývojový diagram: postup 5"/>
            <p:cNvSpPr/>
            <p:nvPr/>
          </p:nvSpPr>
          <p:spPr>
            <a:xfrm>
              <a:off x="3419872" y="404664"/>
              <a:ext cx="2160240" cy="4032448"/>
            </a:xfrm>
            <a:prstGeom prst="flowChartProcess">
              <a:avLst/>
            </a:prstGeom>
            <a:gradFill>
              <a:gsLst>
                <a:gs pos="0">
                  <a:schemeClr val="bg2">
                    <a:alpha val="53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 useBgFill="1">
          <p:nvSpPr>
            <p:cNvPr id="13" name="Vývojový diagram: postup 12"/>
            <p:cNvSpPr/>
            <p:nvPr/>
          </p:nvSpPr>
          <p:spPr>
            <a:xfrm flipH="1">
              <a:off x="4427984" y="435144"/>
              <a:ext cx="216024" cy="4001968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427984" y="404664"/>
              <a:ext cx="216024" cy="40324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" name="Picture 8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275856" y="4293096"/>
              <a:ext cx="1536171" cy="11521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" name="Picture 8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 flipH="1" flipV="1">
              <a:off x="3275856" y="5229200"/>
              <a:ext cx="1440160" cy="12241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" name="Picture 8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427984" y="4221088"/>
              <a:ext cx="1224136" cy="12241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" name="Picture 8"/>
            <p:cNvPicPr>
              <a:picLocks noChangeAspect="1" noChangeArrowheads="1"/>
            </p:cNvPicPr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 flipV="1">
              <a:off x="4355976" y="5301208"/>
              <a:ext cx="1285866" cy="10801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30" name="Picture 8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483768" y="5085184"/>
            <a:ext cx="1224136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23928" y="5949280"/>
            <a:ext cx="1343025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6" name="Graf 1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08789703"/>
              </p:ext>
            </p:extLst>
          </p:nvPr>
        </p:nvGraphicFramePr>
        <p:xfrm>
          <a:off x="0" y="260648"/>
          <a:ext cx="3636404" cy="40019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sp>
        <p:nvSpPr>
          <p:cNvPr id="2" name="TextovéPole 1"/>
          <p:cNvSpPr txBox="1"/>
          <p:nvPr/>
        </p:nvSpPr>
        <p:spPr>
          <a:xfrm rot="18734710">
            <a:off x="-311226" y="4534164"/>
            <a:ext cx="28828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dirty="0" smtClean="0"/>
              <a:t>d(GC</a:t>
            </a:r>
            <a:r>
              <a:rPr lang="cs-CZ" sz="3600" b="1" dirty="0" smtClean="0"/>
              <a:t>AAA</a:t>
            </a:r>
            <a:r>
              <a:rPr lang="cs-CZ" sz="3600" dirty="0" smtClean="0"/>
              <a:t>GC)</a:t>
            </a:r>
            <a:endParaRPr lang="cs-CZ" sz="3600" dirty="0"/>
          </a:p>
        </p:txBody>
      </p:sp>
      <p:sp>
        <p:nvSpPr>
          <p:cNvPr id="4" name="TextovéPole 3"/>
          <p:cNvSpPr txBox="1"/>
          <p:nvPr/>
        </p:nvSpPr>
        <p:spPr>
          <a:xfrm>
            <a:off x="0" y="476672"/>
            <a:ext cx="3690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err="1" smtClean="0"/>
              <a:t>I</a:t>
            </a:r>
            <a:r>
              <a:rPr lang="cs-CZ" sz="2400" baseline="-25000" dirty="0" err="1" smtClean="0"/>
              <a:t>p</a:t>
            </a:r>
            <a:endParaRPr lang="cs-CZ" sz="2400" baseline="-25000" dirty="0"/>
          </a:p>
        </p:txBody>
      </p:sp>
      <p:sp>
        <p:nvSpPr>
          <p:cNvPr id="23" name="TextovéPole 22"/>
          <p:cNvSpPr txBox="1"/>
          <p:nvPr/>
        </p:nvSpPr>
        <p:spPr>
          <a:xfrm>
            <a:off x="2834199" y="3471391"/>
            <a:ext cx="3145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smtClean="0"/>
              <a:t>c</a:t>
            </a:r>
            <a:endParaRPr lang="cs-CZ" sz="2400" baseline="-25000" dirty="0"/>
          </a:p>
        </p:txBody>
      </p:sp>
      <p:grpSp>
        <p:nvGrpSpPr>
          <p:cNvPr id="5" name="Skupina 48"/>
          <p:cNvGrpSpPr/>
          <p:nvPr/>
        </p:nvGrpSpPr>
        <p:grpSpPr>
          <a:xfrm>
            <a:off x="5652120" y="0"/>
            <a:ext cx="3402379" cy="3933056"/>
            <a:chOff x="971598" y="160616"/>
            <a:chExt cx="8031661" cy="5788664"/>
          </a:xfrm>
        </p:grpSpPr>
        <p:graphicFrame>
          <p:nvGraphicFramePr>
            <p:cNvPr id="50" name="graf 57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4117425618"/>
                </p:ext>
              </p:extLst>
            </p:nvPr>
          </p:nvGraphicFramePr>
          <p:xfrm>
            <a:off x="971598" y="836712"/>
            <a:ext cx="8031661" cy="5112568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10"/>
            </a:graphicData>
          </a:graphic>
        </p:graphicFrame>
        <p:sp>
          <p:nvSpPr>
            <p:cNvPr id="51" name="TextovéPole 50"/>
            <p:cNvSpPr txBox="1"/>
            <p:nvPr/>
          </p:nvSpPr>
          <p:spPr>
            <a:xfrm>
              <a:off x="2501438" y="160616"/>
              <a:ext cx="5269448" cy="7700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8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ELIMINATION</a:t>
              </a:r>
              <a:endParaRPr lang="cs-CZ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2" name="TextovéPole 51"/>
            <p:cNvSpPr txBox="1"/>
            <p:nvPr/>
          </p:nvSpPr>
          <p:spPr>
            <a:xfrm>
              <a:off x="3093376" y="1527174"/>
              <a:ext cx="870469" cy="6885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2000" b="1" dirty="0" smtClean="0">
                  <a:solidFill>
                    <a:srgbClr val="FF0000"/>
                  </a:solidFill>
                </a:rPr>
                <a:t>E1</a:t>
              </a:r>
              <a:endParaRPr lang="cs-CZ" sz="2000" b="1" dirty="0">
                <a:solidFill>
                  <a:srgbClr val="FF0000"/>
                </a:solidFill>
              </a:endParaRPr>
            </a:p>
          </p:txBody>
        </p:sp>
        <p:sp>
          <p:nvSpPr>
            <p:cNvPr id="53" name="TextovéPole 52"/>
            <p:cNvSpPr txBox="1"/>
            <p:nvPr/>
          </p:nvSpPr>
          <p:spPr>
            <a:xfrm>
              <a:off x="6543337" y="1752895"/>
              <a:ext cx="870470" cy="6885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2000" b="1" dirty="0" smtClean="0">
                  <a:solidFill>
                    <a:srgbClr val="0000FF"/>
                  </a:solidFill>
                </a:rPr>
                <a:t>E6</a:t>
              </a:r>
              <a:endParaRPr lang="cs-CZ" sz="2000" b="1" dirty="0">
                <a:solidFill>
                  <a:srgbClr val="0000FF"/>
                </a:solidFill>
              </a:endParaRPr>
            </a:p>
          </p:txBody>
        </p:sp>
        <p:sp>
          <p:nvSpPr>
            <p:cNvPr id="54" name="TextovéPole 53"/>
            <p:cNvSpPr txBox="1"/>
            <p:nvPr/>
          </p:nvSpPr>
          <p:spPr>
            <a:xfrm>
              <a:off x="4396853" y="4234648"/>
              <a:ext cx="870470" cy="6885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2000" b="1" dirty="0" smtClean="0">
                  <a:solidFill>
                    <a:srgbClr val="008000"/>
                  </a:solidFill>
                </a:rPr>
                <a:t>E5</a:t>
              </a:r>
              <a:endParaRPr lang="cs-CZ" sz="2000" b="1" dirty="0">
                <a:solidFill>
                  <a:srgbClr val="008000"/>
                </a:solidFill>
              </a:endParaRPr>
            </a:p>
          </p:txBody>
        </p:sp>
      </p:grpSp>
      <p:sp>
        <p:nvSpPr>
          <p:cNvPr id="61" name="TextovéPole 60"/>
          <p:cNvSpPr txBox="1"/>
          <p:nvPr/>
        </p:nvSpPr>
        <p:spPr>
          <a:xfrm>
            <a:off x="899592" y="0"/>
            <a:ext cx="21857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ADSORPTION</a:t>
            </a:r>
            <a:endParaRPr lang="cs-CZ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3" name="TextovéPole 32"/>
          <p:cNvSpPr txBox="1"/>
          <p:nvPr/>
        </p:nvSpPr>
        <p:spPr>
          <a:xfrm rot="18782116">
            <a:off x="63122" y="5220297"/>
            <a:ext cx="26742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dirty="0" smtClean="0"/>
              <a:t>d(GC</a:t>
            </a:r>
            <a:r>
              <a:rPr lang="cs-CZ" sz="3600" b="1" dirty="0" smtClean="0"/>
              <a:t>GAA</a:t>
            </a:r>
            <a:r>
              <a:rPr lang="cs-CZ" sz="3600" dirty="0" smtClean="0"/>
              <a:t>GC)</a:t>
            </a:r>
            <a:endParaRPr lang="cs-CZ" sz="3600" dirty="0"/>
          </a:p>
        </p:txBody>
      </p:sp>
      <p:sp>
        <p:nvSpPr>
          <p:cNvPr id="36" name="TextovéPole 35"/>
          <p:cNvSpPr txBox="1"/>
          <p:nvPr/>
        </p:nvSpPr>
        <p:spPr>
          <a:xfrm rot="2115654">
            <a:off x="6574139" y="4564581"/>
            <a:ext cx="26742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dirty="0" smtClean="0"/>
              <a:t>d(GC</a:t>
            </a:r>
            <a:r>
              <a:rPr lang="cs-CZ" sz="3600" b="1" dirty="0" smtClean="0"/>
              <a:t>CCC</a:t>
            </a:r>
            <a:r>
              <a:rPr lang="cs-CZ" sz="3600" dirty="0" smtClean="0"/>
              <a:t>GC)</a:t>
            </a:r>
            <a:endParaRPr lang="cs-CZ" sz="3600" dirty="0"/>
          </a:p>
        </p:txBody>
      </p:sp>
      <p:sp>
        <p:nvSpPr>
          <p:cNvPr id="37" name="TextovéPole 36"/>
          <p:cNvSpPr txBox="1"/>
          <p:nvPr/>
        </p:nvSpPr>
        <p:spPr>
          <a:xfrm rot="2066463">
            <a:off x="6248572" y="5280711"/>
            <a:ext cx="26742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dirty="0" smtClean="0"/>
              <a:t>d(GC</a:t>
            </a:r>
            <a:r>
              <a:rPr lang="cs-CZ" sz="3600" b="1" dirty="0" smtClean="0"/>
              <a:t>GGG</a:t>
            </a:r>
            <a:r>
              <a:rPr lang="cs-CZ" sz="3600" dirty="0" smtClean="0"/>
              <a:t>GC)</a:t>
            </a:r>
            <a:endParaRPr lang="cs-CZ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Nadpis 1"/>
          <p:cNvSpPr>
            <a:spLocks noGrp="1"/>
          </p:cNvSpPr>
          <p:nvPr>
            <p:ph type="title" idx="4294967295"/>
          </p:nvPr>
        </p:nvSpPr>
        <p:spPr>
          <a:xfrm>
            <a:off x="0" y="116632"/>
            <a:ext cx="9144000" cy="1143000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cs-CZ" sz="4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Electrochemistry of purine and purine derivatives</a:t>
            </a:r>
            <a:endParaRPr lang="cs-CZ" sz="3200" b="1" baseline="300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539552" y="1484784"/>
            <a:ext cx="8928100" cy="5229225"/>
          </a:xfrm>
        </p:spPr>
        <p:txBody>
          <a:bodyPr>
            <a:normAutofit fontScale="40000" lnSpcReduction="20000"/>
          </a:bodyPr>
          <a:lstStyle/>
          <a:p>
            <a:pPr marL="274320" indent="-274320" eaLnBrk="1" fontAlgn="auto" hangingPunct="1">
              <a:spcAft>
                <a:spcPts val="0"/>
              </a:spcAft>
              <a:buClrTx/>
              <a:buFont typeface="Arial" pitchFamily="34" charset="0"/>
              <a:buChar char="•"/>
              <a:defRPr/>
            </a:pPr>
            <a:r>
              <a:rPr lang="cs-CZ" sz="5000" dirty="0" smtClean="0">
                <a:latin typeface="Arial" pitchFamily="34" charset="0"/>
                <a:cs typeface="Arial" pitchFamily="34" charset="0"/>
              </a:rPr>
              <a:t>The typical electroactive compounds</a:t>
            </a:r>
          </a:p>
          <a:p>
            <a:pPr marL="274320" indent="-274320" eaLnBrk="1" fontAlgn="auto" hangingPunct="1">
              <a:spcAft>
                <a:spcPts val="0"/>
              </a:spcAft>
              <a:buClrTx/>
              <a:buFont typeface="Wingdings 2" pitchFamily="18" charset="2"/>
              <a:buNone/>
              <a:defRPr/>
            </a:pPr>
            <a:endParaRPr lang="cs-CZ" sz="5000" dirty="0" smtClean="0">
              <a:latin typeface="Arial" pitchFamily="34" charset="0"/>
              <a:cs typeface="Arial" pitchFamily="34" charset="0"/>
            </a:endParaRPr>
          </a:p>
          <a:p>
            <a:pPr marL="274320" indent="-274320" eaLnBrk="1" fontAlgn="auto" hangingPunct="1">
              <a:spcAft>
                <a:spcPts val="0"/>
              </a:spcAft>
              <a:buClrTx/>
              <a:buFont typeface="Arial" pitchFamily="34" charset="0"/>
              <a:buChar char="•"/>
              <a:defRPr/>
            </a:pPr>
            <a:r>
              <a:rPr lang="cs-CZ" sz="5000" b="1" dirty="0" smtClean="0">
                <a:latin typeface="Arial" pitchFamily="34" charset="0"/>
                <a:cs typeface="Arial" pitchFamily="34" charset="0"/>
              </a:rPr>
              <a:t>1962 - Smith a Elving</a:t>
            </a:r>
            <a:r>
              <a:rPr lang="cs-CZ" sz="5000" dirty="0" smtClean="0">
                <a:latin typeface="Arial" pitchFamily="34" charset="0"/>
                <a:cs typeface="Arial" pitchFamily="34" charset="0"/>
              </a:rPr>
              <a:t> – the first study of electrochemical reduction </a:t>
            </a:r>
            <a:r>
              <a:rPr lang="cs-CZ" sz="5000" dirty="0" err="1" smtClean="0">
                <a:latin typeface="Arial" pitchFamily="34" charset="0"/>
                <a:cs typeface="Arial" pitchFamily="34" charset="0"/>
              </a:rPr>
              <a:t>of</a:t>
            </a:r>
            <a:r>
              <a:rPr lang="cs-CZ" sz="5000" dirty="0" smtClean="0">
                <a:latin typeface="Arial" pitchFamily="34" charset="0"/>
                <a:cs typeface="Arial" pitchFamily="34" charset="0"/>
              </a:rPr>
              <a:t> purine and adenine by using polarography and coulometry on mercury dropped electrode (DME). </a:t>
            </a:r>
          </a:p>
          <a:p>
            <a:pPr marL="274320" indent="-274320" eaLnBrk="1" fontAlgn="auto" hangingPunct="1">
              <a:spcAft>
                <a:spcPts val="0"/>
              </a:spcAft>
              <a:buClrTx/>
              <a:buFont typeface="Arial" pitchFamily="34" charset="0"/>
              <a:buChar char="•"/>
              <a:defRPr/>
            </a:pPr>
            <a:endParaRPr lang="cs-CZ" sz="5000" dirty="0" smtClean="0">
              <a:latin typeface="Arial" pitchFamily="34" charset="0"/>
              <a:cs typeface="Arial" pitchFamily="34" charset="0"/>
            </a:endParaRPr>
          </a:p>
          <a:p>
            <a:pPr marL="274320" indent="-274320" eaLnBrk="1" fontAlgn="auto" hangingPunct="1">
              <a:spcAft>
                <a:spcPts val="0"/>
              </a:spcAft>
              <a:buClrTx/>
              <a:buFont typeface="Arial" pitchFamily="34" charset="0"/>
              <a:buChar char="•"/>
              <a:defRPr/>
            </a:pPr>
            <a:r>
              <a:rPr lang="cs-CZ" sz="5000" b="1" dirty="0" smtClean="0">
                <a:latin typeface="Arial" pitchFamily="34" charset="0"/>
                <a:cs typeface="Arial" pitchFamily="34" charset="0"/>
              </a:rPr>
              <a:t>The two-step 2e</a:t>
            </a:r>
            <a:r>
              <a:rPr lang="cs-CZ" sz="5000" b="1" baseline="30000" dirty="0" smtClean="0">
                <a:latin typeface="Arial" pitchFamily="34" charset="0"/>
                <a:cs typeface="Arial" pitchFamily="34" charset="0"/>
              </a:rPr>
              <a:t>-</a:t>
            </a:r>
            <a:r>
              <a:rPr lang="cs-CZ" sz="5000" b="1" dirty="0" smtClean="0">
                <a:latin typeface="Arial" pitchFamily="34" charset="0"/>
                <a:cs typeface="Arial" pitchFamily="34" charset="0"/>
              </a:rPr>
              <a:t> reduction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cs-CZ" b="1" dirty="0" smtClean="0">
              <a:latin typeface="+mn-lt"/>
            </a:endParaRP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cs-CZ" b="1" dirty="0" smtClean="0">
              <a:latin typeface="+mn-lt"/>
            </a:endParaRP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 pitchFamily="18" charset="2"/>
              <a:buNone/>
              <a:defRPr/>
            </a:pPr>
            <a:endParaRPr lang="cs-CZ" b="1" dirty="0" smtClean="0">
              <a:latin typeface="+mn-lt"/>
            </a:endParaRP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 pitchFamily="18" charset="2"/>
              <a:buNone/>
              <a:defRPr/>
            </a:pPr>
            <a:endParaRPr lang="cs-CZ" b="1" dirty="0" smtClean="0">
              <a:latin typeface="+mn-lt"/>
            </a:endParaRP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cs-CZ" b="1" dirty="0" smtClean="0">
              <a:latin typeface="+mn-lt"/>
            </a:endParaRP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cs-CZ" b="1" dirty="0" smtClean="0">
              <a:latin typeface="+mn-lt"/>
            </a:endParaRP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cs-CZ" b="1" dirty="0" smtClean="0">
              <a:latin typeface="+mn-lt"/>
            </a:endParaRP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cs-CZ" b="1" dirty="0" smtClean="0">
              <a:latin typeface="+mn-lt"/>
            </a:endParaRP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cs-CZ" b="1" dirty="0" smtClean="0">
              <a:latin typeface="+mn-lt"/>
            </a:endParaRP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cs-CZ" b="1" dirty="0" smtClean="0">
              <a:latin typeface="+mn-lt"/>
            </a:endParaRP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cs-CZ" b="1" dirty="0" smtClean="0">
              <a:latin typeface="+mn-lt"/>
            </a:endParaRP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cs-CZ" b="1" dirty="0" smtClean="0">
              <a:latin typeface="+mn-lt"/>
            </a:endParaRP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cs-CZ" b="1" dirty="0" smtClean="0">
              <a:latin typeface="+mn-lt"/>
            </a:endParaRP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cs-CZ" b="1" dirty="0" smtClean="0">
              <a:latin typeface="+mn-lt"/>
            </a:endParaRP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cs-CZ" b="1" dirty="0" smtClean="0">
                <a:latin typeface="+mn-lt"/>
              </a:rPr>
              <a:t> 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cs-CZ" b="1" dirty="0" smtClean="0">
                <a:latin typeface="+mn-lt"/>
              </a:rPr>
              <a:t> 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cs-CZ" b="1" dirty="0" smtClean="0">
                <a:latin typeface="+mn-lt"/>
              </a:rPr>
              <a:t> 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cs-CZ" b="1" dirty="0" smtClean="0">
                <a:latin typeface="+mn-lt"/>
              </a:rPr>
              <a:t> 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7924800" y="6356350"/>
            <a:ext cx="762000" cy="365125"/>
          </a:xfrm>
        </p:spPr>
        <p:txBody>
          <a:bodyPr/>
          <a:lstStyle/>
          <a:p>
            <a:pPr>
              <a:defRPr/>
            </a:pPr>
            <a:fld id="{C355B455-2184-45E8-868F-6C6A15D15C20}" type="slidenum">
              <a:rPr lang="cs-CZ" sz="1400" smtClean="0">
                <a:solidFill>
                  <a:schemeClr val="tx1"/>
                </a:solidFill>
              </a:rPr>
              <a:pPr>
                <a:defRPr/>
              </a:pPr>
              <a:t>32</a:t>
            </a:fld>
            <a:endParaRPr lang="cs-CZ" sz="1400" dirty="0">
              <a:solidFill>
                <a:schemeClr val="tx1"/>
              </a:solidFill>
            </a:endParaRPr>
          </a:p>
        </p:txBody>
      </p:sp>
      <p:grpSp>
        <p:nvGrpSpPr>
          <p:cNvPr id="2" name="Skupina 9"/>
          <p:cNvGrpSpPr/>
          <p:nvPr/>
        </p:nvGrpSpPr>
        <p:grpSpPr>
          <a:xfrm>
            <a:off x="4283968" y="2996952"/>
            <a:ext cx="4258685" cy="3497248"/>
            <a:chOff x="2290337" y="3140968"/>
            <a:chExt cx="4258685" cy="3497248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339752" y="3140968"/>
              <a:ext cx="4209270" cy="34972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Elipsa 8"/>
            <p:cNvSpPr/>
            <p:nvPr/>
          </p:nvSpPr>
          <p:spPr>
            <a:xfrm rot="20550613">
              <a:off x="2290337" y="3269984"/>
              <a:ext cx="482763" cy="288032"/>
            </a:xfrm>
            <a:prstGeom prst="ellipse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1259632" y="188640"/>
            <a:ext cx="73448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Electrochemical reduction of adenine</a:t>
            </a:r>
            <a:endParaRPr lang="cs-CZ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2" name="Skupina 4"/>
          <p:cNvGrpSpPr/>
          <p:nvPr/>
        </p:nvGrpSpPr>
        <p:grpSpPr>
          <a:xfrm>
            <a:off x="4211960" y="908720"/>
            <a:ext cx="5544616" cy="4608512"/>
            <a:chOff x="1619672" y="1124744"/>
            <a:chExt cx="6498704" cy="4762749"/>
          </a:xfrm>
        </p:grpSpPr>
        <p:pic>
          <p:nvPicPr>
            <p:cNvPr id="8194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619672" y="1124744"/>
              <a:ext cx="6498704" cy="47627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" name="Elipsa 3"/>
            <p:cNvSpPr/>
            <p:nvPr/>
          </p:nvSpPr>
          <p:spPr>
            <a:xfrm rot="20203864">
              <a:off x="1907704" y="1268760"/>
              <a:ext cx="432048" cy="216024"/>
            </a:xfrm>
            <a:prstGeom prst="ellipse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pic>
        <p:nvPicPr>
          <p:cNvPr id="6" name="Picture 4"/>
          <p:cNvPicPr preferRelativeResize="0">
            <a:picLocks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27584" y="4265712"/>
            <a:ext cx="4680520" cy="25922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7" name="TextovéPole 6"/>
          <p:cNvSpPr txBox="1"/>
          <p:nvPr/>
        </p:nvSpPr>
        <p:spPr>
          <a:xfrm>
            <a:off x="547430" y="908720"/>
            <a:ext cx="4035872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cs-CZ" sz="2000" b="1" dirty="0" smtClean="0"/>
              <a:t>Smith and Elving (1962)</a:t>
            </a:r>
          </a:p>
          <a:p>
            <a:pPr>
              <a:buFont typeface="Arial" pitchFamily="34" charset="0"/>
              <a:buChar char="•"/>
            </a:pPr>
            <a:r>
              <a:rPr lang="cs-CZ" dirty="0"/>
              <a:t>6 e</a:t>
            </a:r>
            <a:r>
              <a:rPr lang="cs-CZ" baseline="30000" dirty="0"/>
              <a:t>- </a:t>
            </a:r>
            <a:r>
              <a:rPr lang="cs-CZ" baseline="30000" dirty="0" smtClean="0"/>
              <a:t> </a:t>
            </a:r>
            <a:r>
              <a:rPr lang="cs-CZ" dirty="0" smtClean="0"/>
              <a:t>reduction process is accompanied by deamination process (e.g. coulometry) </a:t>
            </a:r>
          </a:p>
          <a:p>
            <a:pPr>
              <a:buFont typeface="Arial" pitchFamily="34" charset="0"/>
              <a:buChar char="•"/>
            </a:pPr>
            <a:r>
              <a:rPr lang="cs-CZ" dirty="0" smtClean="0"/>
              <a:t>Polarographic reduction is finished in point III (formation of 1,2,3,6-tetrahydro-6-aminopurine)</a:t>
            </a:r>
          </a:p>
          <a:p>
            <a:pPr>
              <a:buFont typeface="Arial" pitchFamily="34" charset="0"/>
              <a:buChar char="•"/>
            </a:pPr>
            <a:r>
              <a:rPr lang="cs-CZ" dirty="0" smtClean="0"/>
              <a:t>Problem of adenine reduction at pH &gt; 6</a:t>
            </a:r>
            <a:endParaRPr lang="cs-CZ" dirty="0"/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/>
          <p:cNvSpPr txBox="1"/>
          <p:nvPr/>
        </p:nvSpPr>
        <p:spPr>
          <a:xfrm>
            <a:off x="1187624" y="116632"/>
            <a:ext cx="71287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Electrochemical</a:t>
            </a:r>
            <a:r>
              <a:rPr lang="cs-CZ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reduction</a:t>
            </a:r>
            <a:r>
              <a:rPr lang="cs-CZ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</a:t>
            </a:r>
            <a:r>
              <a:rPr lang="cs-CZ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guanine</a:t>
            </a:r>
            <a:endParaRPr lang="cs-CZ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2" name="Skupina 14"/>
          <p:cNvGrpSpPr/>
          <p:nvPr/>
        </p:nvGrpSpPr>
        <p:grpSpPr>
          <a:xfrm>
            <a:off x="1979712" y="764704"/>
            <a:ext cx="5381625" cy="2066925"/>
            <a:chOff x="1979712" y="764704"/>
            <a:chExt cx="5381625" cy="2066925"/>
          </a:xfrm>
        </p:grpSpPr>
        <p:pic>
          <p:nvPicPr>
            <p:cNvPr id="9" name="Obrázek 8" descr="schema redukce guaninu_orez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979712" y="764704"/>
              <a:ext cx="5381625" cy="2066925"/>
            </a:xfrm>
            <a:prstGeom prst="rect">
              <a:avLst/>
            </a:prstGeom>
          </p:spPr>
        </p:pic>
        <p:sp>
          <p:nvSpPr>
            <p:cNvPr id="10" name="TextovéPole 9"/>
            <p:cNvSpPr txBox="1"/>
            <p:nvPr/>
          </p:nvSpPr>
          <p:spPr>
            <a:xfrm>
              <a:off x="2195736" y="2420888"/>
              <a:ext cx="17281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b="1" dirty="0" smtClean="0"/>
                <a:t>guanine</a:t>
              </a:r>
              <a:endParaRPr lang="cs-CZ" b="1" dirty="0"/>
            </a:p>
          </p:txBody>
        </p:sp>
        <p:sp>
          <p:nvSpPr>
            <p:cNvPr id="11" name="TextovéPole 10"/>
            <p:cNvSpPr txBox="1"/>
            <p:nvPr/>
          </p:nvSpPr>
          <p:spPr>
            <a:xfrm>
              <a:off x="4427984" y="2420888"/>
              <a:ext cx="28083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b="1" dirty="0" smtClean="0"/>
                <a:t>7, 8 - </a:t>
              </a:r>
              <a:r>
                <a:rPr lang="cs-CZ" b="1" dirty="0" err="1" smtClean="0"/>
                <a:t>dihydrogenguanine</a:t>
              </a:r>
              <a:endParaRPr lang="cs-CZ" b="1" dirty="0"/>
            </a:p>
          </p:txBody>
        </p:sp>
      </p:grpSp>
      <p:grpSp>
        <p:nvGrpSpPr>
          <p:cNvPr id="3" name="Skupina 15"/>
          <p:cNvGrpSpPr/>
          <p:nvPr/>
        </p:nvGrpSpPr>
        <p:grpSpPr>
          <a:xfrm>
            <a:off x="1763688" y="3140968"/>
            <a:ext cx="5857875" cy="3324225"/>
            <a:chOff x="1835696" y="3140968"/>
            <a:chExt cx="5857875" cy="3324225"/>
          </a:xfrm>
        </p:grpSpPr>
        <p:pic>
          <p:nvPicPr>
            <p:cNvPr id="12" name="Obrázek 11" descr="cyklicky voltamogram_orez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835696" y="3140968"/>
              <a:ext cx="5857875" cy="3324225"/>
            </a:xfrm>
            <a:prstGeom prst="rect">
              <a:avLst/>
            </a:prstGeom>
          </p:spPr>
        </p:pic>
        <p:sp>
          <p:nvSpPr>
            <p:cNvPr id="7" name="TextovéPole 6"/>
            <p:cNvSpPr txBox="1"/>
            <p:nvPr/>
          </p:nvSpPr>
          <p:spPr>
            <a:xfrm>
              <a:off x="5580112" y="5301208"/>
              <a:ext cx="15121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b="1" dirty="0" smtClean="0"/>
                <a:t>d(GCGAAGC)</a:t>
              </a:r>
              <a:endParaRPr lang="cs-CZ" b="1" dirty="0"/>
            </a:p>
          </p:txBody>
        </p:sp>
        <p:sp>
          <p:nvSpPr>
            <p:cNvPr id="13" name="TextovéPole 12"/>
            <p:cNvSpPr txBox="1"/>
            <p:nvPr/>
          </p:nvSpPr>
          <p:spPr>
            <a:xfrm>
              <a:off x="3419872" y="4149080"/>
              <a:ext cx="158417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b="1" dirty="0" err="1" smtClean="0">
                  <a:solidFill>
                    <a:schemeClr val="accent4">
                      <a:lumMod val="75000"/>
                    </a:schemeClr>
                  </a:solidFill>
                </a:rPr>
                <a:t>Cathodic</a:t>
              </a:r>
              <a:r>
                <a:rPr lang="cs-CZ" b="1" dirty="0" smtClean="0">
                  <a:solidFill>
                    <a:schemeClr val="accent4">
                      <a:lumMod val="75000"/>
                    </a:schemeClr>
                  </a:solidFill>
                </a:rPr>
                <a:t> part</a:t>
              </a:r>
              <a:endParaRPr lang="cs-CZ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4" name="TextovéPole 13"/>
            <p:cNvSpPr txBox="1"/>
            <p:nvPr/>
          </p:nvSpPr>
          <p:spPr>
            <a:xfrm>
              <a:off x="4499992" y="3356992"/>
              <a:ext cx="158417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b="1" dirty="0" err="1" smtClean="0">
                  <a:solidFill>
                    <a:srgbClr val="C00000"/>
                  </a:solidFill>
                </a:rPr>
                <a:t>Anodic</a:t>
              </a:r>
              <a:r>
                <a:rPr lang="cs-CZ" b="1" dirty="0" smtClean="0">
                  <a:solidFill>
                    <a:srgbClr val="C00000"/>
                  </a:solidFill>
                </a:rPr>
                <a:t> part</a:t>
              </a:r>
              <a:endParaRPr lang="cs-CZ" b="1" dirty="0">
                <a:solidFill>
                  <a:srgbClr val="C00000"/>
                </a:solidFill>
              </a:endParaRPr>
            </a:p>
          </p:txBody>
        </p:sp>
      </p:grp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52120" y="1340768"/>
            <a:ext cx="3010090" cy="4968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ovéPole 2"/>
          <p:cNvSpPr txBox="1"/>
          <p:nvPr/>
        </p:nvSpPr>
        <p:spPr>
          <a:xfrm>
            <a:off x="755576" y="188640"/>
            <a:ext cx="76328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 err="1" smtClean="0"/>
              <a:t>Electrohemical</a:t>
            </a:r>
            <a:r>
              <a:rPr lang="cs-CZ" sz="3200" b="1" dirty="0" smtClean="0"/>
              <a:t> </a:t>
            </a:r>
            <a:r>
              <a:rPr lang="cs-CZ" sz="3200" b="1" dirty="0" err="1" smtClean="0"/>
              <a:t>reduction</a:t>
            </a:r>
            <a:r>
              <a:rPr lang="cs-CZ" sz="3200" b="1" dirty="0" smtClean="0"/>
              <a:t> </a:t>
            </a:r>
            <a:r>
              <a:rPr lang="cs-CZ" sz="3200" b="1" dirty="0" err="1" smtClean="0"/>
              <a:t>of</a:t>
            </a:r>
            <a:r>
              <a:rPr lang="cs-CZ" sz="3200" b="1" dirty="0" smtClean="0"/>
              <a:t> cytosine</a:t>
            </a:r>
            <a:endParaRPr lang="cs-CZ" sz="3200" b="1" dirty="0"/>
          </a:p>
        </p:txBody>
      </p:sp>
      <p:sp>
        <p:nvSpPr>
          <p:cNvPr id="4" name="TextovéPole 3"/>
          <p:cNvSpPr txBox="1"/>
          <p:nvPr/>
        </p:nvSpPr>
        <p:spPr>
          <a:xfrm>
            <a:off x="539552" y="692696"/>
            <a:ext cx="5256584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cs-CZ" sz="2000" dirty="0" err="1" smtClean="0"/>
              <a:t>Elving</a:t>
            </a:r>
            <a:r>
              <a:rPr lang="cs-CZ" sz="2000" dirty="0" smtClean="0"/>
              <a:t> (1972)</a:t>
            </a:r>
          </a:p>
          <a:p>
            <a:pPr>
              <a:buFont typeface="Arial" pitchFamily="34" charset="0"/>
              <a:buChar char="•"/>
            </a:pPr>
            <a:r>
              <a:rPr lang="cs-CZ" sz="2000" dirty="0" err="1" smtClean="0"/>
              <a:t>Reduction</a:t>
            </a:r>
            <a:r>
              <a:rPr lang="cs-CZ" sz="2000" dirty="0" smtClean="0"/>
              <a:t> </a:t>
            </a:r>
            <a:r>
              <a:rPr lang="cs-CZ" sz="2000" dirty="0" err="1" smtClean="0"/>
              <a:t>is</a:t>
            </a:r>
            <a:r>
              <a:rPr lang="cs-CZ" sz="2000" dirty="0" smtClean="0"/>
              <a:t> </a:t>
            </a:r>
            <a:r>
              <a:rPr lang="cs-CZ" sz="2000" dirty="0" err="1" smtClean="0"/>
              <a:t>initialized</a:t>
            </a:r>
            <a:r>
              <a:rPr lang="cs-CZ" sz="2000" dirty="0" smtClean="0"/>
              <a:t> by </a:t>
            </a:r>
            <a:r>
              <a:rPr lang="cs-CZ" sz="2000" dirty="0" err="1" smtClean="0"/>
              <a:t>fast</a:t>
            </a:r>
            <a:r>
              <a:rPr lang="cs-CZ" sz="2000" dirty="0" smtClean="0"/>
              <a:t> </a:t>
            </a:r>
            <a:r>
              <a:rPr lang="cs-CZ" sz="2000" dirty="0" err="1" smtClean="0"/>
              <a:t>protonation</a:t>
            </a:r>
            <a:r>
              <a:rPr lang="cs-CZ" sz="2000" dirty="0" smtClean="0"/>
              <a:t> </a:t>
            </a:r>
            <a:r>
              <a:rPr lang="cs-CZ" sz="2000" dirty="0" err="1" smtClean="0"/>
              <a:t>of</a:t>
            </a:r>
            <a:r>
              <a:rPr lang="cs-CZ" sz="2000" dirty="0" smtClean="0"/>
              <a:t> cytosine(I) in N-3 </a:t>
            </a:r>
            <a:r>
              <a:rPr lang="cs-CZ" sz="2000" dirty="0" err="1" smtClean="0"/>
              <a:t>position</a:t>
            </a:r>
            <a:r>
              <a:rPr lang="cs-CZ" sz="2000" dirty="0" smtClean="0"/>
              <a:t> to </a:t>
            </a:r>
            <a:r>
              <a:rPr lang="cs-CZ" sz="2000" dirty="0" err="1" smtClean="0"/>
              <a:t>electroactive</a:t>
            </a:r>
            <a:r>
              <a:rPr lang="cs-CZ" sz="2000" dirty="0" smtClean="0"/>
              <a:t> </a:t>
            </a:r>
            <a:r>
              <a:rPr lang="cs-CZ" sz="2000" dirty="0" err="1" smtClean="0"/>
              <a:t>form</a:t>
            </a:r>
            <a:r>
              <a:rPr lang="cs-CZ" sz="2000" dirty="0" smtClean="0"/>
              <a:t>(II). </a:t>
            </a:r>
            <a:r>
              <a:rPr lang="cs-CZ" sz="2000" dirty="0" err="1" smtClean="0"/>
              <a:t>The</a:t>
            </a:r>
            <a:r>
              <a:rPr lang="cs-CZ" sz="2000" dirty="0" smtClean="0"/>
              <a:t> </a:t>
            </a:r>
            <a:r>
              <a:rPr lang="cs-CZ" sz="2000" dirty="0" err="1" smtClean="0"/>
              <a:t>two</a:t>
            </a:r>
            <a:r>
              <a:rPr lang="cs-CZ" sz="2000" dirty="0" smtClean="0"/>
              <a:t>-</a:t>
            </a:r>
            <a:r>
              <a:rPr lang="cs-CZ" sz="2000" dirty="0" err="1" smtClean="0"/>
              <a:t>electron</a:t>
            </a:r>
            <a:r>
              <a:rPr lang="cs-CZ" sz="2000" dirty="0" smtClean="0"/>
              <a:t> </a:t>
            </a:r>
            <a:r>
              <a:rPr lang="cs-CZ" sz="2000" dirty="0" err="1" smtClean="0"/>
              <a:t>reduction</a:t>
            </a:r>
            <a:r>
              <a:rPr lang="cs-CZ" sz="2000" dirty="0" smtClean="0"/>
              <a:t> </a:t>
            </a:r>
            <a:r>
              <a:rPr lang="cs-CZ" sz="2000" dirty="0" err="1" smtClean="0"/>
              <a:t>of</a:t>
            </a:r>
            <a:r>
              <a:rPr lang="cs-CZ" sz="2000" dirty="0" smtClean="0"/>
              <a:t> N-3=C-4 </a:t>
            </a:r>
            <a:r>
              <a:rPr lang="cs-CZ" sz="2000" dirty="0" err="1" smtClean="0"/>
              <a:t>follows</a:t>
            </a:r>
            <a:r>
              <a:rPr lang="cs-CZ" sz="2000" dirty="0" smtClean="0"/>
              <a:t> </a:t>
            </a:r>
            <a:r>
              <a:rPr lang="cs-CZ" sz="2000" dirty="0" err="1" smtClean="0"/>
              <a:t>and</a:t>
            </a:r>
            <a:r>
              <a:rPr lang="cs-CZ" sz="2000" dirty="0" smtClean="0"/>
              <a:t> </a:t>
            </a:r>
            <a:r>
              <a:rPr lang="cs-CZ" sz="2000" dirty="0" err="1" smtClean="0"/>
              <a:t>karbanion</a:t>
            </a:r>
            <a:r>
              <a:rPr lang="cs-CZ" sz="2000" dirty="0" smtClean="0"/>
              <a:t> (III) </a:t>
            </a:r>
            <a:r>
              <a:rPr lang="cs-CZ" sz="2000" dirty="0" err="1" smtClean="0"/>
              <a:t>is</a:t>
            </a:r>
            <a:r>
              <a:rPr lang="cs-CZ" sz="2000" dirty="0" smtClean="0"/>
              <a:t> </a:t>
            </a:r>
            <a:r>
              <a:rPr lang="cs-CZ" sz="2000" dirty="0" err="1" smtClean="0"/>
              <a:t>formed</a:t>
            </a:r>
            <a:r>
              <a:rPr lang="cs-CZ" sz="2000" dirty="0" smtClean="0"/>
              <a:t>. </a:t>
            </a:r>
          </a:p>
          <a:p>
            <a:pPr>
              <a:buFont typeface="Arial" pitchFamily="34" charset="0"/>
              <a:buChar char="•"/>
            </a:pPr>
            <a:r>
              <a:rPr lang="cs-CZ" sz="2000" dirty="0" err="1" smtClean="0"/>
              <a:t>The</a:t>
            </a:r>
            <a:r>
              <a:rPr lang="cs-CZ" sz="2000" dirty="0" smtClean="0"/>
              <a:t> </a:t>
            </a:r>
            <a:r>
              <a:rPr lang="cs-CZ" sz="2000" dirty="0" err="1" smtClean="0"/>
              <a:t>reduction</a:t>
            </a:r>
            <a:r>
              <a:rPr lang="cs-CZ" sz="2000" dirty="0" smtClean="0"/>
              <a:t> in </a:t>
            </a:r>
            <a:r>
              <a:rPr lang="cs-CZ" sz="2000" dirty="0" err="1" smtClean="0"/>
              <a:t>polarography</a:t>
            </a:r>
            <a:r>
              <a:rPr lang="cs-CZ" sz="2000" dirty="0" smtClean="0"/>
              <a:t> </a:t>
            </a:r>
            <a:r>
              <a:rPr lang="cs-CZ" sz="2000" dirty="0" err="1" smtClean="0"/>
              <a:t>and</a:t>
            </a:r>
            <a:r>
              <a:rPr lang="cs-CZ" sz="2000" dirty="0" smtClean="0"/>
              <a:t> </a:t>
            </a:r>
            <a:r>
              <a:rPr lang="cs-CZ" sz="2000" dirty="0" err="1" smtClean="0"/>
              <a:t>volatmmetry</a:t>
            </a:r>
            <a:r>
              <a:rPr lang="cs-CZ" sz="2000" dirty="0" smtClean="0"/>
              <a:t> </a:t>
            </a:r>
            <a:r>
              <a:rPr lang="cs-CZ" sz="2000" dirty="0" err="1" smtClean="0"/>
              <a:t>is</a:t>
            </a:r>
            <a:r>
              <a:rPr lang="cs-CZ" sz="2000" dirty="0" smtClean="0"/>
              <a:t> </a:t>
            </a:r>
            <a:r>
              <a:rPr lang="cs-CZ" sz="2000" dirty="0" err="1" smtClean="0"/>
              <a:t>finished</a:t>
            </a:r>
            <a:r>
              <a:rPr lang="cs-CZ" sz="2000" dirty="0" smtClean="0"/>
              <a:t> by 4-</a:t>
            </a:r>
            <a:r>
              <a:rPr lang="cs-CZ" sz="2000" dirty="0" err="1" smtClean="0"/>
              <a:t>amino</a:t>
            </a:r>
            <a:r>
              <a:rPr lang="cs-CZ" sz="2000" dirty="0" smtClean="0"/>
              <a:t>-</a:t>
            </a:r>
          </a:p>
          <a:p>
            <a:r>
              <a:rPr lang="cs-CZ" sz="2000" dirty="0" smtClean="0"/>
              <a:t>3,4-</a:t>
            </a:r>
            <a:r>
              <a:rPr lang="cs-CZ" sz="2000" dirty="0" err="1" smtClean="0"/>
              <a:t>dihydrogenpyrimidine</a:t>
            </a:r>
            <a:r>
              <a:rPr lang="cs-CZ" sz="2000" dirty="0" smtClean="0"/>
              <a:t>-2-on (IV) </a:t>
            </a:r>
            <a:r>
              <a:rPr lang="cs-CZ" sz="2000" dirty="0" err="1" smtClean="0"/>
              <a:t>formation</a:t>
            </a:r>
            <a:r>
              <a:rPr lang="cs-CZ" sz="2000" dirty="0" smtClean="0"/>
              <a:t> </a:t>
            </a:r>
          </a:p>
          <a:p>
            <a:pPr>
              <a:buFont typeface="Arial" pitchFamily="34" charset="0"/>
              <a:buChar char="•"/>
            </a:pPr>
            <a:r>
              <a:rPr lang="cs-CZ" sz="2000" dirty="0" err="1" smtClean="0"/>
              <a:t>The</a:t>
            </a:r>
            <a:r>
              <a:rPr lang="cs-CZ" sz="2000" dirty="0" smtClean="0"/>
              <a:t> </a:t>
            </a:r>
            <a:r>
              <a:rPr lang="cs-CZ" sz="2000" dirty="0" err="1" smtClean="0"/>
              <a:t>other</a:t>
            </a:r>
            <a:r>
              <a:rPr lang="cs-CZ" sz="2000" dirty="0" smtClean="0"/>
              <a:t> </a:t>
            </a:r>
            <a:r>
              <a:rPr lang="cs-CZ" sz="2000" dirty="0" err="1" smtClean="0"/>
              <a:t>intermediates</a:t>
            </a:r>
            <a:r>
              <a:rPr lang="cs-CZ" sz="2000" dirty="0" smtClean="0"/>
              <a:t> </a:t>
            </a:r>
            <a:r>
              <a:rPr lang="cs-CZ" sz="2000" dirty="0" err="1" smtClean="0"/>
              <a:t>is</a:t>
            </a:r>
            <a:r>
              <a:rPr lang="cs-CZ" sz="2000" dirty="0" smtClean="0"/>
              <a:t> </a:t>
            </a:r>
            <a:r>
              <a:rPr lang="cs-CZ" sz="2000" dirty="0" err="1" smtClean="0"/>
              <a:t>possible</a:t>
            </a:r>
            <a:r>
              <a:rPr lang="cs-CZ" sz="2000" dirty="0" smtClean="0"/>
              <a:t> to </a:t>
            </a:r>
            <a:r>
              <a:rPr lang="cs-CZ" sz="2000" dirty="0" err="1" smtClean="0"/>
              <a:t>obtain</a:t>
            </a:r>
            <a:r>
              <a:rPr lang="cs-CZ" sz="2000" dirty="0" smtClean="0"/>
              <a:t> by </a:t>
            </a:r>
            <a:r>
              <a:rPr lang="cs-CZ" sz="2000" dirty="0" err="1" smtClean="0"/>
              <a:t>using</a:t>
            </a:r>
            <a:r>
              <a:rPr lang="cs-CZ" sz="2000" dirty="0" smtClean="0"/>
              <a:t> </a:t>
            </a:r>
            <a:r>
              <a:rPr lang="cs-CZ" sz="2000" dirty="0" err="1" smtClean="0"/>
              <a:t>electrolysis</a:t>
            </a:r>
            <a:r>
              <a:rPr lang="cs-CZ" sz="2000" dirty="0" smtClean="0"/>
              <a:t> </a:t>
            </a:r>
            <a:r>
              <a:rPr lang="cs-CZ" sz="2000" dirty="0" err="1" smtClean="0"/>
              <a:t>or</a:t>
            </a:r>
            <a:r>
              <a:rPr lang="cs-CZ" sz="2000" dirty="0" smtClean="0"/>
              <a:t> </a:t>
            </a:r>
            <a:r>
              <a:rPr lang="cs-CZ" sz="2000" dirty="0" err="1" smtClean="0"/>
              <a:t>coulometry</a:t>
            </a:r>
            <a:endParaRPr lang="cs-CZ" sz="2000" dirty="0" smtClean="0"/>
          </a:p>
          <a:p>
            <a:endParaRPr lang="cs-CZ" dirty="0" smtClean="0"/>
          </a:p>
        </p:txBody>
      </p:sp>
      <p:graphicFrame>
        <p:nvGraphicFramePr>
          <p:cNvPr id="5" name="Graf 4"/>
          <p:cNvGraphicFramePr/>
          <p:nvPr>
            <p:extLst>
              <p:ext uri="{D42A27DB-BD31-4B8C-83A1-F6EECF244321}">
                <p14:modId xmlns:p14="http://schemas.microsoft.com/office/powerpoint/2010/main" val="190128358"/>
              </p:ext>
            </p:extLst>
          </p:nvPr>
        </p:nvGraphicFramePr>
        <p:xfrm>
          <a:off x="827584" y="4077072"/>
          <a:ext cx="4680000" cy="259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611560" y="188640"/>
            <a:ext cx="83529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Electrochemical</a:t>
            </a:r>
            <a:r>
              <a:rPr lang="cs-CZ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4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oxidation</a:t>
            </a:r>
            <a:r>
              <a:rPr lang="cs-CZ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4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</a:t>
            </a:r>
            <a:r>
              <a:rPr lang="cs-CZ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adenine</a:t>
            </a:r>
            <a:endParaRPr lang="cs-CZ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60032" y="1340768"/>
            <a:ext cx="4114800" cy="362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1812" y="2420888"/>
            <a:ext cx="4176464" cy="31639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ovéPole 6"/>
          <p:cNvSpPr txBox="1"/>
          <p:nvPr/>
        </p:nvSpPr>
        <p:spPr>
          <a:xfrm>
            <a:off x="683568" y="1196752"/>
            <a:ext cx="475252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cs-CZ" sz="2400" b="1" dirty="0" err="1" smtClean="0"/>
              <a:t>Dryhurst</a:t>
            </a:r>
            <a:r>
              <a:rPr lang="cs-CZ" sz="2400" b="1" dirty="0" smtClean="0"/>
              <a:t>, </a:t>
            </a:r>
            <a:r>
              <a:rPr lang="cs-CZ" sz="2400" b="1" dirty="0" err="1" smtClean="0"/>
              <a:t>Compton</a:t>
            </a:r>
            <a:endParaRPr lang="cs-CZ" sz="2400" b="1" dirty="0" smtClean="0"/>
          </a:p>
          <a:p>
            <a:pPr>
              <a:buFont typeface="Arial" pitchFamily="34" charset="0"/>
              <a:buChar char="•"/>
            </a:pPr>
            <a:r>
              <a:rPr lang="cs-CZ" dirty="0" smtClean="0"/>
              <a:t>6e</a:t>
            </a:r>
            <a:r>
              <a:rPr lang="cs-CZ" baseline="30000" dirty="0" smtClean="0"/>
              <a:t>-</a:t>
            </a:r>
            <a:r>
              <a:rPr lang="cs-CZ" dirty="0" smtClean="0"/>
              <a:t> and 6 H</a:t>
            </a:r>
            <a:r>
              <a:rPr lang="cs-CZ" baseline="30000" dirty="0" smtClean="0"/>
              <a:t>+ </a:t>
            </a:r>
            <a:r>
              <a:rPr lang="cs-CZ" dirty="0" smtClean="0"/>
              <a:t>electrode process</a:t>
            </a:r>
            <a:endParaRPr lang="cs-CZ" dirty="0"/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Zástupný symbol pro číslo snímku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5FECC58A-2EBA-4478-B42F-4211EE4CECD1}" type="slidenum">
              <a:rPr lang="cs-CZ" altLang="cs-CZ" smtClean="0"/>
              <a:pPr/>
              <a:t>37</a:t>
            </a:fld>
            <a:endParaRPr lang="cs-CZ" altLang="cs-CZ" smtClean="0"/>
          </a:p>
        </p:txBody>
      </p:sp>
      <p:pic>
        <p:nvPicPr>
          <p:cNvPr id="18435" name="Picture 2" descr="http://www.mdpi.com/sensors/sensors-15-01564/article_deploy/html/images/sensors-15-01564f5-1024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476672"/>
            <a:ext cx="7272808" cy="5631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bdélník 4"/>
          <p:cNvSpPr/>
          <p:nvPr/>
        </p:nvSpPr>
        <p:spPr>
          <a:xfrm>
            <a:off x="611560" y="6381328"/>
            <a:ext cx="4000716" cy="232406"/>
          </a:xfrm>
          <a:prstGeom prst="rect">
            <a:avLst/>
          </a:prstGeom>
        </p:spPr>
        <p:txBody>
          <a:bodyPr wrap="none" lIns="62518" tIns="31259" rIns="62518" bIns="31259">
            <a:spAutoFit/>
          </a:bodyPr>
          <a:lstStyle/>
          <a:p>
            <a:pPr>
              <a:defRPr/>
            </a:pPr>
            <a:r>
              <a:rPr lang="cs-CZ" sz="1100" i="1" dirty="0"/>
              <a:t>(</a:t>
            </a:r>
            <a:r>
              <a:rPr lang="cs-CZ" sz="1100" i="1" dirty="0" err="1"/>
              <a:t>V.Sharma</a:t>
            </a:r>
            <a:r>
              <a:rPr lang="cs-CZ" sz="1100" i="1" dirty="0"/>
              <a:t>, F. Jelen and L. Trnkova: </a:t>
            </a:r>
            <a:r>
              <a:rPr lang="cs-CZ" sz="1100" i="1" dirty="0" err="1" smtClean="0"/>
              <a:t>Sensors</a:t>
            </a:r>
            <a:r>
              <a:rPr lang="cs-CZ" sz="1100" i="1" dirty="0" smtClean="0"/>
              <a:t>, </a:t>
            </a:r>
            <a:r>
              <a:rPr lang="cs-CZ" sz="1100" i="1" dirty="0"/>
              <a:t>2015, 15(1), 1564-1600)</a:t>
            </a: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Zástupný symbol pro číslo snímku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F6142072-8279-4152-A273-357DACAD8E26}" type="slidenum">
              <a:rPr lang="cs-CZ" altLang="cs-CZ" smtClean="0"/>
              <a:pPr/>
              <a:t>38</a:t>
            </a:fld>
            <a:endParaRPr lang="cs-CZ" altLang="cs-CZ" smtClean="0"/>
          </a:p>
        </p:txBody>
      </p:sp>
      <p:sp>
        <p:nvSpPr>
          <p:cNvPr id="2" name="Obdélník 1"/>
          <p:cNvSpPr/>
          <p:nvPr/>
        </p:nvSpPr>
        <p:spPr>
          <a:xfrm>
            <a:off x="1051278" y="4973562"/>
            <a:ext cx="6583841" cy="1355790"/>
          </a:xfrm>
          <a:prstGeom prst="rect">
            <a:avLst/>
          </a:prstGeom>
        </p:spPr>
        <p:txBody>
          <a:bodyPr lIns="62518" tIns="31259" rIns="62518" bIns="31259">
            <a:spAutoFit/>
          </a:bodyPr>
          <a:lstStyle/>
          <a:p>
            <a:pPr algn="ctr">
              <a:defRPr/>
            </a:pPr>
            <a:r>
              <a:rPr lang="en-TT" altLang="cs-CZ" sz="1400" b="1" dirty="0">
                <a:solidFill>
                  <a:srgbClr val="4F6228"/>
                </a:solidFill>
              </a:rPr>
              <a:t>The complex formation and its oxidation can be described by the following scheme:</a:t>
            </a:r>
          </a:p>
          <a:p>
            <a:pPr algn="just">
              <a:buFont typeface="Arial" panose="020B0604020202020204" pitchFamily="34" charset="0"/>
              <a:buNone/>
              <a:defRPr/>
            </a:pPr>
            <a:r>
              <a:rPr lang="en-TT" altLang="cs-CZ" sz="1400" dirty="0"/>
              <a:t>	1. Cu(II) + e</a:t>
            </a:r>
            <a:r>
              <a:rPr lang="en-TT" altLang="cs-CZ" sz="1400" baseline="30000" dirty="0"/>
              <a:t>-</a:t>
            </a:r>
            <a:r>
              <a:rPr lang="en-TT" altLang="cs-CZ" sz="1400" dirty="0"/>
              <a:t>  → Cu(I) (at a deposition potential of 0.15 V)</a:t>
            </a:r>
          </a:p>
          <a:p>
            <a:pPr algn="just">
              <a:buFont typeface="Arial" panose="020B0604020202020204" pitchFamily="34" charset="0"/>
              <a:buNone/>
              <a:defRPr/>
            </a:pPr>
            <a:r>
              <a:rPr lang="en-TT" altLang="cs-CZ" sz="1400" dirty="0"/>
              <a:t>	2. Cu(I) + purine → [Cu(I)-purine] (in the reaction layer on </a:t>
            </a:r>
            <a:r>
              <a:rPr lang="en-TT" altLang="cs-CZ" sz="1400" dirty="0" err="1"/>
              <a:t>PeGE</a:t>
            </a:r>
            <a:r>
              <a:rPr lang="en-TT" altLang="cs-CZ" sz="1400" dirty="0"/>
              <a:t> surface)</a:t>
            </a:r>
          </a:p>
          <a:p>
            <a:pPr algn="just">
              <a:buFont typeface="Arial" panose="020B0604020202020204" pitchFamily="34" charset="0"/>
              <a:buNone/>
              <a:defRPr/>
            </a:pPr>
            <a:r>
              <a:rPr lang="en-TT" altLang="cs-CZ" sz="1400" dirty="0"/>
              <a:t>	3. [Cu(I)-purine] → [Cu(I)-purine]</a:t>
            </a:r>
            <a:r>
              <a:rPr lang="en-TT" altLang="cs-CZ" sz="1400" baseline="-25000" dirty="0"/>
              <a:t>ads</a:t>
            </a:r>
            <a:r>
              <a:rPr lang="en-TT" altLang="cs-CZ" sz="1400" dirty="0"/>
              <a:t> (adsorption of the complex)</a:t>
            </a:r>
          </a:p>
          <a:p>
            <a:pPr algn="just">
              <a:buFont typeface="Arial" panose="020B0604020202020204" pitchFamily="34" charset="0"/>
              <a:buNone/>
              <a:defRPr/>
            </a:pPr>
            <a:r>
              <a:rPr lang="en-TT" altLang="cs-CZ" sz="1400" dirty="0"/>
              <a:t>	4. [Cu(I)-purine]</a:t>
            </a:r>
            <a:r>
              <a:rPr lang="en-TT" altLang="cs-CZ" sz="1400" baseline="-25000" dirty="0"/>
              <a:t>ads</a:t>
            </a:r>
            <a:r>
              <a:rPr lang="en-TT" altLang="cs-CZ" sz="1400" dirty="0"/>
              <a:t> – e</a:t>
            </a:r>
            <a:r>
              <a:rPr lang="en-TT" altLang="cs-CZ" sz="1400" baseline="30000" dirty="0"/>
              <a:t>-</a:t>
            </a:r>
            <a:r>
              <a:rPr lang="en-TT" altLang="cs-CZ" sz="1400" dirty="0"/>
              <a:t> → [Cu(II)-purine]</a:t>
            </a:r>
            <a:r>
              <a:rPr lang="en-TT" altLang="cs-CZ" sz="1400" baseline="-25000" dirty="0"/>
              <a:t>ads</a:t>
            </a:r>
            <a:r>
              <a:rPr lang="en-TT" altLang="cs-CZ" sz="1400" dirty="0"/>
              <a:t> (oxidative stripping, peak </a:t>
            </a:r>
            <a:r>
              <a:rPr lang="en-TT" altLang="cs-CZ" sz="1400" dirty="0" err="1"/>
              <a:t>Ox</a:t>
            </a:r>
            <a:r>
              <a:rPr lang="en-TT" altLang="cs-CZ" sz="1400" baseline="-25000" dirty="0" err="1"/>
              <a:t>Com</a:t>
            </a:r>
            <a:r>
              <a:rPr lang="en-TT" altLang="cs-CZ" sz="1400" dirty="0"/>
              <a:t>)</a:t>
            </a:r>
          </a:p>
          <a:p>
            <a:pPr algn="just">
              <a:buFont typeface="Arial" panose="020B0604020202020204" pitchFamily="34" charset="0"/>
              <a:buNone/>
              <a:defRPr/>
            </a:pPr>
            <a:r>
              <a:rPr lang="en-TT" altLang="cs-CZ" sz="1400" dirty="0"/>
              <a:t>	5. [Cu(II)-purine]</a:t>
            </a:r>
            <a:r>
              <a:rPr lang="en-TT" altLang="cs-CZ" sz="1400" baseline="-25000" dirty="0"/>
              <a:t>ads</a:t>
            </a:r>
            <a:r>
              <a:rPr lang="en-TT" altLang="cs-CZ" sz="1400" dirty="0"/>
              <a:t> – e</a:t>
            </a:r>
            <a:r>
              <a:rPr lang="en-TT" altLang="cs-CZ" sz="1400" baseline="30000" dirty="0"/>
              <a:t>-</a:t>
            </a:r>
            <a:r>
              <a:rPr lang="en-TT" altLang="cs-CZ" sz="1400" dirty="0"/>
              <a:t> → </a:t>
            </a:r>
            <a:r>
              <a:rPr lang="en-TT" altLang="cs-CZ" sz="1400" dirty="0" err="1"/>
              <a:t>purine</a:t>
            </a:r>
            <a:r>
              <a:rPr lang="en-TT" altLang="cs-CZ" sz="1400" baseline="-25000" dirty="0" err="1"/>
              <a:t>ox</a:t>
            </a:r>
            <a:r>
              <a:rPr lang="en-TT" altLang="cs-CZ" sz="1400" baseline="-25000" dirty="0"/>
              <a:t> </a:t>
            </a:r>
            <a:r>
              <a:rPr lang="en-TT" altLang="cs-CZ" sz="1400" dirty="0"/>
              <a:t>+ Cu(II) (oxidative stripping, peak Ox)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260648"/>
            <a:ext cx="7522280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611560" y="332656"/>
            <a:ext cx="82089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Electrochemical</a:t>
            </a:r>
            <a:r>
              <a:rPr lang="cs-CZ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4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oxidation</a:t>
            </a:r>
            <a:r>
              <a:rPr lang="cs-CZ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4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</a:t>
            </a:r>
            <a:r>
              <a:rPr lang="cs-CZ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guanine</a:t>
            </a:r>
            <a:endParaRPr lang="cs-CZ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4008" y="1340768"/>
            <a:ext cx="4114800" cy="356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ovéPole 5"/>
          <p:cNvSpPr txBox="1"/>
          <p:nvPr/>
        </p:nvSpPr>
        <p:spPr>
          <a:xfrm>
            <a:off x="611560" y="1340768"/>
            <a:ext cx="38164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cs-CZ" dirty="0" smtClean="0"/>
              <a:t> </a:t>
            </a:r>
            <a:r>
              <a:rPr lang="cs-CZ" dirty="0" err="1" smtClean="0"/>
              <a:t>Dryhurst</a:t>
            </a:r>
            <a:r>
              <a:rPr lang="cs-CZ" dirty="0" smtClean="0"/>
              <a:t> </a:t>
            </a:r>
          </a:p>
          <a:p>
            <a:pPr>
              <a:buFont typeface="Arial" pitchFamily="34" charset="0"/>
              <a:buChar char="•"/>
            </a:pPr>
            <a:r>
              <a:rPr lang="cs-CZ" dirty="0" smtClean="0"/>
              <a:t>4e</a:t>
            </a:r>
            <a:r>
              <a:rPr lang="cs-CZ" baseline="30000" dirty="0" smtClean="0"/>
              <a:t>-</a:t>
            </a:r>
            <a:r>
              <a:rPr lang="cs-CZ" dirty="0" smtClean="0"/>
              <a:t> </a:t>
            </a:r>
            <a:r>
              <a:rPr lang="cs-CZ" dirty="0" err="1" smtClean="0"/>
              <a:t>and</a:t>
            </a:r>
            <a:r>
              <a:rPr lang="cs-CZ" dirty="0" smtClean="0"/>
              <a:t> 4 H</a:t>
            </a:r>
            <a:r>
              <a:rPr lang="cs-CZ" baseline="30000" dirty="0" smtClean="0"/>
              <a:t>+</a:t>
            </a:r>
            <a:r>
              <a:rPr lang="cs-CZ" dirty="0" smtClean="0"/>
              <a:t> </a:t>
            </a:r>
            <a:r>
              <a:rPr lang="cs-CZ" dirty="0" err="1" smtClean="0"/>
              <a:t>electrode</a:t>
            </a:r>
            <a:r>
              <a:rPr lang="cs-CZ" dirty="0" smtClean="0"/>
              <a:t> </a:t>
            </a:r>
            <a:r>
              <a:rPr lang="cs-CZ" dirty="0" err="1" smtClean="0"/>
              <a:t>process</a:t>
            </a:r>
            <a:endParaRPr lang="cs-CZ" dirty="0" smtClean="0"/>
          </a:p>
          <a:p>
            <a:pPr>
              <a:buFont typeface="Arial" pitchFamily="34" charset="0"/>
              <a:buChar char="•"/>
            </a:pPr>
            <a:endParaRPr lang="cs-CZ" baseline="30000" dirty="0"/>
          </a:p>
        </p:txBody>
      </p:sp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3212976"/>
            <a:ext cx="5688632" cy="3235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94820" y="2420888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cs-CZ" sz="4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Introduction</a:t>
            </a:r>
            <a:r>
              <a:rPr lang="cs-CZ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to </a:t>
            </a:r>
            <a:r>
              <a:rPr lang="cs-CZ" sz="4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electrochemical</a:t>
            </a:r>
            <a:r>
              <a:rPr lang="cs-CZ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4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methods</a:t>
            </a:r>
            <a:r>
              <a:rPr lang="cs-CZ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cs-CZ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cs-CZ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Before</a:t>
            </a:r>
            <a:r>
              <a:rPr lang="cs-CZ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1990…</a:t>
            </a:r>
            <a:endParaRPr lang="cs-CZ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3" name="Tabulka 2"/>
          <p:cNvGraphicFramePr>
            <a:graphicFrameLocks noGrp="1"/>
          </p:cNvGraphicFramePr>
          <p:nvPr/>
        </p:nvGraphicFramePr>
        <p:xfrm>
          <a:off x="827584" y="1268760"/>
          <a:ext cx="8064896" cy="4608514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3600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644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45254">
                <a:tc>
                  <a:txBody>
                    <a:bodyPr/>
                    <a:lstStyle/>
                    <a:p>
                      <a:pPr algn="ctr"/>
                      <a:r>
                        <a:rPr lang="cs-CZ" sz="2400" dirty="0" err="1" smtClean="0"/>
                        <a:t>Year</a:t>
                      </a:r>
                      <a:endParaRPr lang="cs-CZ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cs-CZ" sz="2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5254">
                <a:tc>
                  <a:txBody>
                    <a:bodyPr/>
                    <a:lstStyle/>
                    <a:p>
                      <a:pPr algn="ctr"/>
                      <a:r>
                        <a:rPr lang="cs-CZ" sz="2400" dirty="0" smtClean="0"/>
                        <a:t>1962-1966</a:t>
                      </a:r>
                      <a:endParaRPr lang="cs-CZ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baseline="0" dirty="0" err="1" smtClean="0"/>
                        <a:t>ssDNA</a:t>
                      </a:r>
                      <a:r>
                        <a:rPr lang="cs-CZ" sz="2400" baseline="0" dirty="0" smtClean="0"/>
                        <a:t> </a:t>
                      </a:r>
                      <a:r>
                        <a:rPr lang="cs-CZ" sz="2400" baseline="0" dirty="0" err="1" smtClean="0"/>
                        <a:t>and</a:t>
                      </a:r>
                      <a:r>
                        <a:rPr lang="cs-CZ" sz="2400" baseline="0" dirty="0" smtClean="0"/>
                        <a:t> </a:t>
                      </a:r>
                      <a:r>
                        <a:rPr lang="cs-CZ" sz="2400" baseline="0" dirty="0" err="1" smtClean="0"/>
                        <a:t>dsDNA</a:t>
                      </a:r>
                      <a:r>
                        <a:rPr lang="cs-CZ" sz="2400" baseline="0" dirty="0" smtClean="0"/>
                        <a:t> </a:t>
                      </a:r>
                      <a:r>
                        <a:rPr lang="cs-CZ" sz="2400" baseline="0" dirty="0" err="1" smtClean="0"/>
                        <a:t>resolution</a:t>
                      </a:r>
                      <a:endParaRPr lang="cs-CZ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5254">
                <a:tc>
                  <a:txBody>
                    <a:bodyPr/>
                    <a:lstStyle/>
                    <a:p>
                      <a:pPr algn="ctr"/>
                      <a:r>
                        <a:rPr lang="cs-CZ" sz="2400" dirty="0" smtClean="0"/>
                        <a:t>1967</a:t>
                      </a:r>
                      <a:endParaRPr lang="cs-CZ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 smtClean="0"/>
                        <a:t>DNA </a:t>
                      </a:r>
                      <a:r>
                        <a:rPr lang="cs-CZ" sz="2400" dirty="0" err="1" smtClean="0"/>
                        <a:t>damage</a:t>
                      </a:r>
                      <a:r>
                        <a:rPr lang="cs-CZ" sz="2400" dirty="0" smtClean="0"/>
                        <a:t> </a:t>
                      </a:r>
                      <a:r>
                        <a:rPr lang="cs-CZ" sz="2400" dirty="0" err="1" smtClean="0"/>
                        <a:t>detection</a:t>
                      </a:r>
                      <a:endParaRPr lang="cs-CZ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41122">
                <a:tc>
                  <a:txBody>
                    <a:bodyPr/>
                    <a:lstStyle/>
                    <a:p>
                      <a:pPr algn="ctr"/>
                      <a:r>
                        <a:rPr lang="cs-CZ" sz="2400" dirty="0" smtClean="0"/>
                        <a:t>1967</a:t>
                      </a:r>
                      <a:endParaRPr lang="cs-CZ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 err="1" smtClean="0"/>
                        <a:t>Interaction</a:t>
                      </a:r>
                      <a:r>
                        <a:rPr lang="cs-CZ" sz="2400" dirty="0" smtClean="0"/>
                        <a:t> </a:t>
                      </a:r>
                      <a:r>
                        <a:rPr lang="cs-CZ" sz="2400" dirty="0" err="1" smtClean="0"/>
                        <a:t>of</a:t>
                      </a:r>
                      <a:r>
                        <a:rPr lang="cs-CZ" sz="2400" dirty="0" smtClean="0"/>
                        <a:t> DNA </a:t>
                      </a:r>
                      <a:r>
                        <a:rPr lang="cs-CZ" sz="2400" dirty="0" err="1" smtClean="0"/>
                        <a:t>with</a:t>
                      </a:r>
                      <a:r>
                        <a:rPr lang="cs-CZ" sz="2400" dirty="0" smtClean="0"/>
                        <a:t> </a:t>
                      </a:r>
                      <a:r>
                        <a:rPr lang="cs-CZ" sz="2400" dirty="0" err="1" smtClean="0"/>
                        <a:t>low</a:t>
                      </a:r>
                      <a:r>
                        <a:rPr lang="cs-CZ" sz="2400" dirty="0" smtClean="0"/>
                        <a:t> </a:t>
                      </a:r>
                      <a:r>
                        <a:rPr lang="cs-CZ" sz="2400" dirty="0" err="1" smtClean="0"/>
                        <a:t>molecular</a:t>
                      </a:r>
                      <a:r>
                        <a:rPr lang="cs-CZ" sz="2400" dirty="0" smtClean="0"/>
                        <a:t> </a:t>
                      </a:r>
                      <a:r>
                        <a:rPr lang="cs-CZ" sz="2400" dirty="0" err="1" smtClean="0"/>
                        <a:t>weigth</a:t>
                      </a:r>
                      <a:r>
                        <a:rPr lang="cs-CZ" sz="2400" dirty="0" smtClean="0"/>
                        <a:t> </a:t>
                      </a:r>
                      <a:r>
                        <a:rPr lang="cs-CZ" sz="2400" dirty="0" err="1" smtClean="0"/>
                        <a:t>ligands</a:t>
                      </a:r>
                      <a:endParaRPr lang="cs-CZ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45254">
                <a:tc>
                  <a:txBody>
                    <a:bodyPr/>
                    <a:lstStyle/>
                    <a:p>
                      <a:pPr algn="ctr"/>
                      <a:r>
                        <a:rPr lang="cs-CZ" sz="2400" dirty="0" smtClean="0"/>
                        <a:t>1978</a:t>
                      </a:r>
                      <a:endParaRPr lang="cs-CZ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 err="1" smtClean="0"/>
                        <a:t>Application</a:t>
                      </a:r>
                      <a:r>
                        <a:rPr lang="cs-CZ" sz="2400" dirty="0" smtClean="0"/>
                        <a:t> </a:t>
                      </a:r>
                      <a:r>
                        <a:rPr lang="cs-CZ" sz="2400" dirty="0" err="1" smtClean="0"/>
                        <a:t>of</a:t>
                      </a:r>
                      <a:r>
                        <a:rPr lang="cs-CZ" sz="2400" dirty="0" smtClean="0"/>
                        <a:t> solid </a:t>
                      </a:r>
                      <a:r>
                        <a:rPr lang="cs-CZ" sz="2400" dirty="0" err="1" smtClean="0"/>
                        <a:t>electrodes</a:t>
                      </a:r>
                      <a:endParaRPr lang="cs-CZ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41122">
                <a:tc>
                  <a:txBody>
                    <a:bodyPr/>
                    <a:lstStyle/>
                    <a:p>
                      <a:pPr algn="ctr"/>
                      <a:r>
                        <a:rPr lang="cs-CZ" sz="2400" dirty="0" smtClean="0"/>
                        <a:t>1981-1983</a:t>
                      </a:r>
                      <a:endParaRPr lang="cs-CZ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 smtClean="0"/>
                        <a:t>DNA </a:t>
                      </a:r>
                      <a:r>
                        <a:rPr lang="cs-CZ" sz="2400" dirty="0" err="1" smtClean="0"/>
                        <a:t>labeling</a:t>
                      </a:r>
                      <a:r>
                        <a:rPr lang="cs-CZ" sz="2400" dirty="0" smtClean="0"/>
                        <a:t> </a:t>
                      </a:r>
                      <a:r>
                        <a:rPr lang="cs-CZ" sz="2400" dirty="0" err="1" smtClean="0"/>
                        <a:t>with</a:t>
                      </a:r>
                      <a:r>
                        <a:rPr lang="cs-CZ" sz="2400" dirty="0" smtClean="0"/>
                        <a:t> </a:t>
                      </a:r>
                      <a:r>
                        <a:rPr lang="cs-CZ" sz="2400" dirty="0" err="1" smtClean="0"/>
                        <a:t>electroactive</a:t>
                      </a:r>
                      <a:r>
                        <a:rPr lang="cs-CZ" sz="2400" dirty="0" smtClean="0"/>
                        <a:t> substance</a:t>
                      </a:r>
                      <a:endParaRPr lang="cs-CZ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45254">
                <a:tc>
                  <a:txBody>
                    <a:bodyPr/>
                    <a:lstStyle/>
                    <a:p>
                      <a:pPr algn="ctr"/>
                      <a:r>
                        <a:rPr lang="cs-CZ" sz="2400" dirty="0" smtClean="0"/>
                        <a:t>1986</a:t>
                      </a:r>
                      <a:endParaRPr lang="cs-CZ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 smtClean="0"/>
                        <a:t>DNA-</a:t>
                      </a:r>
                      <a:r>
                        <a:rPr lang="cs-CZ" sz="2400" dirty="0" err="1" smtClean="0"/>
                        <a:t>modified</a:t>
                      </a:r>
                      <a:r>
                        <a:rPr lang="cs-CZ" sz="2400" dirty="0" smtClean="0"/>
                        <a:t> </a:t>
                      </a:r>
                      <a:r>
                        <a:rPr lang="cs-CZ" sz="2400" dirty="0" err="1" smtClean="0"/>
                        <a:t>electrodes</a:t>
                      </a:r>
                      <a:endParaRPr lang="cs-CZ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9552" y="-171400"/>
            <a:ext cx="8229600" cy="1143000"/>
          </a:xfrm>
        </p:spPr>
        <p:txBody>
          <a:bodyPr/>
          <a:lstStyle/>
          <a:p>
            <a:pPr algn="ctr"/>
            <a:r>
              <a:rPr lang="cs-CZ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</a:t>
            </a:r>
            <a:r>
              <a:rPr lang="cs-CZ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after</a:t>
            </a:r>
            <a:r>
              <a:rPr lang="cs-CZ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1990</a:t>
            </a:r>
            <a:endParaRPr lang="cs-CZ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467544" y="1556792"/>
            <a:ext cx="7992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endParaRPr lang="cs-CZ" dirty="0"/>
          </a:p>
        </p:txBody>
      </p:sp>
      <p:sp>
        <p:nvSpPr>
          <p:cNvPr id="4" name="TextovéPole 3"/>
          <p:cNvSpPr txBox="1"/>
          <p:nvPr/>
        </p:nvSpPr>
        <p:spPr>
          <a:xfrm>
            <a:off x="539552" y="908720"/>
            <a:ext cx="8208912" cy="89562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big</a:t>
            </a:r>
            <a:r>
              <a:rPr lang="cs-CZ" dirty="0" smtClean="0"/>
              <a:t>  </a:t>
            </a:r>
            <a:r>
              <a:rPr lang="cs-CZ" dirty="0" err="1" smtClean="0"/>
              <a:t>expansion</a:t>
            </a:r>
            <a:r>
              <a:rPr lang="cs-CZ" dirty="0" smtClean="0"/>
              <a:t> in </a:t>
            </a:r>
            <a:r>
              <a:rPr lang="cs-CZ" dirty="0" err="1" smtClean="0"/>
              <a:t>electrochemistry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NAs</a:t>
            </a:r>
            <a:r>
              <a:rPr lang="cs-CZ" dirty="0" smtClean="0"/>
              <a:t> </a:t>
            </a:r>
            <a:r>
              <a:rPr lang="cs-CZ" dirty="0" err="1" smtClean="0"/>
              <a:t>due</a:t>
            </a:r>
            <a:r>
              <a:rPr lang="cs-CZ" dirty="0" smtClean="0"/>
              <a:t> to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considerable</a:t>
            </a:r>
            <a:r>
              <a:rPr lang="cs-CZ" dirty="0" smtClean="0"/>
              <a:t> </a:t>
            </a:r>
            <a:r>
              <a:rPr lang="cs-CZ" dirty="0" err="1" smtClean="0"/>
              <a:t>progress</a:t>
            </a:r>
            <a:r>
              <a:rPr lang="cs-CZ" dirty="0" smtClean="0"/>
              <a:t> in </a:t>
            </a:r>
            <a:r>
              <a:rPr lang="cs-CZ" dirty="0" err="1" smtClean="0"/>
              <a:t>genomics</a:t>
            </a:r>
            <a:r>
              <a:rPr lang="cs-CZ" dirty="0" smtClean="0"/>
              <a:t> (</a:t>
            </a:r>
            <a:r>
              <a:rPr lang="cs-CZ" dirty="0" err="1" smtClean="0"/>
              <a:t>Human</a:t>
            </a:r>
            <a:r>
              <a:rPr lang="cs-CZ" dirty="0" smtClean="0"/>
              <a:t> Genome Project)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synthesis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DNA </a:t>
            </a:r>
            <a:r>
              <a:rPr lang="cs-CZ" dirty="0" err="1" smtClean="0"/>
              <a:t>probes</a:t>
            </a:r>
            <a:r>
              <a:rPr lang="cs-CZ" dirty="0" smtClean="0"/>
              <a:t> – </a:t>
            </a:r>
            <a:r>
              <a:rPr lang="cs-CZ" dirty="0" err="1" smtClean="0"/>
              <a:t>electrochemical</a:t>
            </a:r>
            <a:r>
              <a:rPr lang="cs-CZ" dirty="0" smtClean="0"/>
              <a:t> </a:t>
            </a:r>
            <a:r>
              <a:rPr lang="cs-CZ" dirty="0" err="1" smtClean="0"/>
              <a:t>detection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hybridization</a:t>
            </a:r>
            <a:endParaRPr lang="cs-CZ" dirty="0" smtClean="0"/>
          </a:p>
          <a:p>
            <a:pPr marL="342900" indent="-342900">
              <a:buFont typeface="Arial" pitchFamily="34" charset="0"/>
              <a:buChar char="•"/>
            </a:pPr>
            <a:r>
              <a:rPr lang="cs-CZ" dirty="0" err="1" smtClean="0"/>
              <a:t>Later</a:t>
            </a:r>
            <a:r>
              <a:rPr lang="cs-CZ" dirty="0" smtClean="0"/>
              <a:t>, </a:t>
            </a:r>
            <a:r>
              <a:rPr lang="cs-CZ" dirty="0" err="1" smtClean="0"/>
              <a:t>approaches</a:t>
            </a:r>
            <a:r>
              <a:rPr lang="cs-CZ" dirty="0" smtClean="0"/>
              <a:t> </a:t>
            </a:r>
            <a:r>
              <a:rPr lang="cs-CZ" dirty="0" err="1" smtClean="0"/>
              <a:t>targeted</a:t>
            </a:r>
            <a:r>
              <a:rPr lang="cs-CZ" dirty="0" smtClean="0"/>
              <a:t> to </a:t>
            </a:r>
            <a:r>
              <a:rPr lang="cs-CZ" dirty="0" err="1" smtClean="0"/>
              <a:t>improvement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sensitivity </a:t>
            </a:r>
            <a:r>
              <a:rPr lang="cs-CZ" dirty="0" err="1" smtClean="0"/>
              <a:t>and</a:t>
            </a:r>
            <a:r>
              <a:rPr lang="cs-CZ" dirty="0" smtClean="0"/>
              <a:t> </a:t>
            </a:r>
            <a:r>
              <a:rPr lang="cs-CZ" dirty="0" err="1" smtClean="0"/>
              <a:t>reproducibility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analysis</a:t>
            </a:r>
            <a:r>
              <a:rPr lang="cs-CZ" dirty="0" smtClean="0"/>
              <a:t>:</a:t>
            </a:r>
          </a:p>
          <a:p>
            <a:pPr marL="800100" lvl="1" indent="-342900">
              <a:buFont typeface="Wingdings" pitchFamily="2" charset="2"/>
              <a:buChar char="ü"/>
            </a:pPr>
            <a:r>
              <a:rPr lang="cs-CZ" dirty="0" smtClean="0"/>
              <a:t>ELISA analogy (A)</a:t>
            </a:r>
          </a:p>
          <a:p>
            <a:pPr marL="800100" lvl="1" indent="-342900">
              <a:buFont typeface="Wingdings" pitchFamily="2" charset="2"/>
              <a:buChar char="ü"/>
            </a:pPr>
            <a:r>
              <a:rPr lang="cs-CZ" dirty="0" err="1" smtClean="0"/>
              <a:t>Molecular</a:t>
            </a:r>
            <a:r>
              <a:rPr lang="cs-CZ" dirty="0" smtClean="0"/>
              <a:t> </a:t>
            </a:r>
            <a:r>
              <a:rPr lang="cs-CZ" dirty="0" err="1" smtClean="0"/>
              <a:t>beacon</a:t>
            </a:r>
            <a:r>
              <a:rPr lang="cs-CZ" dirty="0" smtClean="0"/>
              <a:t> (B)</a:t>
            </a:r>
          </a:p>
          <a:p>
            <a:pPr marL="800100" lvl="1" indent="-342900">
              <a:buFont typeface="Wingdings" pitchFamily="2" charset="2"/>
              <a:buChar char="ü"/>
            </a:pPr>
            <a:r>
              <a:rPr lang="cs-CZ" dirty="0" err="1" smtClean="0"/>
              <a:t>Nanotechnology</a:t>
            </a:r>
            <a:r>
              <a:rPr lang="cs-CZ" dirty="0" smtClean="0"/>
              <a:t> (C) – </a:t>
            </a:r>
            <a:r>
              <a:rPr lang="cs-CZ" dirty="0" err="1" smtClean="0"/>
              <a:t>inorganic</a:t>
            </a:r>
            <a:r>
              <a:rPr lang="cs-CZ" dirty="0" smtClean="0"/>
              <a:t> </a:t>
            </a:r>
            <a:r>
              <a:rPr lang="cs-CZ" dirty="0" err="1" smtClean="0"/>
              <a:t>NPs</a:t>
            </a:r>
            <a:r>
              <a:rPr lang="cs-CZ" dirty="0" smtClean="0"/>
              <a:t>, </a:t>
            </a:r>
            <a:r>
              <a:rPr lang="cs-CZ" dirty="0" err="1" smtClean="0"/>
              <a:t>carbon</a:t>
            </a:r>
            <a:r>
              <a:rPr lang="cs-CZ" dirty="0" smtClean="0"/>
              <a:t> </a:t>
            </a:r>
            <a:r>
              <a:rPr lang="cs-CZ" dirty="0" err="1" smtClean="0"/>
              <a:t>nanotubes</a:t>
            </a:r>
            <a:r>
              <a:rPr lang="cs-CZ" dirty="0" smtClean="0"/>
              <a:t>, </a:t>
            </a:r>
            <a:r>
              <a:rPr lang="cs-CZ" dirty="0" err="1" smtClean="0"/>
              <a:t>grafen</a:t>
            </a:r>
            <a:endParaRPr lang="cs-CZ" dirty="0" smtClean="0"/>
          </a:p>
          <a:p>
            <a:pPr marL="800100" lvl="1" indent="-342900">
              <a:buFont typeface="Wingdings" pitchFamily="2" charset="2"/>
              <a:buChar char="ü"/>
            </a:pPr>
            <a:endParaRPr lang="cs-CZ" dirty="0" smtClean="0"/>
          </a:p>
          <a:p>
            <a:pPr marL="342900" indent="-342900"/>
            <a:r>
              <a:rPr lang="cs-CZ" dirty="0" smtClean="0"/>
              <a:t>  </a:t>
            </a:r>
          </a:p>
          <a:p>
            <a:pPr marL="342900" indent="-342900">
              <a:buFont typeface="Arial" pitchFamily="34" charset="0"/>
              <a:buChar char="•"/>
            </a:pPr>
            <a:endParaRPr lang="cs-CZ" dirty="0" smtClean="0"/>
          </a:p>
          <a:p>
            <a:pPr marL="342900" indent="-342900">
              <a:buFont typeface="Arial" pitchFamily="34" charset="0"/>
              <a:buChar char="•"/>
            </a:pPr>
            <a:endParaRPr lang="cs-CZ" dirty="0" smtClean="0"/>
          </a:p>
          <a:p>
            <a:pPr marL="342900" indent="-342900">
              <a:buFont typeface="Arial" pitchFamily="34" charset="0"/>
              <a:buChar char="•"/>
            </a:pPr>
            <a:endParaRPr lang="cs-CZ" dirty="0" smtClean="0"/>
          </a:p>
          <a:p>
            <a:pPr marL="342900" indent="-342900">
              <a:buFont typeface="Arial" pitchFamily="34" charset="0"/>
              <a:buChar char="•"/>
            </a:pPr>
            <a:endParaRPr lang="cs-CZ" dirty="0" smtClean="0"/>
          </a:p>
          <a:p>
            <a:pPr marL="342900" indent="-342900">
              <a:buFont typeface="Arial" pitchFamily="34" charset="0"/>
              <a:buChar char="•"/>
            </a:pPr>
            <a:endParaRPr lang="cs-CZ" dirty="0" smtClean="0"/>
          </a:p>
          <a:p>
            <a:pPr marL="342900" indent="-342900">
              <a:buFont typeface="Arial" pitchFamily="34" charset="0"/>
              <a:buChar char="•"/>
            </a:pPr>
            <a:endParaRPr lang="cs-CZ" dirty="0" smtClean="0"/>
          </a:p>
          <a:p>
            <a:pPr marL="342900" indent="-342900">
              <a:buFont typeface="Arial" pitchFamily="34" charset="0"/>
              <a:buChar char="•"/>
            </a:pPr>
            <a:endParaRPr lang="cs-CZ" dirty="0" smtClean="0"/>
          </a:p>
          <a:p>
            <a:pPr marL="342900" indent="-342900">
              <a:buFont typeface="Arial" pitchFamily="34" charset="0"/>
              <a:buChar char="•"/>
            </a:pPr>
            <a:endParaRPr lang="cs-CZ" dirty="0" smtClean="0"/>
          </a:p>
          <a:p>
            <a:pPr marL="342900" indent="-342900">
              <a:buFont typeface="Arial" pitchFamily="34" charset="0"/>
              <a:buChar char="•"/>
            </a:pPr>
            <a:r>
              <a:rPr lang="cs-CZ" dirty="0" err="1" smtClean="0"/>
              <a:t>Detection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oncogenes</a:t>
            </a:r>
            <a:r>
              <a:rPr lang="cs-CZ" dirty="0" smtClean="0"/>
              <a:t>, tumor </a:t>
            </a:r>
            <a:r>
              <a:rPr lang="cs-CZ" dirty="0" err="1" smtClean="0"/>
              <a:t>suppressor</a:t>
            </a:r>
            <a:r>
              <a:rPr lang="cs-CZ" dirty="0" smtClean="0"/>
              <a:t> </a:t>
            </a:r>
            <a:r>
              <a:rPr lang="cs-CZ" dirty="0" err="1" smtClean="0"/>
              <a:t>genes</a:t>
            </a:r>
            <a:r>
              <a:rPr lang="cs-CZ" dirty="0" smtClean="0"/>
              <a:t>, </a:t>
            </a:r>
            <a:r>
              <a:rPr lang="cs-CZ" dirty="0" err="1" smtClean="0"/>
              <a:t>mononucleotide</a:t>
            </a:r>
            <a:r>
              <a:rPr lang="cs-CZ" dirty="0" smtClean="0"/>
              <a:t> </a:t>
            </a:r>
            <a:r>
              <a:rPr lang="cs-CZ" dirty="0" err="1" smtClean="0"/>
              <a:t>polymorphism</a:t>
            </a:r>
            <a:r>
              <a:rPr lang="cs-CZ" dirty="0" smtClean="0"/>
              <a:t>, </a:t>
            </a:r>
            <a:r>
              <a:rPr lang="cs-CZ" dirty="0" err="1" smtClean="0"/>
              <a:t>repetitive</a:t>
            </a:r>
            <a:r>
              <a:rPr lang="cs-CZ" dirty="0" smtClean="0"/>
              <a:t> </a:t>
            </a:r>
            <a:r>
              <a:rPr lang="cs-CZ" dirty="0" err="1" smtClean="0"/>
              <a:t>sequence</a:t>
            </a:r>
            <a:r>
              <a:rPr lang="cs-CZ" dirty="0" smtClean="0"/>
              <a:t>, </a:t>
            </a:r>
            <a:r>
              <a:rPr lang="cs-CZ" dirty="0" err="1" smtClean="0"/>
              <a:t>viral</a:t>
            </a:r>
            <a:r>
              <a:rPr lang="cs-CZ" dirty="0" smtClean="0"/>
              <a:t> </a:t>
            </a:r>
            <a:r>
              <a:rPr lang="cs-CZ" dirty="0" err="1" smtClean="0"/>
              <a:t>and</a:t>
            </a:r>
            <a:r>
              <a:rPr lang="cs-CZ" dirty="0" smtClean="0"/>
              <a:t> </a:t>
            </a:r>
            <a:r>
              <a:rPr lang="cs-CZ" dirty="0" err="1" smtClean="0"/>
              <a:t>bacterial</a:t>
            </a:r>
            <a:r>
              <a:rPr lang="cs-CZ" dirty="0" smtClean="0"/>
              <a:t> </a:t>
            </a:r>
            <a:r>
              <a:rPr lang="cs-CZ" dirty="0" err="1" smtClean="0"/>
              <a:t>NAs</a:t>
            </a:r>
            <a:r>
              <a:rPr lang="cs-CZ" dirty="0" smtClean="0"/>
              <a:t>, </a:t>
            </a:r>
            <a:r>
              <a:rPr lang="cs-CZ" dirty="0" err="1" smtClean="0"/>
              <a:t>genetically</a:t>
            </a:r>
            <a:r>
              <a:rPr lang="cs-CZ" dirty="0" smtClean="0"/>
              <a:t> </a:t>
            </a:r>
            <a:r>
              <a:rPr lang="cs-CZ" dirty="0" err="1" smtClean="0"/>
              <a:t>modified</a:t>
            </a:r>
            <a:r>
              <a:rPr lang="cs-CZ" dirty="0" smtClean="0"/>
              <a:t> </a:t>
            </a:r>
            <a:r>
              <a:rPr lang="cs-CZ" dirty="0" err="1" smtClean="0"/>
              <a:t>organisms</a:t>
            </a:r>
            <a:endParaRPr lang="cs-CZ" dirty="0" smtClean="0"/>
          </a:p>
          <a:p>
            <a:pPr marL="342900" indent="-342900"/>
            <a:endParaRPr lang="cs-CZ" dirty="0" smtClean="0"/>
          </a:p>
          <a:p>
            <a:pPr marL="342900" indent="-342900">
              <a:buFont typeface="Arial" pitchFamily="34" charset="0"/>
              <a:buChar char="•"/>
            </a:pPr>
            <a:endParaRPr lang="cs-CZ" dirty="0" smtClean="0"/>
          </a:p>
          <a:p>
            <a:pPr marL="342900" indent="-342900">
              <a:buFont typeface="Arial" pitchFamily="34" charset="0"/>
              <a:buChar char="•"/>
            </a:pPr>
            <a:endParaRPr lang="cs-CZ" dirty="0" smtClean="0"/>
          </a:p>
          <a:p>
            <a:pPr marL="342900" indent="-342900">
              <a:buFont typeface="Arial" pitchFamily="34" charset="0"/>
              <a:buChar char="•"/>
            </a:pPr>
            <a:endParaRPr lang="cs-CZ" dirty="0" smtClean="0"/>
          </a:p>
          <a:p>
            <a:pPr marL="342900" indent="-342900">
              <a:buFont typeface="Arial" pitchFamily="34" charset="0"/>
              <a:buChar char="•"/>
            </a:pPr>
            <a:endParaRPr lang="cs-CZ" dirty="0" smtClean="0"/>
          </a:p>
          <a:p>
            <a:pPr marL="342900" indent="-342900">
              <a:buFont typeface="Arial" pitchFamily="34" charset="0"/>
              <a:buChar char="•"/>
            </a:pPr>
            <a:endParaRPr lang="cs-CZ" dirty="0" smtClean="0"/>
          </a:p>
          <a:p>
            <a:pPr marL="342900" indent="-342900">
              <a:buFont typeface="Arial" pitchFamily="34" charset="0"/>
              <a:buChar char="•"/>
            </a:pPr>
            <a:endParaRPr lang="cs-CZ" dirty="0" smtClean="0"/>
          </a:p>
          <a:p>
            <a:pPr marL="342900" indent="-342900">
              <a:buFont typeface="Arial" pitchFamily="34" charset="0"/>
              <a:buChar char="•"/>
            </a:pPr>
            <a:endParaRPr lang="cs-CZ" dirty="0" smtClean="0"/>
          </a:p>
          <a:p>
            <a:pPr marL="342900" indent="-342900">
              <a:buFont typeface="Arial" pitchFamily="34" charset="0"/>
              <a:buChar char="•"/>
            </a:pPr>
            <a:endParaRPr lang="cs-CZ" dirty="0" smtClean="0"/>
          </a:p>
          <a:p>
            <a:pPr marL="342900" indent="-342900">
              <a:buFont typeface="Arial" pitchFamily="34" charset="0"/>
              <a:buChar char="•"/>
            </a:pPr>
            <a:endParaRPr lang="cs-CZ" dirty="0" smtClean="0"/>
          </a:p>
          <a:p>
            <a:pPr marL="342900" indent="-342900">
              <a:buFont typeface="Arial" pitchFamily="34" charset="0"/>
              <a:buChar char="•"/>
            </a:pPr>
            <a:endParaRPr lang="cs-CZ" dirty="0" smtClean="0"/>
          </a:p>
          <a:p>
            <a:pPr marL="342900" indent="-342900">
              <a:buFont typeface="Arial" pitchFamily="34" charset="0"/>
              <a:buChar char="•"/>
            </a:pPr>
            <a:endParaRPr lang="cs-CZ" dirty="0"/>
          </a:p>
        </p:txBody>
      </p:sp>
      <p:pic>
        <p:nvPicPr>
          <p:cNvPr id="921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3356992"/>
            <a:ext cx="5472608" cy="21713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ovéPole 5"/>
          <p:cNvSpPr txBox="1"/>
          <p:nvPr/>
        </p:nvSpPr>
        <p:spPr>
          <a:xfrm>
            <a:off x="899592" y="5445224"/>
            <a:ext cx="7200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400" i="1" dirty="0" smtClean="0"/>
              <a:t>Bartošík M., Paleček E., Vojtěšek B.: Klin </a:t>
            </a:r>
            <a:r>
              <a:rPr lang="cs-CZ" sz="1400" i="1" dirty="0" err="1" smtClean="0"/>
              <a:t>Onkol</a:t>
            </a:r>
            <a:r>
              <a:rPr lang="cs-CZ" sz="1400" i="1" dirty="0" smtClean="0"/>
              <a:t>, 2014, 27 (</a:t>
            </a:r>
            <a:r>
              <a:rPr lang="cs-CZ" sz="1400" i="1" dirty="0" err="1" smtClean="0"/>
              <a:t>Suppl</a:t>
            </a:r>
            <a:r>
              <a:rPr lang="cs-CZ" sz="1400" i="1" dirty="0" smtClean="0"/>
              <a:t> 1), S53-S60  </a:t>
            </a:r>
            <a:endParaRPr lang="cs-CZ" sz="1400" i="1" dirty="0"/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980728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Electrochemistry</a:t>
            </a:r>
            <a:r>
              <a:rPr lang="cs-CZ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</a:t>
            </a:r>
            <a:r>
              <a:rPr lang="cs-CZ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NA in </a:t>
            </a:r>
            <a:r>
              <a:rPr lang="cs-CZ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oncology</a:t>
            </a:r>
            <a:endParaRPr lang="cs-CZ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474430" y="908720"/>
            <a:ext cx="8669570" cy="32403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cs-CZ" dirty="0" smtClean="0"/>
              <a:t> </a:t>
            </a:r>
            <a:r>
              <a:rPr lang="cs-CZ" dirty="0" err="1" smtClean="0"/>
              <a:t>Interaction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DNA </a:t>
            </a:r>
            <a:r>
              <a:rPr lang="cs-CZ" dirty="0" err="1" smtClean="0"/>
              <a:t>with</a:t>
            </a:r>
            <a:r>
              <a:rPr lang="cs-CZ" dirty="0" smtClean="0"/>
              <a:t> </a:t>
            </a:r>
            <a:r>
              <a:rPr lang="cs-CZ" dirty="0" err="1" smtClean="0"/>
              <a:t>antitumor</a:t>
            </a:r>
            <a:r>
              <a:rPr lang="cs-CZ" dirty="0" smtClean="0"/>
              <a:t> </a:t>
            </a:r>
            <a:r>
              <a:rPr lang="cs-CZ" dirty="0" err="1" smtClean="0"/>
              <a:t>drugs</a:t>
            </a:r>
            <a:endParaRPr lang="cs-CZ" dirty="0" smtClean="0"/>
          </a:p>
          <a:p>
            <a:pPr>
              <a:buFont typeface="Arial" pitchFamily="34" charset="0"/>
              <a:buChar char="•"/>
            </a:pPr>
            <a:r>
              <a:rPr lang="cs-CZ" dirty="0" smtClean="0"/>
              <a:t> 2000 – Brabec – </a:t>
            </a:r>
            <a:r>
              <a:rPr lang="cs-CZ" dirty="0" err="1" smtClean="0"/>
              <a:t>electrochemical</a:t>
            </a:r>
            <a:r>
              <a:rPr lang="cs-CZ" dirty="0" smtClean="0"/>
              <a:t> </a:t>
            </a:r>
            <a:r>
              <a:rPr lang="cs-CZ" dirty="0" err="1" smtClean="0"/>
              <a:t>biosensor</a:t>
            </a:r>
            <a:r>
              <a:rPr lang="cs-CZ" dirty="0" smtClean="0"/>
              <a:t> </a:t>
            </a:r>
            <a:r>
              <a:rPr lang="cs-CZ" dirty="0" err="1" smtClean="0"/>
              <a:t>based</a:t>
            </a:r>
            <a:r>
              <a:rPr lang="cs-CZ" dirty="0" smtClean="0"/>
              <a:t> on </a:t>
            </a:r>
            <a:r>
              <a:rPr lang="cs-CZ" dirty="0" err="1" smtClean="0"/>
              <a:t>carbon</a:t>
            </a:r>
            <a:r>
              <a:rPr lang="cs-CZ" dirty="0" smtClean="0"/>
              <a:t> </a:t>
            </a:r>
            <a:r>
              <a:rPr lang="cs-CZ" dirty="0" err="1" smtClean="0"/>
              <a:t>electrodes</a:t>
            </a:r>
            <a:r>
              <a:rPr lang="cs-CZ" dirty="0" smtClean="0"/>
              <a:t> – </a:t>
            </a:r>
            <a:r>
              <a:rPr lang="cs-CZ" dirty="0" err="1" smtClean="0"/>
              <a:t>the</a:t>
            </a:r>
            <a:r>
              <a:rPr lang="cs-CZ" dirty="0" smtClean="0"/>
              <a:t> monitoring </a:t>
            </a:r>
            <a:r>
              <a:rPr lang="cs-CZ" dirty="0" err="1" smtClean="0"/>
              <a:t>of</a:t>
            </a:r>
            <a:r>
              <a:rPr lang="cs-CZ" dirty="0" smtClean="0"/>
              <a:t> guanine </a:t>
            </a:r>
            <a:r>
              <a:rPr lang="cs-CZ" dirty="0" err="1" smtClean="0"/>
              <a:t>oxidation</a:t>
            </a:r>
            <a:r>
              <a:rPr lang="cs-CZ" dirty="0" smtClean="0"/>
              <a:t> </a:t>
            </a:r>
            <a:r>
              <a:rPr lang="cs-CZ" dirty="0" err="1" smtClean="0"/>
              <a:t>signal</a:t>
            </a:r>
            <a:r>
              <a:rPr lang="cs-CZ" dirty="0" smtClean="0"/>
              <a:t> </a:t>
            </a:r>
            <a:r>
              <a:rPr lang="cs-CZ" dirty="0" err="1" smtClean="0"/>
              <a:t>decrease</a:t>
            </a:r>
            <a:r>
              <a:rPr lang="cs-CZ" dirty="0" smtClean="0"/>
              <a:t> </a:t>
            </a:r>
            <a:r>
              <a:rPr lang="cs-CZ" dirty="0" err="1" smtClean="0"/>
              <a:t>due</a:t>
            </a:r>
            <a:r>
              <a:rPr lang="cs-CZ" dirty="0" smtClean="0"/>
              <a:t> to </a:t>
            </a:r>
            <a:r>
              <a:rPr lang="cs-CZ" dirty="0" err="1" smtClean="0"/>
              <a:t>platinum</a:t>
            </a:r>
            <a:r>
              <a:rPr lang="cs-CZ" dirty="0" smtClean="0"/>
              <a:t> </a:t>
            </a:r>
            <a:r>
              <a:rPr lang="cs-CZ" dirty="0" err="1" smtClean="0"/>
              <a:t>derivatives</a:t>
            </a:r>
            <a:r>
              <a:rPr lang="cs-CZ" dirty="0" smtClean="0"/>
              <a:t> </a:t>
            </a:r>
            <a:r>
              <a:rPr lang="cs-CZ" dirty="0" err="1" smtClean="0"/>
              <a:t>establishing</a:t>
            </a:r>
            <a:r>
              <a:rPr lang="cs-CZ" dirty="0" smtClean="0"/>
              <a:t> </a:t>
            </a:r>
          </a:p>
          <a:p>
            <a:pPr>
              <a:buFont typeface="Arial" pitchFamily="34" charset="0"/>
              <a:buChar char="•"/>
            </a:pPr>
            <a:endParaRPr lang="cs-CZ" dirty="0" smtClean="0"/>
          </a:p>
          <a:p>
            <a:pPr>
              <a:buFont typeface="Arial" pitchFamily="34" charset="0"/>
              <a:buChar char="•"/>
            </a:pPr>
            <a:endParaRPr lang="cs-CZ" dirty="0" smtClean="0"/>
          </a:p>
          <a:p>
            <a:pPr>
              <a:buFont typeface="Arial" pitchFamily="34" charset="0"/>
              <a:buChar char="•"/>
            </a:pPr>
            <a:endParaRPr lang="cs-CZ" dirty="0" smtClean="0"/>
          </a:p>
          <a:p>
            <a:pPr>
              <a:buFont typeface="Arial" pitchFamily="34" charset="0"/>
              <a:buChar char="•"/>
            </a:pPr>
            <a:endParaRPr lang="cs-CZ" dirty="0" smtClean="0"/>
          </a:p>
          <a:p>
            <a:pPr>
              <a:buFont typeface="Arial" pitchFamily="34" charset="0"/>
              <a:buChar char="•"/>
            </a:pPr>
            <a:endParaRPr lang="cs-CZ" dirty="0" smtClean="0"/>
          </a:p>
          <a:p>
            <a:pPr>
              <a:buFont typeface="Arial" pitchFamily="34" charset="0"/>
              <a:buChar char="•"/>
            </a:pPr>
            <a:endParaRPr lang="cs-CZ" dirty="0" smtClean="0"/>
          </a:p>
          <a:p>
            <a:pPr>
              <a:buFont typeface="Arial" pitchFamily="34" charset="0"/>
              <a:buChar char="•"/>
            </a:pPr>
            <a:endParaRPr lang="cs-CZ" dirty="0" smtClean="0"/>
          </a:p>
          <a:p>
            <a:pPr>
              <a:buFont typeface="Arial" pitchFamily="34" charset="0"/>
              <a:buChar char="•"/>
            </a:pPr>
            <a:r>
              <a:rPr lang="cs-CZ" dirty="0" err="1" smtClean="0"/>
              <a:t>Antitumor</a:t>
            </a:r>
            <a:r>
              <a:rPr lang="cs-CZ" dirty="0" smtClean="0"/>
              <a:t> </a:t>
            </a:r>
            <a:r>
              <a:rPr lang="cs-CZ" dirty="0" err="1" smtClean="0"/>
              <a:t>drugs</a:t>
            </a:r>
            <a:r>
              <a:rPr lang="cs-CZ" dirty="0" smtClean="0"/>
              <a:t> </a:t>
            </a:r>
            <a:r>
              <a:rPr lang="cs-CZ" dirty="0" err="1" smtClean="0"/>
              <a:t>yield</a:t>
            </a:r>
            <a:r>
              <a:rPr lang="cs-CZ" dirty="0" smtClean="0"/>
              <a:t> </a:t>
            </a:r>
            <a:r>
              <a:rPr lang="cs-CZ" dirty="0" err="1" smtClean="0"/>
              <a:t>electrochemical</a:t>
            </a:r>
            <a:r>
              <a:rPr lang="cs-CZ" dirty="0" smtClean="0"/>
              <a:t> </a:t>
            </a:r>
            <a:r>
              <a:rPr lang="cs-CZ" dirty="0" err="1" smtClean="0"/>
              <a:t>signal</a:t>
            </a:r>
            <a:r>
              <a:rPr lang="cs-CZ" dirty="0" smtClean="0"/>
              <a:t> </a:t>
            </a:r>
            <a:r>
              <a:rPr lang="cs-CZ" dirty="0" err="1" smtClean="0"/>
              <a:t>too</a:t>
            </a:r>
            <a:endParaRPr lang="cs-CZ" dirty="0"/>
          </a:p>
        </p:txBody>
      </p:sp>
      <p:pic>
        <p:nvPicPr>
          <p:cNvPr id="95234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71600" y="1844824"/>
            <a:ext cx="1728192" cy="18187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35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987824" y="2060848"/>
            <a:ext cx="1728192" cy="1529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ovéPole 5"/>
          <p:cNvSpPr txBox="1"/>
          <p:nvPr/>
        </p:nvSpPr>
        <p:spPr>
          <a:xfrm>
            <a:off x="5004048" y="2780928"/>
            <a:ext cx="38519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400" i="1" dirty="0" smtClean="0"/>
              <a:t>Brabec V.: </a:t>
            </a:r>
            <a:r>
              <a:rPr lang="cs-CZ" sz="1400" i="1" dirty="0" err="1" smtClean="0"/>
              <a:t>Electrochim</a:t>
            </a:r>
            <a:r>
              <a:rPr lang="cs-CZ" sz="1400" i="1" dirty="0" smtClean="0"/>
              <a:t> </a:t>
            </a:r>
            <a:r>
              <a:rPr lang="cs-CZ" sz="1400" i="1" dirty="0" err="1" smtClean="0"/>
              <a:t>Acta</a:t>
            </a:r>
            <a:r>
              <a:rPr lang="cs-CZ" sz="1400" i="1" dirty="0" smtClean="0"/>
              <a:t>, 2000, 45, 2929-2932  </a:t>
            </a:r>
            <a:endParaRPr lang="cs-CZ" sz="1400" i="1" dirty="0"/>
          </a:p>
        </p:txBody>
      </p:sp>
      <p:pic>
        <p:nvPicPr>
          <p:cNvPr id="95236" name="Picture 4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11560" y="4221088"/>
            <a:ext cx="2520280" cy="2380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ovéPole 7"/>
          <p:cNvSpPr txBox="1"/>
          <p:nvPr/>
        </p:nvSpPr>
        <p:spPr>
          <a:xfrm>
            <a:off x="3131840" y="6309320"/>
            <a:ext cx="59046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400" i="1" dirty="0" err="1" smtClean="0"/>
              <a:t>Horakova</a:t>
            </a:r>
            <a:r>
              <a:rPr lang="cs-CZ" sz="1400" i="1" dirty="0" smtClean="0"/>
              <a:t> P., </a:t>
            </a:r>
            <a:r>
              <a:rPr lang="cs-CZ" sz="1400" i="1" dirty="0" err="1" smtClean="0"/>
              <a:t>Tesnohlidkova</a:t>
            </a:r>
            <a:r>
              <a:rPr lang="cs-CZ" sz="1400" i="1" dirty="0" smtClean="0"/>
              <a:t> L., Havran L. </a:t>
            </a:r>
            <a:r>
              <a:rPr lang="cs-CZ" sz="1400" i="1" dirty="0" err="1" smtClean="0"/>
              <a:t>et</a:t>
            </a:r>
            <a:r>
              <a:rPr lang="cs-CZ" sz="1400" i="1" dirty="0" smtClean="0"/>
              <a:t> </a:t>
            </a:r>
            <a:r>
              <a:rPr lang="cs-CZ" sz="1400" i="1" dirty="0" err="1" smtClean="0"/>
              <a:t>al</a:t>
            </a:r>
            <a:r>
              <a:rPr lang="cs-CZ" sz="1400" i="1" dirty="0" smtClean="0"/>
              <a:t>.: </a:t>
            </a:r>
            <a:r>
              <a:rPr lang="cs-CZ" sz="1400" i="1" dirty="0" err="1" smtClean="0"/>
              <a:t>Anal</a:t>
            </a:r>
            <a:r>
              <a:rPr lang="cs-CZ" sz="1400" i="1" dirty="0" smtClean="0"/>
              <a:t> </a:t>
            </a:r>
            <a:r>
              <a:rPr lang="cs-CZ" sz="1400" i="1" dirty="0" err="1" smtClean="0"/>
              <a:t>Chem</a:t>
            </a:r>
            <a:r>
              <a:rPr lang="cs-CZ" sz="1400" i="1" dirty="0" smtClean="0"/>
              <a:t>, 2010, 82, 2969-2976  </a:t>
            </a:r>
            <a:endParaRPr lang="cs-CZ" sz="1400" i="1" dirty="0"/>
          </a:p>
        </p:txBody>
      </p:sp>
      <p:sp>
        <p:nvSpPr>
          <p:cNvPr id="10" name="Obdélník 9"/>
          <p:cNvSpPr/>
          <p:nvPr/>
        </p:nvSpPr>
        <p:spPr>
          <a:xfrm>
            <a:off x="3095328" y="4365104"/>
            <a:ext cx="604867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/>
              <a:t>Monitoring of selective </a:t>
            </a:r>
            <a:r>
              <a:rPr lang="en-US" sz="1200" dirty="0" err="1" smtClean="0"/>
              <a:t>cisplatination</a:t>
            </a:r>
            <a:r>
              <a:rPr lang="en-US" sz="1200" dirty="0" smtClean="0"/>
              <a:t> of probe </a:t>
            </a:r>
            <a:r>
              <a:rPr lang="en-US" sz="1200" dirty="0" err="1" smtClean="0"/>
              <a:t>oligonucleotides</a:t>
            </a:r>
            <a:r>
              <a:rPr lang="en-US" sz="1200" dirty="0" smtClean="0"/>
              <a:t> in the presence of competitor plasmid DNA using </a:t>
            </a:r>
            <a:r>
              <a:rPr lang="en-US" sz="1200" dirty="0" err="1" smtClean="0"/>
              <a:t>magnetoseparation</a:t>
            </a:r>
            <a:endParaRPr lang="en-US" sz="1200" dirty="0" smtClean="0"/>
          </a:p>
          <a:p>
            <a:r>
              <a:rPr lang="en-US" sz="1200" dirty="0" smtClean="0"/>
              <a:t>and </a:t>
            </a:r>
            <a:r>
              <a:rPr lang="en-US" sz="1200" dirty="0" err="1" smtClean="0"/>
              <a:t>AdTS</a:t>
            </a:r>
            <a:r>
              <a:rPr lang="en-US" sz="1200" dirty="0" smtClean="0"/>
              <a:t> CV. </a:t>
            </a:r>
            <a:r>
              <a:rPr lang="en-US" sz="1200" b="1" dirty="0" smtClean="0"/>
              <a:t>(A)</a:t>
            </a:r>
            <a:r>
              <a:rPr lang="en-US" sz="1200" dirty="0" smtClean="0"/>
              <a:t> Separation of the </a:t>
            </a:r>
            <a:r>
              <a:rPr lang="en-US" sz="1200" dirty="0" err="1" smtClean="0"/>
              <a:t>cisplatinated</a:t>
            </a:r>
            <a:r>
              <a:rPr lang="en-US" sz="1200" dirty="0" smtClean="0"/>
              <a:t> ODN probes using magnetic beads. The recovered ODNs were analyzed by </a:t>
            </a:r>
            <a:r>
              <a:rPr lang="en-US" sz="1200" dirty="0" err="1" smtClean="0"/>
              <a:t>AdTS</a:t>
            </a:r>
            <a:r>
              <a:rPr lang="en-US" sz="1200" dirty="0" smtClean="0"/>
              <a:t> CV.</a:t>
            </a:r>
            <a:r>
              <a:rPr lang="en-US" sz="1200" b="1" dirty="0" smtClean="0"/>
              <a:t> (B) </a:t>
            </a:r>
            <a:r>
              <a:rPr lang="en-US" sz="1200" dirty="0" smtClean="0"/>
              <a:t>Sections of </a:t>
            </a:r>
            <a:r>
              <a:rPr lang="en-US" sz="1200" dirty="0" err="1" smtClean="0"/>
              <a:t>AdTS</a:t>
            </a:r>
            <a:r>
              <a:rPr lang="en-US" sz="1200" dirty="0" smtClean="0"/>
              <a:t> CVs obtained for the ODNs </a:t>
            </a:r>
            <a:r>
              <a:rPr lang="en-US" sz="1200" i="1" dirty="0" err="1" smtClean="0"/>
              <a:t>noG</a:t>
            </a:r>
            <a:r>
              <a:rPr lang="en-US" sz="1200" i="1" dirty="0" smtClean="0"/>
              <a:t> (black) or G25 (red) treated</a:t>
            </a:r>
            <a:r>
              <a:rPr lang="cs-CZ" sz="1200" i="1" dirty="0" smtClean="0"/>
              <a:t> </a:t>
            </a:r>
            <a:r>
              <a:rPr lang="en-US" sz="1200" dirty="0" smtClean="0"/>
              <a:t>with </a:t>
            </a:r>
            <a:r>
              <a:rPr lang="en-US" sz="1200" dirty="0" err="1" smtClean="0"/>
              <a:t>cisplatin</a:t>
            </a:r>
            <a:r>
              <a:rPr lang="en-US" sz="1200" dirty="0" smtClean="0"/>
              <a:t> (</a:t>
            </a:r>
            <a:r>
              <a:rPr lang="en-US" sz="1200" dirty="0" err="1" smtClean="0"/>
              <a:t>rb</a:t>
            </a:r>
            <a:r>
              <a:rPr lang="en-US" sz="1200" dirty="0" smtClean="0"/>
              <a:t> ) 0.1) in the mixture with plasmid DNA. </a:t>
            </a:r>
            <a:r>
              <a:rPr lang="en-US" sz="1200" b="1" dirty="0" smtClean="0"/>
              <a:t>(C)</a:t>
            </a:r>
          </a:p>
          <a:p>
            <a:r>
              <a:rPr lang="en-US" sz="1200" dirty="0" smtClean="0"/>
              <a:t>Dependence of the current value measured at the anodic part of the </a:t>
            </a:r>
            <a:r>
              <a:rPr lang="en-US" sz="1200" dirty="0" err="1" smtClean="0"/>
              <a:t>AdTS</a:t>
            </a:r>
            <a:r>
              <a:rPr lang="en-US" sz="1200" dirty="0" smtClean="0"/>
              <a:t> CV at -1.3 V on the</a:t>
            </a:r>
          </a:p>
          <a:p>
            <a:r>
              <a:rPr lang="en-US" sz="1200" dirty="0" smtClean="0"/>
              <a:t>concentration of </a:t>
            </a:r>
            <a:r>
              <a:rPr lang="en-US" sz="1200" dirty="0" err="1" smtClean="0"/>
              <a:t>cisplatin</a:t>
            </a:r>
            <a:r>
              <a:rPr lang="en-US" sz="1200" dirty="0" smtClean="0"/>
              <a:t> used for modification of the ODN probes in the presence of plasmid DNA: </a:t>
            </a:r>
            <a:r>
              <a:rPr lang="en-US" sz="1200" i="1" dirty="0" err="1" smtClean="0"/>
              <a:t>noG</a:t>
            </a:r>
            <a:r>
              <a:rPr lang="en-US" sz="1200" i="1" dirty="0" smtClean="0"/>
              <a:t> (black); G25 (red). </a:t>
            </a:r>
            <a:endParaRPr lang="cs-CZ" sz="1200" dirty="0"/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87624" y="-171400"/>
            <a:ext cx="7437512" cy="1143000"/>
          </a:xfrm>
        </p:spPr>
        <p:txBody>
          <a:bodyPr>
            <a:normAutofit/>
          </a:bodyPr>
          <a:lstStyle/>
          <a:p>
            <a:pPr algn="ctr"/>
            <a:r>
              <a:rPr lang="cs-CZ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DNA </a:t>
            </a:r>
            <a:r>
              <a:rPr lang="cs-CZ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methylation</a:t>
            </a:r>
            <a:endParaRPr lang="cs-CZ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539552" y="692696"/>
            <a:ext cx="8604448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cs-CZ" dirty="0" err="1" smtClean="0"/>
              <a:t>Epigenetic</a:t>
            </a:r>
            <a:r>
              <a:rPr lang="cs-CZ" dirty="0" smtClean="0"/>
              <a:t> </a:t>
            </a:r>
            <a:r>
              <a:rPr lang="cs-CZ" dirty="0" err="1" smtClean="0"/>
              <a:t>modification</a:t>
            </a:r>
            <a:r>
              <a:rPr lang="cs-CZ" dirty="0" smtClean="0"/>
              <a:t> </a:t>
            </a:r>
            <a:r>
              <a:rPr lang="cs-CZ" dirty="0" err="1" smtClean="0"/>
              <a:t>playing</a:t>
            </a:r>
            <a:r>
              <a:rPr lang="cs-CZ" dirty="0" smtClean="0"/>
              <a:t> </a:t>
            </a:r>
            <a:r>
              <a:rPr lang="cs-CZ" dirty="0" err="1" smtClean="0"/>
              <a:t>important</a:t>
            </a:r>
            <a:r>
              <a:rPr lang="cs-CZ" dirty="0" smtClean="0"/>
              <a:t> role in gene </a:t>
            </a:r>
            <a:r>
              <a:rPr lang="cs-CZ" dirty="0" err="1" smtClean="0"/>
              <a:t>expression</a:t>
            </a:r>
            <a:endParaRPr lang="cs-CZ" dirty="0" smtClean="0"/>
          </a:p>
          <a:p>
            <a:pPr>
              <a:buFont typeface="Arial" pitchFamily="34" charset="0"/>
              <a:buChar char="•"/>
            </a:pPr>
            <a:r>
              <a:rPr lang="cs-CZ" dirty="0" err="1" smtClean="0"/>
              <a:t>Changed</a:t>
            </a:r>
            <a:r>
              <a:rPr lang="cs-CZ" dirty="0" smtClean="0"/>
              <a:t> </a:t>
            </a:r>
            <a:r>
              <a:rPr lang="cs-CZ" dirty="0" err="1" smtClean="0"/>
              <a:t>methylation</a:t>
            </a:r>
            <a:r>
              <a:rPr lang="cs-CZ" dirty="0" smtClean="0"/>
              <a:t> </a:t>
            </a:r>
            <a:r>
              <a:rPr lang="cs-CZ" dirty="0" err="1" smtClean="0"/>
              <a:t>patterns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DNA </a:t>
            </a:r>
            <a:r>
              <a:rPr lang="cs-CZ" dirty="0" err="1" smtClean="0"/>
              <a:t>associated</a:t>
            </a:r>
            <a:r>
              <a:rPr lang="cs-CZ" dirty="0" smtClean="0"/>
              <a:t> </a:t>
            </a:r>
            <a:r>
              <a:rPr lang="cs-CZ" dirty="0" err="1" smtClean="0"/>
              <a:t>with</a:t>
            </a:r>
            <a:r>
              <a:rPr lang="cs-CZ" dirty="0" smtClean="0"/>
              <a:t> </a:t>
            </a:r>
            <a:r>
              <a:rPr lang="cs-CZ" dirty="0" err="1" smtClean="0"/>
              <a:t>carcinogenesis</a:t>
            </a:r>
            <a:endParaRPr lang="cs-CZ" dirty="0" smtClean="0"/>
          </a:p>
          <a:p>
            <a:pPr>
              <a:buFont typeface="Arial" pitchFamily="34" charset="0"/>
              <a:buChar char="•"/>
            </a:pPr>
            <a:r>
              <a:rPr lang="cs-CZ" b="1" dirty="0" smtClean="0"/>
              <a:t>Cytosine </a:t>
            </a:r>
            <a:r>
              <a:rPr lang="cs-CZ" b="1" dirty="0" err="1" smtClean="0"/>
              <a:t>methylation</a:t>
            </a:r>
            <a:r>
              <a:rPr lang="cs-CZ" b="1" dirty="0" smtClean="0"/>
              <a:t> </a:t>
            </a:r>
            <a:r>
              <a:rPr lang="cs-CZ" dirty="0" smtClean="0"/>
              <a:t>– 1) </a:t>
            </a:r>
            <a:r>
              <a:rPr lang="cs-CZ" dirty="0" err="1" smtClean="0"/>
              <a:t>reaction</a:t>
            </a:r>
            <a:r>
              <a:rPr lang="cs-CZ" dirty="0" smtClean="0"/>
              <a:t> </a:t>
            </a:r>
            <a:r>
              <a:rPr lang="cs-CZ" dirty="0" err="1" smtClean="0"/>
              <a:t>with</a:t>
            </a:r>
            <a:r>
              <a:rPr lang="cs-CZ" dirty="0" smtClean="0"/>
              <a:t> NaHSO</a:t>
            </a:r>
            <a:r>
              <a:rPr lang="cs-CZ" baseline="-25000" dirty="0" smtClean="0"/>
              <a:t>3</a:t>
            </a:r>
            <a:r>
              <a:rPr lang="cs-CZ" dirty="0" smtClean="0"/>
              <a:t>(cytosine </a:t>
            </a:r>
            <a:r>
              <a:rPr lang="cs-CZ" dirty="0" err="1" smtClean="0"/>
              <a:t>is</a:t>
            </a:r>
            <a:r>
              <a:rPr lang="cs-CZ" dirty="0" smtClean="0"/>
              <a:t> </a:t>
            </a:r>
            <a:r>
              <a:rPr lang="cs-CZ" dirty="0" err="1" smtClean="0"/>
              <a:t>deaminated</a:t>
            </a:r>
            <a:r>
              <a:rPr lang="cs-CZ" dirty="0" smtClean="0"/>
              <a:t> to uracil, </a:t>
            </a:r>
            <a:r>
              <a:rPr lang="cs-CZ" dirty="0" err="1" smtClean="0"/>
              <a:t>methylcytosine</a:t>
            </a:r>
            <a:r>
              <a:rPr lang="cs-CZ" dirty="0" smtClean="0"/>
              <a:t> </a:t>
            </a:r>
            <a:r>
              <a:rPr lang="cs-CZ" dirty="0" err="1" smtClean="0"/>
              <a:t>is</a:t>
            </a:r>
            <a:r>
              <a:rPr lang="cs-CZ" dirty="0" smtClean="0"/>
              <a:t> not </a:t>
            </a:r>
            <a:r>
              <a:rPr lang="cs-CZ" dirty="0" err="1" smtClean="0"/>
              <a:t>changed</a:t>
            </a:r>
            <a:r>
              <a:rPr lang="cs-CZ" dirty="0" smtClean="0"/>
              <a:t>), </a:t>
            </a:r>
            <a:r>
              <a:rPr lang="cs-CZ" dirty="0" err="1" smtClean="0"/>
              <a:t>after</a:t>
            </a:r>
            <a:r>
              <a:rPr lang="cs-CZ" dirty="0" smtClean="0"/>
              <a:t> </a:t>
            </a:r>
            <a:r>
              <a:rPr lang="cs-CZ" dirty="0" err="1" smtClean="0"/>
              <a:t>that</a:t>
            </a:r>
            <a:r>
              <a:rPr lang="cs-CZ" dirty="0" smtClean="0"/>
              <a:t> </a:t>
            </a:r>
            <a:r>
              <a:rPr lang="cs-CZ" dirty="0" err="1" smtClean="0"/>
              <a:t>amplification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DNA </a:t>
            </a:r>
            <a:r>
              <a:rPr lang="cs-CZ" dirty="0" err="1" smtClean="0"/>
              <a:t>and</a:t>
            </a:r>
            <a:r>
              <a:rPr lang="cs-CZ" dirty="0" smtClean="0"/>
              <a:t> m-DNA by PCR (uracil </a:t>
            </a:r>
            <a:r>
              <a:rPr lang="cs-CZ" dirty="0" err="1" smtClean="0"/>
              <a:t>is</a:t>
            </a:r>
            <a:r>
              <a:rPr lang="cs-CZ" dirty="0" smtClean="0"/>
              <a:t> </a:t>
            </a:r>
            <a:r>
              <a:rPr lang="cs-CZ" dirty="0" err="1" smtClean="0"/>
              <a:t>amplificated</a:t>
            </a:r>
            <a:r>
              <a:rPr lang="cs-CZ" dirty="0" smtClean="0"/>
              <a:t> as </a:t>
            </a:r>
            <a:r>
              <a:rPr lang="cs-CZ" dirty="0" err="1" smtClean="0"/>
              <a:t>thymin</a:t>
            </a:r>
            <a:r>
              <a:rPr lang="cs-CZ" dirty="0" smtClean="0"/>
              <a:t> </a:t>
            </a:r>
            <a:r>
              <a:rPr lang="cs-CZ" dirty="0" err="1" smtClean="0"/>
              <a:t>and</a:t>
            </a:r>
            <a:r>
              <a:rPr lang="cs-CZ" dirty="0" smtClean="0"/>
              <a:t> </a:t>
            </a:r>
            <a:r>
              <a:rPr lang="cs-CZ" dirty="0" err="1" smtClean="0"/>
              <a:t>methylcytosine</a:t>
            </a:r>
            <a:r>
              <a:rPr lang="cs-CZ" dirty="0" smtClean="0"/>
              <a:t> as cytosine) </a:t>
            </a:r>
            <a:r>
              <a:rPr lang="cs-CZ" dirty="0" err="1" smtClean="0"/>
              <a:t>and</a:t>
            </a:r>
            <a:r>
              <a:rPr lang="cs-CZ" dirty="0" smtClean="0"/>
              <a:t> </a:t>
            </a:r>
            <a:r>
              <a:rPr lang="cs-CZ" dirty="0" err="1" smtClean="0"/>
              <a:t>finally</a:t>
            </a:r>
            <a:r>
              <a:rPr lang="cs-CZ" dirty="0" smtClean="0"/>
              <a:t> </a:t>
            </a:r>
            <a:r>
              <a:rPr lang="cs-CZ" dirty="0" err="1" smtClean="0"/>
              <a:t>electrochemical</a:t>
            </a:r>
            <a:r>
              <a:rPr lang="cs-CZ" dirty="0" smtClean="0"/>
              <a:t> </a:t>
            </a:r>
            <a:r>
              <a:rPr lang="cs-CZ" dirty="0" err="1" smtClean="0"/>
              <a:t>detection</a:t>
            </a:r>
            <a:r>
              <a:rPr lang="cs-CZ" dirty="0" smtClean="0"/>
              <a:t> by </a:t>
            </a:r>
            <a:r>
              <a:rPr lang="cs-CZ" dirty="0" err="1" smtClean="0"/>
              <a:t>using</a:t>
            </a:r>
            <a:r>
              <a:rPr lang="cs-CZ" dirty="0" smtClean="0"/>
              <a:t> </a:t>
            </a:r>
            <a:r>
              <a:rPr lang="cs-CZ" dirty="0" err="1" smtClean="0"/>
              <a:t>suitable</a:t>
            </a:r>
            <a:r>
              <a:rPr lang="cs-CZ" dirty="0" smtClean="0"/>
              <a:t> </a:t>
            </a:r>
            <a:r>
              <a:rPr lang="cs-CZ" dirty="0" err="1" smtClean="0"/>
              <a:t>redox</a:t>
            </a:r>
            <a:r>
              <a:rPr lang="cs-CZ" dirty="0" smtClean="0"/>
              <a:t> </a:t>
            </a:r>
            <a:r>
              <a:rPr lang="cs-CZ" dirty="0" err="1" smtClean="0"/>
              <a:t>labels</a:t>
            </a:r>
            <a:endParaRPr lang="cs-CZ" dirty="0" smtClean="0"/>
          </a:p>
          <a:p>
            <a:r>
              <a:rPr lang="cs-CZ" dirty="0" smtClean="0"/>
              <a:t>                                        </a:t>
            </a:r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r>
              <a:rPr lang="cs-CZ" dirty="0" smtClean="0"/>
              <a:t> </a:t>
            </a:r>
          </a:p>
          <a:p>
            <a:r>
              <a:rPr lang="cs-CZ" dirty="0" smtClean="0"/>
              <a:t>2) </a:t>
            </a:r>
            <a:r>
              <a:rPr lang="cs-CZ" dirty="0" err="1" smtClean="0"/>
              <a:t>After</a:t>
            </a:r>
            <a:r>
              <a:rPr lang="cs-CZ" dirty="0" smtClean="0"/>
              <a:t> </a:t>
            </a:r>
            <a:r>
              <a:rPr lang="cs-CZ" dirty="0" err="1" smtClean="0"/>
              <a:t>reaction</a:t>
            </a:r>
            <a:r>
              <a:rPr lang="cs-CZ" dirty="0" smtClean="0"/>
              <a:t> </a:t>
            </a:r>
            <a:r>
              <a:rPr lang="cs-CZ" dirty="0" err="1" smtClean="0"/>
              <a:t>with</a:t>
            </a:r>
            <a:r>
              <a:rPr lang="cs-CZ" dirty="0" smtClean="0"/>
              <a:t> NaHSO</a:t>
            </a:r>
            <a:r>
              <a:rPr lang="cs-CZ" baseline="-25000" dirty="0" smtClean="0"/>
              <a:t>3 </a:t>
            </a:r>
            <a:r>
              <a:rPr lang="cs-CZ" dirty="0" err="1" smtClean="0"/>
              <a:t>electrochemical</a:t>
            </a:r>
            <a:r>
              <a:rPr lang="cs-CZ" dirty="0" smtClean="0"/>
              <a:t> </a:t>
            </a:r>
            <a:r>
              <a:rPr lang="cs-CZ" dirty="0" err="1" smtClean="0"/>
              <a:t>reduction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DNA </a:t>
            </a:r>
            <a:r>
              <a:rPr lang="cs-CZ" dirty="0" err="1" smtClean="0"/>
              <a:t>at</a:t>
            </a:r>
            <a:r>
              <a:rPr lang="cs-CZ" dirty="0" smtClean="0"/>
              <a:t> </a:t>
            </a:r>
            <a:r>
              <a:rPr lang="cs-CZ" dirty="0" err="1" smtClean="0"/>
              <a:t>Hg</a:t>
            </a:r>
            <a:r>
              <a:rPr lang="cs-CZ" dirty="0" smtClean="0"/>
              <a:t> </a:t>
            </a:r>
            <a:r>
              <a:rPr lang="cs-CZ" dirty="0" err="1" smtClean="0"/>
              <a:t>and</a:t>
            </a:r>
            <a:r>
              <a:rPr lang="cs-CZ" dirty="0" smtClean="0"/>
              <a:t> solid amalgam </a:t>
            </a:r>
            <a:r>
              <a:rPr lang="cs-CZ" dirty="0" err="1" smtClean="0"/>
              <a:t>electrodes</a:t>
            </a:r>
            <a:r>
              <a:rPr lang="cs-CZ" dirty="0" smtClean="0"/>
              <a:t> (uracil </a:t>
            </a:r>
            <a:r>
              <a:rPr lang="cs-CZ" dirty="0" err="1" smtClean="0"/>
              <a:t>is</a:t>
            </a:r>
            <a:r>
              <a:rPr lang="cs-CZ" dirty="0" smtClean="0"/>
              <a:t> </a:t>
            </a:r>
            <a:r>
              <a:rPr lang="cs-CZ" dirty="0" err="1" smtClean="0"/>
              <a:t>unreducible</a:t>
            </a:r>
            <a:r>
              <a:rPr lang="cs-CZ" dirty="0" smtClean="0"/>
              <a:t> </a:t>
            </a:r>
            <a:r>
              <a:rPr lang="cs-CZ" dirty="0" err="1" smtClean="0"/>
              <a:t>at</a:t>
            </a:r>
            <a:r>
              <a:rPr lang="cs-CZ" dirty="0" smtClean="0"/>
              <a:t> </a:t>
            </a:r>
            <a:r>
              <a:rPr lang="cs-CZ" dirty="0" err="1" smtClean="0"/>
              <a:t>Hg</a:t>
            </a:r>
            <a:r>
              <a:rPr lang="cs-CZ" dirty="0" smtClean="0"/>
              <a:t> </a:t>
            </a:r>
            <a:r>
              <a:rPr lang="cs-CZ" dirty="0" err="1" smtClean="0"/>
              <a:t>electrode</a:t>
            </a:r>
            <a:r>
              <a:rPr lang="cs-CZ" dirty="0" smtClean="0"/>
              <a:t>, </a:t>
            </a:r>
            <a:r>
              <a:rPr lang="cs-CZ" dirty="0" err="1" smtClean="0"/>
              <a:t>but</a:t>
            </a:r>
            <a:r>
              <a:rPr lang="cs-CZ" dirty="0" smtClean="0"/>
              <a:t> </a:t>
            </a:r>
            <a:r>
              <a:rPr lang="cs-CZ" dirty="0" err="1" smtClean="0"/>
              <a:t>methylcytosine</a:t>
            </a:r>
            <a:r>
              <a:rPr lang="cs-CZ" dirty="0" smtClean="0"/>
              <a:t> </a:t>
            </a:r>
            <a:r>
              <a:rPr lang="cs-CZ" dirty="0" err="1" smtClean="0"/>
              <a:t>is</a:t>
            </a:r>
            <a:r>
              <a:rPr lang="cs-CZ" dirty="0" smtClean="0"/>
              <a:t> </a:t>
            </a:r>
            <a:r>
              <a:rPr lang="cs-CZ" dirty="0" err="1" smtClean="0"/>
              <a:t>reducible</a:t>
            </a:r>
            <a:r>
              <a:rPr lang="cs-CZ" dirty="0" smtClean="0"/>
              <a:t> </a:t>
            </a:r>
            <a:r>
              <a:rPr lang="cs-CZ" dirty="0" err="1" smtClean="0"/>
              <a:t>at</a:t>
            </a:r>
            <a:r>
              <a:rPr lang="cs-CZ" dirty="0" smtClean="0"/>
              <a:t> </a:t>
            </a:r>
            <a:r>
              <a:rPr lang="cs-CZ" dirty="0" err="1" smtClean="0"/>
              <a:t>Hg</a:t>
            </a:r>
            <a:r>
              <a:rPr lang="cs-CZ" dirty="0" smtClean="0"/>
              <a:t> </a:t>
            </a:r>
            <a:r>
              <a:rPr lang="cs-CZ" dirty="0" err="1" smtClean="0"/>
              <a:t>electrode</a:t>
            </a:r>
            <a:r>
              <a:rPr lang="cs-CZ" dirty="0" smtClean="0"/>
              <a:t>→</a:t>
            </a:r>
            <a:r>
              <a:rPr lang="cs-CZ" dirty="0" err="1" smtClean="0"/>
              <a:t>after</a:t>
            </a:r>
            <a:r>
              <a:rPr lang="cs-CZ" dirty="0" smtClean="0"/>
              <a:t> </a:t>
            </a:r>
            <a:r>
              <a:rPr lang="cs-CZ" dirty="0" err="1" smtClean="0"/>
              <a:t>reaction</a:t>
            </a:r>
            <a:r>
              <a:rPr lang="cs-CZ" dirty="0" smtClean="0"/>
              <a:t> </a:t>
            </a:r>
            <a:r>
              <a:rPr lang="cs-CZ" dirty="0" err="1" smtClean="0"/>
              <a:t>with</a:t>
            </a:r>
            <a:r>
              <a:rPr lang="cs-CZ" dirty="0" smtClean="0"/>
              <a:t> NaHSO</a:t>
            </a:r>
            <a:r>
              <a:rPr lang="cs-CZ" baseline="-25000" dirty="0" smtClean="0"/>
              <a:t>3</a:t>
            </a:r>
            <a:r>
              <a:rPr lang="cs-CZ" dirty="0" smtClean="0"/>
              <a:t> m - DNA  </a:t>
            </a:r>
            <a:r>
              <a:rPr lang="cs-CZ" dirty="0" err="1" smtClean="0"/>
              <a:t>yields</a:t>
            </a:r>
            <a:r>
              <a:rPr lang="cs-CZ" dirty="0" smtClean="0"/>
              <a:t> </a:t>
            </a:r>
            <a:r>
              <a:rPr lang="cs-CZ" dirty="0" err="1" smtClean="0"/>
              <a:t>higher</a:t>
            </a:r>
            <a:r>
              <a:rPr lang="cs-CZ" dirty="0" smtClean="0"/>
              <a:t> </a:t>
            </a:r>
            <a:r>
              <a:rPr lang="cs-CZ" dirty="0" err="1" smtClean="0"/>
              <a:t>signal</a:t>
            </a:r>
            <a:r>
              <a:rPr lang="cs-CZ" dirty="0" smtClean="0"/>
              <a:t> </a:t>
            </a:r>
            <a:r>
              <a:rPr lang="cs-CZ" dirty="0" err="1" smtClean="0"/>
              <a:t>than</a:t>
            </a:r>
            <a:r>
              <a:rPr lang="cs-CZ" dirty="0" smtClean="0"/>
              <a:t> DNA)</a:t>
            </a:r>
          </a:p>
          <a:p>
            <a:endParaRPr lang="cs-CZ" dirty="0" smtClean="0"/>
          </a:p>
        </p:txBody>
      </p:sp>
      <p:pic>
        <p:nvPicPr>
          <p:cNvPr id="93190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2420888"/>
            <a:ext cx="2808312" cy="18957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3191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5273824"/>
            <a:ext cx="3160681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ovéPole 12"/>
          <p:cNvSpPr txBox="1"/>
          <p:nvPr/>
        </p:nvSpPr>
        <p:spPr>
          <a:xfrm>
            <a:off x="3923928" y="6237312"/>
            <a:ext cx="50405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i="1" dirty="0" smtClean="0"/>
              <a:t>Bartošík M., Fojta M., Paleček E.: </a:t>
            </a:r>
            <a:r>
              <a:rPr lang="cs-CZ" sz="1400" i="1" dirty="0" err="1" smtClean="0"/>
              <a:t>Electrochim</a:t>
            </a:r>
            <a:r>
              <a:rPr lang="cs-CZ" sz="1400" i="1" dirty="0" smtClean="0"/>
              <a:t> </a:t>
            </a:r>
            <a:r>
              <a:rPr lang="cs-CZ" sz="1400" i="1" dirty="0" err="1" smtClean="0"/>
              <a:t>Acta</a:t>
            </a:r>
            <a:r>
              <a:rPr lang="cs-CZ" sz="1400" i="1" dirty="0" smtClean="0"/>
              <a:t>, 2012, 78, 75-81 </a:t>
            </a:r>
            <a:endParaRPr lang="cs-CZ" sz="1400" i="1" dirty="0"/>
          </a:p>
        </p:txBody>
      </p:sp>
      <p:sp>
        <p:nvSpPr>
          <p:cNvPr id="9" name="TextovéPole 8"/>
          <p:cNvSpPr txBox="1"/>
          <p:nvPr/>
        </p:nvSpPr>
        <p:spPr>
          <a:xfrm>
            <a:off x="3851920" y="3284984"/>
            <a:ext cx="50405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i="1" dirty="0" smtClean="0"/>
              <a:t>Bartošík M., Fojta M., Paleček E.: </a:t>
            </a:r>
            <a:r>
              <a:rPr lang="cs-CZ" sz="1400" i="1" dirty="0" err="1" smtClean="0"/>
              <a:t>Electrochim</a:t>
            </a:r>
            <a:r>
              <a:rPr lang="cs-CZ" sz="1400" i="1" dirty="0" smtClean="0"/>
              <a:t> </a:t>
            </a:r>
            <a:r>
              <a:rPr lang="cs-CZ" sz="1400" i="1" dirty="0" err="1" smtClean="0"/>
              <a:t>Acta</a:t>
            </a:r>
            <a:r>
              <a:rPr lang="cs-CZ" sz="1400" i="1" dirty="0" smtClean="0"/>
              <a:t>, 2012, 78, 75-81 </a:t>
            </a:r>
            <a:endParaRPr lang="cs-CZ" sz="1400" i="1" dirty="0"/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611560" y="1268760"/>
            <a:ext cx="828092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cs-CZ" sz="2000" b="1" dirty="0" smtClean="0"/>
              <a:t> Guanine </a:t>
            </a:r>
            <a:r>
              <a:rPr lang="cs-CZ" sz="2000" b="1" dirty="0" err="1" smtClean="0"/>
              <a:t>methylation</a:t>
            </a:r>
            <a:r>
              <a:rPr lang="cs-CZ" sz="2000" b="1" dirty="0" smtClean="0"/>
              <a:t> </a:t>
            </a:r>
            <a:r>
              <a:rPr lang="cs-CZ" sz="2000" dirty="0" smtClean="0"/>
              <a:t>– </a:t>
            </a:r>
            <a:r>
              <a:rPr lang="cs-CZ" sz="2000" dirty="0" err="1" smtClean="0"/>
              <a:t>at</a:t>
            </a:r>
            <a:r>
              <a:rPr lang="cs-CZ" sz="2000" dirty="0" smtClean="0"/>
              <a:t> </a:t>
            </a:r>
            <a:r>
              <a:rPr lang="cs-CZ" sz="2000" dirty="0" err="1" smtClean="0"/>
              <a:t>first</a:t>
            </a:r>
            <a:r>
              <a:rPr lang="cs-CZ" sz="2000" dirty="0" smtClean="0"/>
              <a:t> </a:t>
            </a:r>
            <a:r>
              <a:rPr lang="cs-CZ" sz="2000" dirty="0" err="1" smtClean="0"/>
              <a:t>electrochemical</a:t>
            </a:r>
            <a:r>
              <a:rPr lang="cs-CZ" sz="2000" dirty="0" smtClean="0"/>
              <a:t> </a:t>
            </a:r>
            <a:r>
              <a:rPr lang="cs-CZ" sz="2000" dirty="0" err="1" smtClean="0"/>
              <a:t>reduction</a:t>
            </a:r>
            <a:r>
              <a:rPr lang="cs-CZ" sz="2000" dirty="0" smtClean="0"/>
              <a:t> </a:t>
            </a:r>
            <a:r>
              <a:rPr lang="cs-CZ" sz="2000" dirty="0" err="1" smtClean="0"/>
              <a:t>at</a:t>
            </a:r>
            <a:r>
              <a:rPr lang="cs-CZ" sz="2000" dirty="0" smtClean="0"/>
              <a:t> </a:t>
            </a:r>
            <a:r>
              <a:rPr lang="cs-CZ" sz="2000" dirty="0" err="1" smtClean="0"/>
              <a:t>Hg</a:t>
            </a:r>
            <a:r>
              <a:rPr lang="cs-CZ" sz="2000" dirty="0" smtClean="0"/>
              <a:t> </a:t>
            </a:r>
            <a:r>
              <a:rPr lang="cs-CZ" sz="2000" dirty="0" err="1" smtClean="0"/>
              <a:t>electrode</a:t>
            </a:r>
            <a:r>
              <a:rPr lang="cs-CZ" sz="2000" dirty="0" smtClean="0"/>
              <a:t>, </a:t>
            </a:r>
            <a:r>
              <a:rPr lang="cs-CZ" sz="2000" dirty="0" err="1" smtClean="0"/>
              <a:t>later</a:t>
            </a:r>
            <a:r>
              <a:rPr lang="cs-CZ" sz="2000" dirty="0" smtClean="0"/>
              <a:t> </a:t>
            </a:r>
            <a:r>
              <a:rPr lang="cs-CZ" sz="2000" dirty="0" err="1" smtClean="0"/>
              <a:t>boron</a:t>
            </a:r>
            <a:r>
              <a:rPr lang="cs-CZ" sz="2000" dirty="0" smtClean="0"/>
              <a:t> – </a:t>
            </a:r>
            <a:r>
              <a:rPr lang="cs-CZ" sz="2000" dirty="0" err="1" smtClean="0"/>
              <a:t>doped</a:t>
            </a:r>
            <a:r>
              <a:rPr lang="cs-CZ" sz="2000" dirty="0" smtClean="0"/>
              <a:t> </a:t>
            </a:r>
            <a:r>
              <a:rPr lang="cs-CZ" sz="2000" dirty="0" err="1" smtClean="0"/>
              <a:t>diamond</a:t>
            </a:r>
            <a:r>
              <a:rPr lang="cs-CZ" sz="2000" dirty="0" smtClean="0"/>
              <a:t> </a:t>
            </a:r>
            <a:r>
              <a:rPr lang="cs-CZ" sz="2000" dirty="0" err="1" smtClean="0"/>
              <a:t>electrodes</a:t>
            </a:r>
            <a:r>
              <a:rPr lang="cs-CZ" sz="2000" dirty="0" smtClean="0"/>
              <a:t> </a:t>
            </a:r>
            <a:r>
              <a:rPr lang="cs-CZ" sz="2000" dirty="0" err="1" smtClean="0"/>
              <a:t>and</a:t>
            </a:r>
            <a:r>
              <a:rPr lang="cs-CZ" sz="2000" dirty="0" smtClean="0"/>
              <a:t> </a:t>
            </a:r>
            <a:r>
              <a:rPr lang="cs-CZ" sz="2000" dirty="0" err="1" smtClean="0"/>
              <a:t>carbon</a:t>
            </a:r>
            <a:r>
              <a:rPr lang="cs-CZ" sz="2000" dirty="0" smtClean="0"/>
              <a:t> </a:t>
            </a:r>
            <a:r>
              <a:rPr lang="cs-CZ" sz="2000" dirty="0" err="1" smtClean="0"/>
              <a:t>electrodes</a:t>
            </a:r>
            <a:endParaRPr lang="cs-CZ" sz="2000" dirty="0" smtClean="0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331640" y="2348880"/>
            <a:ext cx="5971472" cy="338437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</p:pic>
      <p:sp>
        <p:nvSpPr>
          <p:cNvPr id="5" name="Nadpis 1"/>
          <p:cNvSpPr>
            <a:spLocks noGrp="1"/>
          </p:cNvSpPr>
          <p:nvPr>
            <p:ph type="title"/>
          </p:nvPr>
        </p:nvSpPr>
        <p:spPr>
          <a:xfrm>
            <a:off x="827584" y="0"/>
            <a:ext cx="7437512" cy="1143000"/>
          </a:xfrm>
        </p:spPr>
        <p:txBody>
          <a:bodyPr>
            <a:normAutofit/>
          </a:bodyPr>
          <a:lstStyle/>
          <a:p>
            <a:pPr algn="ctr"/>
            <a:r>
              <a:rPr lang="cs-CZ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DNA </a:t>
            </a:r>
            <a:r>
              <a:rPr lang="cs-CZ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methylation</a:t>
            </a:r>
            <a:endParaRPr lang="cs-CZ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-99392"/>
            <a:ext cx="8229600" cy="1143000"/>
          </a:xfrm>
        </p:spPr>
        <p:txBody>
          <a:bodyPr/>
          <a:lstStyle/>
          <a:p>
            <a:pPr algn="ctr"/>
            <a:r>
              <a:rPr lang="cs-CZ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miRNA</a:t>
            </a:r>
            <a:endParaRPr lang="cs-CZ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2" descr="http://images.sciencedaily.com/2014/04/140414154410_1_900x6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980728"/>
            <a:ext cx="4192990" cy="4335126"/>
          </a:xfrm>
          <a:prstGeom prst="rect">
            <a:avLst/>
          </a:prstGeom>
          <a:noFill/>
        </p:spPr>
      </p:pic>
      <p:sp>
        <p:nvSpPr>
          <p:cNvPr id="4" name="Obdélník 3"/>
          <p:cNvSpPr/>
          <p:nvPr/>
        </p:nvSpPr>
        <p:spPr>
          <a:xfrm>
            <a:off x="5508104" y="1268760"/>
            <a:ext cx="296523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400" b="1" dirty="0" err="1" smtClean="0"/>
              <a:t>Why</a:t>
            </a:r>
            <a:r>
              <a:rPr lang="cs-CZ" sz="2400" b="1" dirty="0" smtClean="0"/>
              <a:t> to study </a:t>
            </a:r>
            <a:r>
              <a:rPr lang="cs-CZ" sz="2400" b="1" dirty="0" err="1" smtClean="0"/>
              <a:t>miRNA</a:t>
            </a:r>
            <a:r>
              <a:rPr lang="cs-CZ" sz="2400" b="1" dirty="0" smtClean="0"/>
              <a:t>?</a:t>
            </a:r>
            <a:endParaRPr lang="cs-CZ" sz="2400" b="1" dirty="0"/>
          </a:p>
        </p:txBody>
      </p:sp>
      <p:sp>
        <p:nvSpPr>
          <p:cNvPr id="5" name="Obdélník 4"/>
          <p:cNvSpPr/>
          <p:nvPr/>
        </p:nvSpPr>
        <p:spPr>
          <a:xfrm>
            <a:off x="4932040" y="1700808"/>
            <a:ext cx="410445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3038" indent="-173038">
              <a:spcBef>
                <a:spcPct val="20000"/>
              </a:spcBef>
              <a:buClr>
                <a:schemeClr val="accent6">
                  <a:lumMod val="50000"/>
                </a:schemeClr>
              </a:buClr>
              <a:buSzPct val="70000"/>
              <a:buFont typeface="Arial" pitchFamily="34" charset="0"/>
              <a:buChar char="•"/>
            </a:pPr>
            <a:r>
              <a:rPr lang="cs-CZ" b="1" dirty="0" smtClean="0">
                <a:cs typeface="Segoe UI" pitchFamily="34" charset="0"/>
              </a:rPr>
              <a:t>Gene </a:t>
            </a:r>
            <a:r>
              <a:rPr lang="cs-CZ" b="1" dirty="0" err="1" smtClean="0">
                <a:cs typeface="Segoe UI" pitchFamily="34" charset="0"/>
              </a:rPr>
              <a:t>expression</a:t>
            </a:r>
            <a:r>
              <a:rPr lang="cs-CZ" b="1" dirty="0" smtClean="0">
                <a:cs typeface="Segoe UI" pitchFamily="34" charset="0"/>
              </a:rPr>
              <a:t> </a:t>
            </a:r>
            <a:r>
              <a:rPr lang="cs-CZ" b="1" dirty="0" err="1" smtClean="0">
                <a:cs typeface="Segoe UI" pitchFamily="34" charset="0"/>
              </a:rPr>
              <a:t>regulation</a:t>
            </a:r>
            <a:endParaRPr lang="cs-CZ" b="1" dirty="0">
              <a:cs typeface="Segoe UI" pitchFamily="34" charset="0"/>
            </a:endParaRPr>
          </a:p>
          <a:p>
            <a:pPr marL="173038" indent="-173038">
              <a:spcBef>
                <a:spcPct val="20000"/>
              </a:spcBef>
              <a:buClr>
                <a:schemeClr val="accent6">
                  <a:lumMod val="50000"/>
                </a:schemeClr>
              </a:buClr>
              <a:buSzPct val="70000"/>
              <a:buFont typeface="Arial" pitchFamily="34" charset="0"/>
              <a:buChar char="•"/>
            </a:pPr>
            <a:r>
              <a:rPr lang="cs-CZ" b="1" dirty="0" err="1" smtClean="0">
                <a:cs typeface="Segoe UI" pitchFamily="34" charset="0"/>
              </a:rPr>
              <a:t>Regulation</a:t>
            </a:r>
            <a:r>
              <a:rPr lang="cs-CZ" b="1" dirty="0" smtClean="0">
                <a:cs typeface="Segoe UI" pitchFamily="34" charset="0"/>
              </a:rPr>
              <a:t> </a:t>
            </a:r>
            <a:r>
              <a:rPr lang="cs-CZ" b="1" dirty="0" err="1" smtClean="0">
                <a:cs typeface="Segoe UI" pitchFamily="34" charset="0"/>
              </a:rPr>
              <a:t>of</a:t>
            </a:r>
            <a:r>
              <a:rPr lang="cs-CZ" b="1" dirty="0" smtClean="0">
                <a:cs typeface="Segoe UI" pitchFamily="34" charset="0"/>
              </a:rPr>
              <a:t> </a:t>
            </a:r>
            <a:r>
              <a:rPr lang="cs-CZ" b="1" dirty="0" err="1" smtClean="0">
                <a:cs typeface="Segoe UI" pitchFamily="34" charset="0"/>
              </a:rPr>
              <a:t>processes</a:t>
            </a:r>
            <a:r>
              <a:rPr lang="cs-CZ" b="1" dirty="0" smtClean="0">
                <a:cs typeface="Segoe UI" pitchFamily="34" charset="0"/>
              </a:rPr>
              <a:t> </a:t>
            </a:r>
            <a:r>
              <a:rPr lang="cs-CZ" b="1" dirty="0" err="1" smtClean="0">
                <a:cs typeface="Segoe UI" pitchFamily="34" charset="0"/>
              </a:rPr>
              <a:t>during</a:t>
            </a:r>
            <a:r>
              <a:rPr lang="cs-CZ" b="1" dirty="0" smtClean="0">
                <a:cs typeface="Segoe UI" pitchFamily="34" charset="0"/>
              </a:rPr>
              <a:t> tumor </a:t>
            </a:r>
            <a:r>
              <a:rPr lang="cs-CZ" b="1" dirty="0" err="1" smtClean="0">
                <a:cs typeface="Segoe UI" pitchFamily="34" charset="0"/>
              </a:rPr>
              <a:t>grow</a:t>
            </a:r>
            <a:endParaRPr lang="cs-CZ" b="1" dirty="0" smtClean="0">
              <a:cs typeface="Segoe UI" pitchFamily="34" charset="0"/>
            </a:endParaRPr>
          </a:p>
          <a:p>
            <a:pPr marL="173038" indent="-173038">
              <a:spcBef>
                <a:spcPct val="20000"/>
              </a:spcBef>
              <a:buClr>
                <a:schemeClr val="accent6">
                  <a:lumMod val="50000"/>
                </a:schemeClr>
              </a:buClr>
              <a:buSzPct val="70000"/>
              <a:buFont typeface="Arial" pitchFamily="34" charset="0"/>
              <a:buChar char="•"/>
            </a:pPr>
            <a:r>
              <a:rPr lang="cs-CZ" b="1" dirty="0" err="1" smtClean="0">
                <a:cs typeface="Segoe UI" pitchFamily="34" charset="0"/>
              </a:rPr>
              <a:t>Present</a:t>
            </a:r>
            <a:r>
              <a:rPr lang="cs-CZ" b="1" dirty="0" smtClean="0">
                <a:cs typeface="Segoe UI" pitchFamily="34" charset="0"/>
              </a:rPr>
              <a:t> in </a:t>
            </a:r>
            <a:r>
              <a:rPr lang="cs-CZ" b="1" dirty="0" err="1" smtClean="0">
                <a:cs typeface="Segoe UI" pitchFamily="34" charset="0"/>
              </a:rPr>
              <a:t>all</a:t>
            </a:r>
            <a:r>
              <a:rPr lang="cs-CZ" b="1" dirty="0" smtClean="0">
                <a:cs typeface="Segoe UI" pitchFamily="34" charset="0"/>
              </a:rPr>
              <a:t> </a:t>
            </a:r>
            <a:r>
              <a:rPr lang="cs-CZ" b="1" dirty="0" err="1" smtClean="0">
                <a:cs typeface="Segoe UI" pitchFamily="34" charset="0"/>
              </a:rPr>
              <a:t>human</a:t>
            </a:r>
            <a:r>
              <a:rPr lang="cs-CZ" b="1" dirty="0" smtClean="0">
                <a:cs typeface="Segoe UI" pitchFamily="34" charset="0"/>
              </a:rPr>
              <a:t> </a:t>
            </a:r>
            <a:r>
              <a:rPr lang="cs-CZ" b="1" dirty="0" err="1" smtClean="0">
                <a:cs typeface="Segoe UI" pitchFamily="34" charset="0"/>
              </a:rPr>
              <a:t>tissues</a:t>
            </a:r>
            <a:r>
              <a:rPr lang="cs-CZ" b="1" dirty="0" smtClean="0">
                <a:cs typeface="Segoe UI" pitchFamily="34" charset="0"/>
              </a:rPr>
              <a:t> </a:t>
            </a:r>
            <a:r>
              <a:rPr lang="cs-CZ" b="1" dirty="0" err="1" smtClean="0">
                <a:cs typeface="Segoe UI" pitchFamily="34" charset="0"/>
              </a:rPr>
              <a:t>and</a:t>
            </a:r>
            <a:r>
              <a:rPr lang="cs-CZ" b="1" dirty="0" smtClean="0">
                <a:cs typeface="Segoe UI" pitchFamily="34" charset="0"/>
              </a:rPr>
              <a:t> </a:t>
            </a:r>
            <a:r>
              <a:rPr lang="cs-CZ" b="1" dirty="0" err="1" smtClean="0">
                <a:cs typeface="Segoe UI" pitchFamily="34" charset="0"/>
              </a:rPr>
              <a:t>fluids</a:t>
            </a:r>
            <a:r>
              <a:rPr lang="cs-CZ" b="1" dirty="0" smtClean="0">
                <a:cs typeface="Segoe UI" pitchFamily="34" charset="0"/>
              </a:rPr>
              <a:t> – </a:t>
            </a:r>
            <a:r>
              <a:rPr lang="cs-CZ" b="1" dirty="0" err="1" smtClean="0">
                <a:cs typeface="Segoe UI" pitchFamily="34" charset="0"/>
              </a:rPr>
              <a:t>easily</a:t>
            </a:r>
            <a:r>
              <a:rPr lang="cs-CZ" b="1" dirty="0" smtClean="0">
                <a:cs typeface="Segoe UI" pitchFamily="34" charset="0"/>
              </a:rPr>
              <a:t> </a:t>
            </a:r>
            <a:r>
              <a:rPr lang="cs-CZ" b="1" dirty="0" err="1" smtClean="0">
                <a:cs typeface="Segoe UI" pitchFamily="34" charset="0"/>
              </a:rPr>
              <a:t>accessible</a:t>
            </a:r>
            <a:endParaRPr lang="cs-CZ" b="1" dirty="0" smtClean="0">
              <a:cs typeface="Segoe UI" pitchFamily="34" charset="0"/>
            </a:endParaRPr>
          </a:p>
          <a:p>
            <a:pPr marL="173038" indent="-173038">
              <a:spcBef>
                <a:spcPct val="20000"/>
              </a:spcBef>
              <a:buClr>
                <a:schemeClr val="accent6">
                  <a:lumMod val="50000"/>
                </a:schemeClr>
              </a:buClr>
              <a:buSzPct val="70000"/>
              <a:buFont typeface="Arial" pitchFamily="34" charset="0"/>
              <a:buChar char="•"/>
            </a:pPr>
            <a:r>
              <a:rPr lang="cs-CZ" b="1" dirty="0" err="1" smtClean="0">
                <a:cs typeface="Segoe UI" pitchFamily="34" charset="0"/>
              </a:rPr>
              <a:t>Other</a:t>
            </a:r>
            <a:r>
              <a:rPr lang="cs-CZ" b="1" dirty="0" smtClean="0">
                <a:cs typeface="Segoe UI" pitchFamily="34" charset="0"/>
              </a:rPr>
              <a:t> </a:t>
            </a:r>
            <a:r>
              <a:rPr lang="cs-CZ" b="1" dirty="0" err="1" smtClean="0">
                <a:cs typeface="Segoe UI" pitchFamily="34" charset="0"/>
              </a:rPr>
              <a:t>miRNA</a:t>
            </a:r>
            <a:r>
              <a:rPr lang="cs-CZ" b="1" dirty="0" smtClean="0">
                <a:cs typeface="Segoe UI" pitchFamily="34" charset="0"/>
              </a:rPr>
              <a:t> </a:t>
            </a:r>
            <a:r>
              <a:rPr lang="cs-CZ" b="1" dirty="0" err="1" smtClean="0">
                <a:cs typeface="Segoe UI" pitchFamily="34" charset="0"/>
              </a:rPr>
              <a:t>between</a:t>
            </a:r>
            <a:r>
              <a:rPr lang="cs-CZ" b="1" dirty="0" smtClean="0">
                <a:cs typeface="Segoe UI" pitchFamily="34" charset="0"/>
              </a:rPr>
              <a:t> </a:t>
            </a:r>
            <a:r>
              <a:rPr lang="cs-CZ" b="1" dirty="0" err="1" smtClean="0">
                <a:cs typeface="Segoe UI" pitchFamily="34" charset="0"/>
              </a:rPr>
              <a:t>healthy</a:t>
            </a:r>
            <a:r>
              <a:rPr lang="cs-CZ" b="1" dirty="0" smtClean="0">
                <a:cs typeface="Segoe UI" pitchFamily="34" charset="0"/>
              </a:rPr>
              <a:t> </a:t>
            </a:r>
            <a:r>
              <a:rPr lang="cs-CZ" b="1" dirty="0" err="1" smtClean="0">
                <a:cs typeface="Segoe UI" pitchFamily="34" charset="0"/>
              </a:rPr>
              <a:t>and</a:t>
            </a:r>
            <a:r>
              <a:rPr lang="cs-CZ" b="1" dirty="0" smtClean="0">
                <a:cs typeface="Segoe UI" pitchFamily="34" charset="0"/>
              </a:rPr>
              <a:t> </a:t>
            </a:r>
            <a:r>
              <a:rPr lang="cs-CZ" b="1" dirty="0" err="1" smtClean="0">
                <a:cs typeface="Segoe UI" pitchFamily="34" charset="0"/>
              </a:rPr>
              <a:t>diseased</a:t>
            </a:r>
            <a:r>
              <a:rPr lang="cs-CZ" b="1" dirty="0" smtClean="0">
                <a:cs typeface="Segoe UI" pitchFamily="34" charset="0"/>
              </a:rPr>
              <a:t> </a:t>
            </a:r>
            <a:r>
              <a:rPr lang="cs-CZ" b="1" dirty="0" err="1" smtClean="0">
                <a:cs typeface="Segoe UI" pitchFamily="34" charset="0"/>
              </a:rPr>
              <a:t>individuals</a:t>
            </a:r>
            <a:endParaRPr lang="cs-CZ" b="1" dirty="0" smtClean="0">
              <a:cs typeface="Segoe UI" pitchFamily="34" charset="0"/>
            </a:endParaRPr>
          </a:p>
          <a:p>
            <a:pPr marL="173038" indent="-173038">
              <a:spcBef>
                <a:spcPct val="20000"/>
              </a:spcBef>
              <a:buClr>
                <a:schemeClr val="accent6">
                  <a:lumMod val="50000"/>
                </a:schemeClr>
              </a:buClr>
              <a:buSzPct val="70000"/>
              <a:buFont typeface="Arial" pitchFamily="34" charset="0"/>
              <a:buChar char="•"/>
            </a:pPr>
            <a:r>
              <a:rPr lang="cs-CZ" b="1" dirty="0" err="1" smtClean="0">
                <a:cs typeface="Segoe UI" pitchFamily="34" charset="0"/>
              </a:rPr>
              <a:t>Oncomarker</a:t>
            </a:r>
            <a:r>
              <a:rPr lang="cs-CZ" b="1" dirty="0" smtClean="0">
                <a:cs typeface="Segoe UI" pitchFamily="34" charset="0"/>
              </a:rPr>
              <a:t>? </a:t>
            </a:r>
          </a:p>
          <a:p>
            <a:pPr marL="173038" indent="-173038">
              <a:spcBef>
                <a:spcPct val="20000"/>
              </a:spcBef>
              <a:buClr>
                <a:schemeClr val="accent6">
                  <a:lumMod val="50000"/>
                </a:schemeClr>
              </a:buClr>
              <a:buSzPct val="70000"/>
              <a:buFont typeface="Arial" pitchFamily="34" charset="0"/>
              <a:buChar char="•"/>
            </a:pPr>
            <a:r>
              <a:rPr lang="cs-CZ" b="1" dirty="0" err="1" smtClean="0">
                <a:cs typeface="Segoe UI" pitchFamily="34" charset="0"/>
              </a:rPr>
              <a:t>miRNA</a:t>
            </a:r>
            <a:r>
              <a:rPr lang="cs-CZ" b="1" dirty="0" smtClean="0">
                <a:cs typeface="Segoe UI" pitchFamily="34" charset="0"/>
              </a:rPr>
              <a:t> as a </a:t>
            </a:r>
            <a:r>
              <a:rPr lang="cs-CZ" b="1" dirty="0" err="1" smtClean="0">
                <a:cs typeface="Segoe UI" pitchFamily="34" charset="0"/>
              </a:rPr>
              <a:t>drug</a:t>
            </a:r>
            <a:r>
              <a:rPr lang="cs-CZ" b="1" dirty="0" smtClean="0">
                <a:cs typeface="Segoe UI" pitchFamily="34" charset="0"/>
              </a:rPr>
              <a:t> </a:t>
            </a:r>
          </a:p>
        </p:txBody>
      </p:sp>
      <p:sp>
        <p:nvSpPr>
          <p:cNvPr id="6" name="Obdélník 5"/>
          <p:cNvSpPr/>
          <p:nvPr/>
        </p:nvSpPr>
        <p:spPr>
          <a:xfrm>
            <a:off x="5148064" y="4581128"/>
            <a:ext cx="38164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400" b="1" dirty="0" err="1" smtClean="0"/>
              <a:t>Cancer</a:t>
            </a:r>
            <a:r>
              <a:rPr lang="cs-CZ" sz="1400" b="1" dirty="0" smtClean="0"/>
              <a:t>, </a:t>
            </a:r>
            <a:r>
              <a:rPr lang="cs-CZ" sz="1400" b="1" dirty="0" err="1" smtClean="0"/>
              <a:t>cardiovascular</a:t>
            </a:r>
            <a:r>
              <a:rPr lang="cs-CZ" sz="1400" b="1" dirty="0" smtClean="0"/>
              <a:t> </a:t>
            </a:r>
            <a:r>
              <a:rPr lang="cs-CZ" sz="1400" b="1" dirty="0" err="1" smtClean="0"/>
              <a:t>diseases</a:t>
            </a:r>
            <a:r>
              <a:rPr lang="cs-CZ" sz="1400" b="1" dirty="0" smtClean="0"/>
              <a:t>, </a:t>
            </a:r>
            <a:r>
              <a:rPr lang="cs-CZ" sz="1400" b="1" dirty="0" err="1" smtClean="0"/>
              <a:t>neurodegenerative</a:t>
            </a:r>
            <a:r>
              <a:rPr lang="cs-CZ" sz="1400" b="1" dirty="0" smtClean="0"/>
              <a:t> </a:t>
            </a:r>
            <a:r>
              <a:rPr lang="cs-CZ" sz="1400" b="1" dirty="0" err="1" smtClean="0"/>
              <a:t>diseases</a:t>
            </a:r>
            <a:endParaRPr lang="cs-CZ" sz="1400" b="1" dirty="0"/>
          </a:p>
        </p:txBody>
      </p:sp>
      <p:sp>
        <p:nvSpPr>
          <p:cNvPr id="7" name="TextovéPole 6"/>
          <p:cNvSpPr txBox="1"/>
          <p:nvPr/>
        </p:nvSpPr>
        <p:spPr>
          <a:xfrm>
            <a:off x="539552" y="5934670"/>
            <a:ext cx="84614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cs-CZ" dirty="0" smtClean="0"/>
              <a:t>DNA </a:t>
            </a:r>
            <a:r>
              <a:rPr lang="cs-CZ" dirty="0" err="1" smtClean="0"/>
              <a:t>probes</a:t>
            </a:r>
            <a:r>
              <a:rPr lang="cs-CZ" dirty="0" smtClean="0"/>
              <a:t> </a:t>
            </a:r>
            <a:r>
              <a:rPr lang="cs-CZ" dirty="0" err="1" smtClean="0"/>
              <a:t>and</a:t>
            </a:r>
            <a:r>
              <a:rPr lang="cs-CZ" dirty="0" smtClean="0"/>
              <a:t> </a:t>
            </a:r>
            <a:r>
              <a:rPr lang="cs-CZ" dirty="0" err="1" smtClean="0"/>
              <a:t>enzymatic</a:t>
            </a:r>
            <a:r>
              <a:rPr lang="cs-CZ" dirty="0" smtClean="0"/>
              <a:t> </a:t>
            </a:r>
            <a:r>
              <a:rPr lang="cs-CZ" dirty="0" err="1" smtClean="0"/>
              <a:t>or</a:t>
            </a:r>
            <a:r>
              <a:rPr lang="cs-CZ" dirty="0" smtClean="0"/>
              <a:t> </a:t>
            </a:r>
            <a:r>
              <a:rPr lang="cs-CZ" dirty="0" err="1" smtClean="0"/>
              <a:t>NPs</a:t>
            </a:r>
            <a:r>
              <a:rPr lang="cs-CZ" dirty="0" smtClean="0"/>
              <a:t> </a:t>
            </a:r>
            <a:r>
              <a:rPr lang="cs-CZ" dirty="0" err="1" smtClean="0"/>
              <a:t>labels</a:t>
            </a:r>
            <a:r>
              <a:rPr lang="cs-CZ" dirty="0" smtClean="0"/>
              <a:t> </a:t>
            </a:r>
            <a:r>
              <a:rPr lang="cs-CZ" dirty="0" err="1" smtClean="0"/>
              <a:t>for</a:t>
            </a:r>
            <a:r>
              <a:rPr lang="cs-CZ" dirty="0" smtClean="0"/>
              <a:t> </a:t>
            </a:r>
            <a:r>
              <a:rPr lang="cs-CZ" dirty="0" err="1" smtClean="0"/>
              <a:t>signal</a:t>
            </a:r>
            <a:r>
              <a:rPr lang="cs-CZ" dirty="0" smtClean="0"/>
              <a:t> </a:t>
            </a:r>
            <a:r>
              <a:rPr lang="cs-CZ" dirty="0" err="1" smtClean="0"/>
              <a:t>amplification</a:t>
            </a:r>
            <a:endParaRPr lang="cs-CZ" dirty="0" smtClean="0"/>
          </a:p>
          <a:p>
            <a:pPr>
              <a:buFont typeface="Arial" pitchFamily="34" charset="0"/>
              <a:buChar char="•"/>
            </a:pP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method</a:t>
            </a:r>
            <a:r>
              <a:rPr lang="cs-CZ" dirty="0" smtClean="0"/>
              <a:t> </a:t>
            </a:r>
            <a:r>
              <a:rPr lang="cs-CZ" dirty="0" err="1" smtClean="0"/>
              <a:t>using</a:t>
            </a:r>
            <a:r>
              <a:rPr lang="cs-CZ" dirty="0" smtClean="0"/>
              <a:t> </a:t>
            </a:r>
            <a:r>
              <a:rPr lang="cs-CZ" dirty="0" err="1" smtClean="0"/>
              <a:t>miRNA</a:t>
            </a:r>
            <a:r>
              <a:rPr lang="cs-CZ" dirty="0" smtClean="0"/>
              <a:t> </a:t>
            </a:r>
            <a:r>
              <a:rPr lang="cs-CZ" dirty="0" err="1" smtClean="0"/>
              <a:t>labeling</a:t>
            </a:r>
            <a:r>
              <a:rPr lang="cs-CZ" dirty="0" smtClean="0"/>
              <a:t> by </a:t>
            </a:r>
            <a:r>
              <a:rPr lang="cs-CZ" dirty="0" err="1" smtClean="0"/>
              <a:t>using</a:t>
            </a:r>
            <a:r>
              <a:rPr lang="cs-CZ" dirty="0" smtClean="0"/>
              <a:t> </a:t>
            </a:r>
            <a:r>
              <a:rPr lang="cs-CZ" dirty="0" err="1" smtClean="0"/>
              <a:t>electroactive</a:t>
            </a:r>
            <a:r>
              <a:rPr lang="cs-CZ" dirty="0" smtClean="0"/>
              <a:t> </a:t>
            </a:r>
            <a:r>
              <a:rPr lang="cs-CZ" dirty="0" err="1" smtClean="0"/>
              <a:t>complex</a:t>
            </a:r>
            <a:r>
              <a:rPr lang="cs-CZ" dirty="0" smtClean="0"/>
              <a:t> on </a:t>
            </a:r>
            <a:r>
              <a:rPr lang="cs-CZ" dirty="0" err="1" smtClean="0"/>
              <a:t>the</a:t>
            </a:r>
            <a:r>
              <a:rPr lang="cs-CZ" dirty="0" smtClean="0"/>
              <a:t> base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hexavalent</a:t>
            </a:r>
            <a:r>
              <a:rPr lang="cs-CZ" dirty="0" smtClean="0"/>
              <a:t> osmium</a:t>
            </a:r>
            <a:endParaRPr lang="cs-CZ" dirty="0"/>
          </a:p>
        </p:txBody>
      </p:sp>
      <p:sp>
        <p:nvSpPr>
          <p:cNvPr id="8" name="TextovéPole 7"/>
          <p:cNvSpPr txBox="1"/>
          <p:nvPr/>
        </p:nvSpPr>
        <p:spPr>
          <a:xfrm>
            <a:off x="1835696" y="5445224"/>
            <a:ext cx="59046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err="1" smtClean="0"/>
              <a:t>Electrochemical</a:t>
            </a:r>
            <a:r>
              <a:rPr lang="cs-CZ" sz="2400" b="1" dirty="0" smtClean="0"/>
              <a:t> </a:t>
            </a:r>
            <a:r>
              <a:rPr lang="cs-CZ" sz="2400" b="1" dirty="0" err="1" smtClean="0"/>
              <a:t>detection</a:t>
            </a:r>
            <a:r>
              <a:rPr lang="cs-CZ" sz="2400" b="1" dirty="0" smtClean="0"/>
              <a:t> </a:t>
            </a:r>
            <a:r>
              <a:rPr lang="cs-CZ" sz="2400" b="1" dirty="0" err="1" smtClean="0"/>
              <a:t>of</a:t>
            </a:r>
            <a:r>
              <a:rPr lang="cs-CZ" sz="2400" b="1" dirty="0" smtClean="0"/>
              <a:t> </a:t>
            </a:r>
            <a:r>
              <a:rPr lang="cs-CZ" sz="2400" b="1" dirty="0" err="1" smtClean="0"/>
              <a:t>miRNA</a:t>
            </a:r>
            <a:endParaRPr lang="cs-CZ" sz="2400" b="1" dirty="0"/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9552" y="2544328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cs-CZ" sz="6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Proteins</a:t>
            </a:r>
            <a:endParaRPr lang="cs-CZ" sz="6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0418" name="Object 10"/>
          <p:cNvGraphicFramePr>
            <a:graphicFrameLocks noChangeAspect="1"/>
          </p:cNvGraphicFramePr>
          <p:nvPr/>
        </p:nvGraphicFramePr>
        <p:xfrm>
          <a:off x="4644008" y="620688"/>
          <a:ext cx="4037013" cy="1041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5" name="Rastrový obrázek" r:id="rId3" imgW="5390476" imgH="1390844" progId="PBrush">
                  <p:embed/>
                </p:oleObj>
              </mc:Choice>
              <mc:Fallback>
                <p:oleObj name="Rastrový obrázek" r:id="rId3" imgW="5390476" imgH="1390844" progId="PBrush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4008" y="620688"/>
                        <a:ext cx="4037013" cy="1041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ovéPole 3"/>
          <p:cNvSpPr txBox="1"/>
          <p:nvPr/>
        </p:nvSpPr>
        <p:spPr>
          <a:xfrm>
            <a:off x="755576" y="620688"/>
            <a:ext cx="34563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u="sng" dirty="0" err="1" smtClean="0"/>
              <a:t>Primary</a:t>
            </a:r>
            <a:r>
              <a:rPr lang="cs-CZ" sz="2400" b="1" u="sng" dirty="0" smtClean="0"/>
              <a:t> </a:t>
            </a:r>
            <a:r>
              <a:rPr lang="cs-CZ" sz="2400" b="1" u="sng" dirty="0" err="1" smtClean="0"/>
              <a:t>structure</a:t>
            </a:r>
            <a:endParaRPr lang="cs-CZ" sz="2400" b="1" u="sng" dirty="0" smtClean="0"/>
          </a:p>
          <a:p>
            <a:r>
              <a:rPr lang="cs-CZ" sz="2000" dirty="0" err="1" smtClean="0"/>
              <a:t>The</a:t>
            </a:r>
            <a:r>
              <a:rPr lang="cs-CZ" sz="2000" dirty="0" smtClean="0"/>
              <a:t> </a:t>
            </a:r>
            <a:r>
              <a:rPr lang="cs-CZ" sz="2000" dirty="0" err="1" smtClean="0"/>
              <a:t>order</a:t>
            </a:r>
            <a:r>
              <a:rPr lang="cs-CZ" sz="2000" dirty="0" smtClean="0"/>
              <a:t> </a:t>
            </a:r>
            <a:r>
              <a:rPr lang="cs-CZ" sz="2000" dirty="0" err="1" smtClean="0"/>
              <a:t>of</a:t>
            </a:r>
            <a:r>
              <a:rPr lang="cs-CZ" sz="2000" dirty="0" smtClean="0"/>
              <a:t> AA in polypeptide </a:t>
            </a:r>
            <a:r>
              <a:rPr lang="cs-CZ" sz="2000" dirty="0" err="1" smtClean="0"/>
              <a:t>chain</a:t>
            </a:r>
            <a:endParaRPr lang="cs-CZ" sz="2000" dirty="0"/>
          </a:p>
        </p:txBody>
      </p:sp>
      <p:pic>
        <p:nvPicPr>
          <p:cNvPr id="5" name="Picture 14" descr="bilkoviny_periodicke_struktury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139952" y="2060848"/>
            <a:ext cx="4639288" cy="3960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ovéPole 6"/>
          <p:cNvSpPr txBox="1"/>
          <p:nvPr/>
        </p:nvSpPr>
        <p:spPr>
          <a:xfrm>
            <a:off x="683568" y="3284984"/>
            <a:ext cx="34563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u="sng" dirty="0" err="1" smtClean="0"/>
              <a:t>Secondary</a:t>
            </a:r>
            <a:r>
              <a:rPr lang="cs-CZ" sz="2400" b="1" u="sng" dirty="0" smtClean="0"/>
              <a:t> </a:t>
            </a:r>
            <a:r>
              <a:rPr lang="cs-CZ" sz="2400" b="1" u="sng" dirty="0" err="1" smtClean="0"/>
              <a:t>structure</a:t>
            </a:r>
            <a:endParaRPr lang="cs-CZ" sz="2400" b="1" u="sng" dirty="0" smtClean="0"/>
          </a:p>
          <a:p>
            <a:r>
              <a:rPr lang="cs-CZ" sz="2000" dirty="0" err="1" smtClean="0"/>
              <a:t>The</a:t>
            </a:r>
            <a:r>
              <a:rPr lang="cs-CZ" sz="2000" dirty="0" smtClean="0"/>
              <a:t> </a:t>
            </a:r>
            <a:r>
              <a:rPr lang="cs-CZ" sz="2000" dirty="0" err="1" smtClean="0"/>
              <a:t>geometrical</a:t>
            </a:r>
            <a:r>
              <a:rPr lang="cs-CZ" sz="2000" dirty="0" smtClean="0"/>
              <a:t> arrangement </a:t>
            </a:r>
            <a:r>
              <a:rPr lang="cs-CZ" sz="2000" dirty="0" err="1" smtClean="0"/>
              <a:t>of</a:t>
            </a:r>
            <a:r>
              <a:rPr lang="cs-CZ" sz="2000" dirty="0" smtClean="0"/>
              <a:t> polypeptide </a:t>
            </a:r>
            <a:r>
              <a:rPr lang="cs-CZ" sz="2000" dirty="0" err="1" smtClean="0"/>
              <a:t>chain</a:t>
            </a:r>
            <a:endParaRPr lang="cs-CZ" sz="2000" dirty="0"/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611560" y="620688"/>
            <a:ext cx="34563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u="sng" dirty="0" err="1" smtClean="0"/>
              <a:t>Tertiary</a:t>
            </a:r>
            <a:r>
              <a:rPr lang="cs-CZ" sz="2400" b="1" u="sng" dirty="0" smtClean="0"/>
              <a:t> </a:t>
            </a:r>
            <a:r>
              <a:rPr lang="cs-CZ" sz="2400" b="1" u="sng" dirty="0" err="1" smtClean="0"/>
              <a:t>structure</a:t>
            </a:r>
            <a:endParaRPr lang="cs-CZ" sz="2400" b="1" u="sng" dirty="0" smtClean="0"/>
          </a:p>
          <a:p>
            <a:r>
              <a:rPr lang="cs-CZ" sz="2000" dirty="0" err="1" smtClean="0"/>
              <a:t>The</a:t>
            </a:r>
            <a:r>
              <a:rPr lang="cs-CZ" sz="2000" dirty="0" smtClean="0"/>
              <a:t> </a:t>
            </a:r>
            <a:r>
              <a:rPr lang="cs-CZ" sz="2000" dirty="0" err="1" smtClean="0"/>
              <a:t>spatial</a:t>
            </a:r>
            <a:r>
              <a:rPr lang="cs-CZ" sz="2000" dirty="0" smtClean="0"/>
              <a:t> arrangement </a:t>
            </a:r>
            <a:r>
              <a:rPr lang="cs-CZ" sz="2000" dirty="0" err="1" smtClean="0"/>
              <a:t>of</a:t>
            </a:r>
            <a:r>
              <a:rPr lang="cs-CZ" sz="2000" dirty="0" smtClean="0"/>
              <a:t> polypeptide </a:t>
            </a:r>
            <a:r>
              <a:rPr lang="cs-CZ" sz="2000" dirty="0" err="1" smtClean="0"/>
              <a:t>chain</a:t>
            </a:r>
            <a:endParaRPr lang="cs-CZ" sz="2000" dirty="0"/>
          </a:p>
        </p:txBody>
      </p:sp>
      <p:grpSp>
        <p:nvGrpSpPr>
          <p:cNvPr id="3" name="Skupina 2"/>
          <p:cNvGrpSpPr/>
          <p:nvPr/>
        </p:nvGrpSpPr>
        <p:grpSpPr>
          <a:xfrm>
            <a:off x="5508104" y="332656"/>
            <a:ext cx="2557462" cy="3352860"/>
            <a:chOff x="179388" y="2420938"/>
            <a:chExt cx="2557462" cy="3352860"/>
          </a:xfrm>
        </p:grpSpPr>
        <p:graphicFrame>
          <p:nvGraphicFramePr>
            <p:cNvPr id="4" name="Object 9"/>
            <p:cNvGraphicFramePr>
              <a:graphicFrameLocks noGrp="1" noChangeAspect="1"/>
            </p:cNvGraphicFramePr>
            <p:nvPr>
              <p:ph idx="4294967295"/>
            </p:nvPr>
          </p:nvGraphicFramePr>
          <p:xfrm>
            <a:off x="827088" y="2997200"/>
            <a:ext cx="1909762" cy="21161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29" name="Rastrový obrázek" r:id="rId3" imgW="4142857" imgH="4590476" progId="PBrush">
                    <p:embed/>
                  </p:oleObj>
                </mc:Choice>
                <mc:Fallback>
                  <p:oleObj name="Rastrový obrázek" r:id="rId3" imgW="4142857" imgH="4590476" progId="PBrush">
                    <p:embed/>
                    <p:pic>
                      <p:nvPicPr>
                        <p:cNvPr id="0" name="Picture 2"/>
                        <p:cNvPicPr>
                          <a:picLocks noGrp="1"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27088" y="2997200"/>
                          <a:ext cx="1909762" cy="211613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" name="Text Box 13"/>
            <p:cNvSpPr txBox="1">
              <a:spLocks noChangeArrowheads="1"/>
            </p:cNvSpPr>
            <p:nvPr/>
          </p:nvSpPr>
          <p:spPr bwMode="auto">
            <a:xfrm>
              <a:off x="179388" y="2420938"/>
              <a:ext cx="1439862" cy="39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sz="2000">
                  <a:solidFill>
                    <a:srgbClr val="0000FF"/>
                  </a:solidFill>
                  <a:sym typeface="Symbol" pitchFamily="18" charset="2"/>
                </a:rPr>
                <a:t>-helix</a:t>
              </a:r>
            </a:p>
          </p:txBody>
        </p:sp>
        <p:sp>
          <p:nvSpPr>
            <p:cNvPr id="6" name="Line 14"/>
            <p:cNvSpPr>
              <a:spLocks noChangeShapeType="1"/>
            </p:cNvSpPr>
            <p:nvPr/>
          </p:nvSpPr>
          <p:spPr bwMode="auto">
            <a:xfrm>
              <a:off x="827088" y="2781300"/>
              <a:ext cx="288925" cy="792163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7" name="Text Box 15"/>
            <p:cNvSpPr txBox="1">
              <a:spLocks noChangeArrowheads="1"/>
            </p:cNvSpPr>
            <p:nvPr/>
          </p:nvSpPr>
          <p:spPr bwMode="auto">
            <a:xfrm>
              <a:off x="323850" y="5373688"/>
              <a:ext cx="2231802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l-GR" sz="2000" smtClean="0">
                  <a:solidFill>
                    <a:srgbClr val="A50021"/>
                  </a:solidFill>
                </a:rPr>
                <a:t>β</a:t>
              </a:r>
              <a:r>
                <a:rPr lang="cs-CZ" sz="2000" smtClean="0">
                  <a:solidFill>
                    <a:srgbClr val="A50021"/>
                  </a:solidFill>
                </a:rPr>
                <a:t> </a:t>
              </a:r>
              <a:r>
                <a:rPr lang="cs-CZ" sz="2000" dirty="0" smtClean="0">
                  <a:solidFill>
                    <a:srgbClr val="A50021"/>
                  </a:solidFill>
                </a:rPr>
                <a:t>– </a:t>
              </a:r>
              <a:r>
                <a:rPr lang="cs-CZ" sz="2000" dirty="0" err="1" smtClean="0">
                  <a:solidFill>
                    <a:srgbClr val="A50021"/>
                  </a:solidFill>
                </a:rPr>
                <a:t>folded</a:t>
              </a:r>
              <a:r>
                <a:rPr lang="cs-CZ" sz="2000" dirty="0" smtClean="0">
                  <a:solidFill>
                    <a:srgbClr val="A50021"/>
                  </a:solidFill>
                </a:rPr>
                <a:t> </a:t>
              </a:r>
              <a:r>
                <a:rPr lang="cs-CZ" sz="2000" dirty="0" err="1" smtClean="0">
                  <a:solidFill>
                    <a:srgbClr val="A50021"/>
                  </a:solidFill>
                </a:rPr>
                <a:t>sheet</a:t>
              </a:r>
              <a:endParaRPr lang="cs-CZ" sz="2000" dirty="0">
                <a:solidFill>
                  <a:srgbClr val="A50021"/>
                </a:solidFill>
              </a:endParaRPr>
            </a:p>
          </p:txBody>
        </p:sp>
        <p:sp>
          <p:nvSpPr>
            <p:cNvPr id="8" name="Line 16"/>
            <p:cNvSpPr>
              <a:spLocks noChangeShapeType="1"/>
            </p:cNvSpPr>
            <p:nvPr/>
          </p:nvSpPr>
          <p:spPr bwMode="auto">
            <a:xfrm flipV="1">
              <a:off x="827088" y="4076700"/>
              <a:ext cx="720725" cy="1296988"/>
            </a:xfrm>
            <a:prstGeom prst="line">
              <a:avLst/>
            </a:prstGeom>
            <a:noFill/>
            <a:ln w="19050">
              <a:solidFill>
                <a:srgbClr val="A5002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9" name="TextovéPole 8"/>
          <p:cNvSpPr txBox="1"/>
          <p:nvPr/>
        </p:nvSpPr>
        <p:spPr>
          <a:xfrm>
            <a:off x="611560" y="3933056"/>
            <a:ext cx="410445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u="sng" dirty="0" err="1" smtClean="0"/>
              <a:t>Quaternary</a:t>
            </a:r>
            <a:r>
              <a:rPr lang="cs-CZ" sz="2400" b="1" u="sng" dirty="0" smtClean="0"/>
              <a:t> </a:t>
            </a:r>
            <a:r>
              <a:rPr lang="cs-CZ" sz="2400" b="1" u="sng" dirty="0" err="1" smtClean="0"/>
              <a:t>structure</a:t>
            </a:r>
            <a:endParaRPr lang="cs-CZ" sz="2400" b="1" u="sng" dirty="0" smtClean="0"/>
          </a:p>
          <a:p>
            <a:r>
              <a:rPr lang="cs-CZ" sz="2000" dirty="0" err="1" smtClean="0"/>
              <a:t>Subunits</a:t>
            </a:r>
            <a:r>
              <a:rPr lang="cs-CZ" sz="2000" dirty="0" smtClean="0"/>
              <a:t> in protein </a:t>
            </a:r>
            <a:r>
              <a:rPr lang="cs-CZ" sz="2000" dirty="0" err="1" smtClean="0"/>
              <a:t>agglomerates</a:t>
            </a:r>
            <a:r>
              <a:rPr lang="cs-CZ" sz="2000" dirty="0" smtClean="0"/>
              <a:t> </a:t>
            </a:r>
            <a:r>
              <a:rPr lang="cs-CZ" sz="2000" dirty="0" err="1" smtClean="0"/>
              <a:t>forming</a:t>
            </a:r>
            <a:r>
              <a:rPr lang="cs-CZ" sz="2000" dirty="0" smtClean="0"/>
              <a:t> </a:t>
            </a:r>
            <a:r>
              <a:rPr lang="cs-CZ" sz="2000" dirty="0" err="1" smtClean="0"/>
              <a:t>one</a:t>
            </a:r>
            <a:r>
              <a:rPr lang="cs-CZ" sz="2000" dirty="0" smtClean="0"/>
              <a:t> </a:t>
            </a:r>
            <a:r>
              <a:rPr lang="cs-CZ" sz="2000" dirty="0" err="1" smtClean="0"/>
              <a:t>functional</a:t>
            </a:r>
            <a:r>
              <a:rPr lang="cs-CZ" sz="2000" dirty="0" smtClean="0"/>
              <a:t> protein</a:t>
            </a:r>
          </a:p>
          <a:p>
            <a:r>
              <a:rPr lang="cs-CZ" sz="2000" dirty="0" smtClean="0"/>
              <a:t> </a:t>
            </a:r>
            <a:endParaRPr lang="cs-CZ" sz="2000" dirty="0"/>
          </a:p>
        </p:txBody>
      </p:sp>
      <p:pic>
        <p:nvPicPr>
          <p:cNvPr id="10" name="Picture 9" descr="05-23-QuaternaryStruct-L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4716016" y="3861048"/>
            <a:ext cx="4091356" cy="2736304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cs-CZ" sz="4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Proteins</a:t>
            </a:r>
            <a:r>
              <a:rPr lang="cs-CZ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are </a:t>
            </a:r>
            <a:r>
              <a:rPr lang="cs-CZ" sz="4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electroactive</a:t>
            </a:r>
            <a:endParaRPr lang="cs-CZ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559056" y="908720"/>
            <a:ext cx="8584944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 err="1" smtClean="0"/>
              <a:t>The</a:t>
            </a:r>
            <a:r>
              <a:rPr lang="cs-CZ" sz="2000" dirty="0" smtClean="0"/>
              <a:t> </a:t>
            </a:r>
            <a:r>
              <a:rPr lang="cs-CZ" sz="2000" dirty="0" err="1" smtClean="0"/>
              <a:t>first</a:t>
            </a:r>
            <a:r>
              <a:rPr lang="cs-CZ" sz="2000" dirty="0" smtClean="0"/>
              <a:t> </a:t>
            </a:r>
            <a:r>
              <a:rPr lang="cs-CZ" sz="2000" dirty="0" err="1" smtClean="0"/>
              <a:t>biomacromolecules</a:t>
            </a:r>
            <a:r>
              <a:rPr lang="cs-CZ" sz="2000" dirty="0" smtClean="0"/>
              <a:t> </a:t>
            </a:r>
            <a:r>
              <a:rPr lang="cs-CZ" sz="2000" dirty="0" err="1" smtClean="0"/>
              <a:t>investigated</a:t>
            </a:r>
            <a:r>
              <a:rPr lang="cs-CZ" sz="2000" dirty="0" smtClean="0"/>
              <a:t> by </a:t>
            </a:r>
            <a:r>
              <a:rPr lang="cs-CZ" sz="2000" dirty="0" err="1" smtClean="0"/>
              <a:t>using</a:t>
            </a:r>
            <a:r>
              <a:rPr lang="cs-CZ" sz="2000" dirty="0" smtClean="0"/>
              <a:t> </a:t>
            </a:r>
            <a:r>
              <a:rPr lang="cs-CZ" sz="2000" dirty="0" err="1" smtClean="0"/>
              <a:t>electrochemical</a:t>
            </a:r>
            <a:r>
              <a:rPr lang="cs-CZ" sz="2000" dirty="0" smtClean="0"/>
              <a:t> </a:t>
            </a:r>
            <a:r>
              <a:rPr lang="cs-CZ" sz="2000" dirty="0" err="1" smtClean="0"/>
              <a:t>methods</a:t>
            </a:r>
            <a:endParaRPr lang="cs-CZ" sz="2000" dirty="0" smtClean="0"/>
          </a:p>
          <a:p>
            <a:pPr marL="285750" indent="-285750"/>
            <a:endParaRPr lang="cs-CZ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b="1" dirty="0" err="1" smtClean="0"/>
              <a:t>Herles</a:t>
            </a:r>
            <a:r>
              <a:rPr lang="cs-CZ" sz="2000" b="1" dirty="0" smtClean="0"/>
              <a:t> </a:t>
            </a:r>
            <a:r>
              <a:rPr lang="cs-CZ" sz="2000" b="1" dirty="0" err="1" smtClean="0"/>
              <a:t>and</a:t>
            </a:r>
            <a:r>
              <a:rPr lang="cs-CZ" sz="2000" b="1" dirty="0" smtClean="0"/>
              <a:t> Vančura – </a:t>
            </a:r>
            <a:r>
              <a:rPr lang="cs-CZ" sz="2000" dirty="0" err="1" smtClean="0"/>
              <a:t>polarographic</a:t>
            </a:r>
            <a:r>
              <a:rPr lang="cs-CZ" sz="2000" dirty="0" smtClean="0"/>
              <a:t> study </a:t>
            </a:r>
            <a:r>
              <a:rPr lang="cs-CZ" sz="2000" dirty="0" err="1" smtClean="0"/>
              <a:t>of</a:t>
            </a:r>
            <a:r>
              <a:rPr lang="cs-CZ" sz="2000" dirty="0" smtClean="0"/>
              <a:t> </a:t>
            </a:r>
            <a:r>
              <a:rPr lang="cs-CZ" sz="2000" dirty="0" err="1" smtClean="0"/>
              <a:t>human</a:t>
            </a:r>
            <a:r>
              <a:rPr lang="cs-CZ" sz="2000" dirty="0" smtClean="0"/>
              <a:t> body </a:t>
            </a:r>
            <a:r>
              <a:rPr lang="cs-CZ" sz="2000" dirty="0" err="1" smtClean="0"/>
              <a:t>fluids</a:t>
            </a:r>
            <a:r>
              <a:rPr lang="cs-CZ" sz="2000" dirty="0" smtClean="0"/>
              <a:t> (</a:t>
            </a:r>
            <a:r>
              <a:rPr lang="cs-CZ" sz="2000" dirty="0" err="1" smtClean="0"/>
              <a:t>blood</a:t>
            </a:r>
            <a:r>
              <a:rPr lang="cs-CZ" sz="2000" dirty="0" smtClean="0"/>
              <a:t> </a:t>
            </a:r>
            <a:r>
              <a:rPr lang="cs-CZ" sz="2000" dirty="0" err="1" smtClean="0"/>
              <a:t>serum</a:t>
            </a:r>
            <a:r>
              <a:rPr lang="cs-CZ" sz="2000" dirty="0" smtClean="0"/>
              <a:t> </a:t>
            </a:r>
            <a:r>
              <a:rPr lang="cs-CZ" sz="2000" dirty="0" err="1" smtClean="0"/>
              <a:t>and</a:t>
            </a:r>
            <a:r>
              <a:rPr lang="cs-CZ" sz="2000" dirty="0" smtClean="0"/>
              <a:t> urine). </a:t>
            </a:r>
            <a:r>
              <a:rPr lang="cs-CZ" sz="2000" b="1" dirty="0" smtClean="0">
                <a:solidFill>
                  <a:srgbClr val="FF0000"/>
                </a:solidFill>
              </a:rPr>
              <a:t>„</a:t>
            </a:r>
            <a:r>
              <a:rPr lang="cs-CZ" sz="2000" b="1" dirty="0" err="1" smtClean="0">
                <a:solidFill>
                  <a:srgbClr val="FF0000"/>
                </a:solidFill>
              </a:rPr>
              <a:t>Presodium</a:t>
            </a:r>
            <a:r>
              <a:rPr lang="cs-CZ" sz="2000" b="1" dirty="0" smtClean="0">
                <a:solidFill>
                  <a:srgbClr val="FF0000"/>
                </a:solidFill>
              </a:rPr>
              <a:t> </a:t>
            </a:r>
            <a:r>
              <a:rPr lang="cs-CZ" sz="2000" b="1" dirty="0" err="1" smtClean="0">
                <a:solidFill>
                  <a:srgbClr val="FF0000"/>
                </a:solidFill>
              </a:rPr>
              <a:t>wave</a:t>
            </a:r>
            <a:r>
              <a:rPr lang="cs-CZ" sz="2000" b="1" dirty="0" smtClean="0">
                <a:solidFill>
                  <a:srgbClr val="FF0000"/>
                </a:solidFill>
              </a:rPr>
              <a:t>“ </a:t>
            </a:r>
            <a:r>
              <a:rPr lang="cs-CZ" sz="2000" dirty="0" smtClean="0"/>
              <a:t>– </a:t>
            </a:r>
            <a:r>
              <a:rPr lang="cs-CZ" sz="2000" dirty="0" err="1" smtClean="0"/>
              <a:t>cathodic</a:t>
            </a:r>
            <a:r>
              <a:rPr lang="cs-CZ" sz="2000" dirty="0" smtClean="0"/>
              <a:t> </a:t>
            </a:r>
            <a:r>
              <a:rPr lang="cs-CZ" sz="2000" dirty="0" err="1" smtClean="0"/>
              <a:t>wave</a:t>
            </a:r>
            <a:r>
              <a:rPr lang="cs-CZ" sz="2000" dirty="0" smtClean="0"/>
              <a:t> </a:t>
            </a:r>
            <a:r>
              <a:rPr lang="cs-CZ" sz="2000" dirty="0" err="1" smtClean="0"/>
              <a:t>occuring</a:t>
            </a:r>
            <a:r>
              <a:rPr lang="cs-CZ" sz="2000" dirty="0" smtClean="0"/>
              <a:t> </a:t>
            </a:r>
            <a:r>
              <a:rPr lang="cs-CZ" sz="2000" dirty="0" err="1" smtClean="0"/>
              <a:t>at</a:t>
            </a:r>
            <a:r>
              <a:rPr lang="cs-CZ" sz="2000" dirty="0" smtClean="0"/>
              <a:t> </a:t>
            </a:r>
            <a:r>
              <a:rPr lang="cs-CZ" sz="2000" dirty="0" err="1" smtClean="0"/>
              <a:t>potentials</a:t>
            </a:r>
            <a:r>
              <a:rPr lang="cs-CZ" sz="2000" dirty="0" smtClean="0"/>
              <a:t> more positive (300 </a:t>
            </a:r>
            <a:r>
              <a:rPr lang="cs-CZ" sz="2000" dirty="0" err="1" smtClean="0"/>
              <a:t>mV</a:t>
            </a:r>
            <a:r>
              <a:rPr lang="cs-CZ" sz="2000" dirty="0" smtClean="0"/>
              <a:t>) </a:t>
            </a:r>
            <a:r>
              <a:rPr lang="cs-CZ" sz="2000" dirty="0" err="1" smtClean="0"/>
              <a:t>than</a:t>
            </a:r>
            <a:r>
              <a:rPr lang="cs-CZ" sz="2000" dirty="0" smtClean="0"/>
              <a:t> </a:t>
            </a:r>
            <a:r>
              <a:rPr lang="cs-CZ" sz="2000" dirty="0" err="1" smtClean="0"/>
              <a:t>cathodic</a:t>
            </a:r>
            <a:r>
              <a:rPr lang="cs-CZ" sz="2000" dirty="0" smtClean="0"/>
              <a:t> </a:t>
            </a:r>
            <a:r>
              <a:rPr lang="cs-CZ" sz="2000" dirty="0" err="1" smtClean="0"/>
              <a:t>reduction</a:t>
            </a:r>
            <a:r>
              <a:rPr lang="cs-CZ" sz="2000" dirty="0" smtClean="0"/>
              <a:t> </a:t>
            </a:r>
            <a:r>
              <a:rPr lang="cs-CZ" sz="2000" dirty="0" err="1" smtClean="0"/>
              <a:t>of</a:t>
            </a:r>
            <a:r>
              <a:rPr lang="cs-CZ" sz="2000" dirty="0" smtClean="0"/>
              <a:t> </a:t>
            </a:r>
            <a:r>
              <a:rPr lang="cs-CZ" sz="2000" dirty="0" err="1" smtClean="0"/>
              <a:t>sodium</a:t>
            </a:r>
            <a:r>
              <a:rPr lang="cs-CZ" sz="2000" dirty="0" smtClean="0"/>
              <a:t> </a:t>
            </a:r>
            <a:r>
              <a:rPr lang="cs-CZ" sz="2000" dirty="0" err="1" smtClean="0"/>
              <a:t>ions</a:t>
            </a:r>
            <a:r>
              <a:rPr lang="cs-CZ" sz="2000" dirty="0" smtClean="0"/>
              <a:t>. </a:t>
            </a:r>
            <a:r>
              <a:rPr lang="cs-CZ" sz="2000" dirty="0" err="1" smtClean="0"/>
              <a:t>Preliminarily</a:t>
            </a:r>
            <a:r>
              <a:rPr lang="cs-CZ" sz="2000" dirty="0" smtClean="0"/>
              <a:t> </a:t>
            </a:r>
            <a:r>
              <a:rPr lang="cs-CZ" sz="2000" dirty="0" err="1" smtClean="0"/>
              <a:t>this</a:t>
            </a:r>
            <a:r>
              <a:rPr lang="cs-CZ" sz="2000" dirty="0" smtClean="0"/>
              <a:t> </a:t>
            </a:r>
            <a:r>
              <a:rPr lang="cs-CZ" sz="2000" dirty="0" err="1" smtClean="0"/>
              <a:t>wave</a:t>
            </a:r>
            <a:r>
              <a:rPr lang="cs-CZ" sz="2000" dirty="0" smtClean="0"/>
              <a:t> </a:t>
            </a:r>
            <a:r>
              <a:rPr lang="cs-CZ" sz="2000" dirty="0" err="1" smtClean="0"/>
              <a:t>was</a:t>
            </a:r>
            <a:r>
              <a:rPr lang="cs-CZ" sz="2000" dirty="0" smtClean="0"/>
              <a:t> </a:t>
            </a:r>
            <a:r>
              <a:rPr lang="cs-CZ" sz="2000" dirty="0" err="1" smtClean="0"/>
              <a:t>assigned</a:t>
            </a:r>
            <a:r>
              <a:rPr lang="cs-CZ" sz="2000" dirty="0" smtClean="0"/>
              <a:t> to </a:t>
            </a:r>
            <a:r>
              <a:rPr lang="cs-CZ" sz="2000" dirty="0" err="1" smtClean="0"/>
              <a:t>proteins</a:t>
            </a:r>
            <a:endParaRPr lang="cs-CZ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b="1" dirty="0" err="1" smtClean="0"/>
              <a:t>Heyrovský</a:t>
            </a:r>
            <a:r>
              <a:rPr lang="cs-CZ" sz="2000" b="1" dirty="0" smtClean="0"/>
              <a:t> </a:t>
            </a:r>
            <a:r>
              <a:rPr lang="cs-CZ" sz="2000" b="1" dirty="0" err="1" smtClean="0"/>
              <a:t>and</a:t>
            </a:r>
            <a:r>
              <a:rPr lang="cs-CZ" sz="2000" b="1" dirty="0" smtClean="0"/>
              <a:t> Babička </a:t>
            </a:r>
            <a:r>
              <a:rPr lang="cs-CZ" sz="2000" dirty="0" smtClean="0"/>
              <a:t>– albumin in presence </a:t>
            </a:r>
            <a:r>
              <a:rPr lang="cs-CZ" sz="2000" dirty="0" err="1" smtClean="0"/>
              <a:t>of</a:t>
            </a:r>
            <a:r>
              <a:rPr lang="cs-CZ" sz="2000" dirty="0" smtClean="0"/>
              <a:t> </a:t>
            </a:r>
            <a:r>
              <a:rPr lang="cs-CZ" sz="2000" dirty="0" err="1" smtClean="0"/>
              <a:t>ammonium</a:t>
            </a:r>
            <a:r>
              <a:rPr lang="cs-CZ" sz="2000" dirty="0" smtClean="0"/>
              <a:t> </a:t>
            </a:r>
            <a:r>
              <a:rPr lang="cs-CZ" sz="2000" dirty="0" err="1" smtClean="0"/>
              <a:t>ions</a:t>
            </a:r>
            <a:r>
              <a:rPr lang="cs-CZ" sz="2000" dirty="0" smtClean="0"/>
              <a:t> </a:t>
            </a:r>
            <a:r>
              <a:rPr lang="cs-CZ" sz="2000" dirty="0" err="1" smtClean="0"/>
              <a:t>produces</a:t>
            </a:r>
            <a:r>
              <a:rPr lang="cs-CZ" sz="2000" dirty="0" smtClean="0"/>
              <a:t> in </a:t>
            </a:r>
            <a:r>
              <a:rPr lang="cs-CZ" sz="2000" dirty="0" err="1" smtClean="0"/>
              <a:t>dc</a:t>
            </a:r>
            <a:r>
              <a:rPr lang="cs-CZ" sz="2000" dirty="0" smtClean="0"/>
              <a:t> </a:t>
            </a:r>
            <a:r>
              <a:rPr lang="cs-CZ" sz="2000" dirty="0" err="1" smtClean="0"/>
              <a:t>polarography</a:t>
            </a:r>
            <a:r>
              <a:rPr lang="cs-CZ" sz="2000" dirty="0" smtClean="0"/>
              <a:t> </a:t>
            </a:r>
            <a:r>
              <a:rPr lang="cs-CZ" sz="2000" dirty="0" err="1" smtClean="0"/>
              <a:t>so</a:t>
            </a:r>
            <a:r>
              <a:rPr lang="cs-CZ" sz="2000" dirty="0" smtClean="0"/>
              <a:t> </a:t>
            </a:r>
            <a:r>
              <a:rPr lang="cs-CZ" sz="2000" dirty="0" err="1" smtClean="0"/>
              <a:t>called</a:t>
            </a:r>
            <a:r>
              <a:rPr lang="cs-CZ" sz="2000" dirty="0" smtClean="0"/>
              <a:t> </a:t>
            </a:r>
            <a:r>
              <a:rPr lang="cs-CZ" sz="2000" b="1" dirty="0" smtClean="0">
                <a:solidFill>
                  <a:srgbClr val="FF0000"/>
                </a:solidFill>
              </a:rPr>
              <a:t>„</a:t>
            </a:r>
            <a:r>
              <a:rPr lang="cs-CZ" sz="2000" b="1" dirty="0" err="1" smtClean="0">
                <a:solidFill>
                  <a:srgbClr val="FF0000"/>
                </a:solidFill>
              </a:rPr>
              <a:t>presodium</a:t>
            </a:r>
            <a:r>
              <a:rPr lang="cs-CZ" sz="2000" b="1" dirty="0" smtClean="0">
                <a:solidFill>
                  <a:srgbClr val="FF0000"/>
                </a:solidFill>
              </a:rPr>
              <a:t> </a:t>
            </a:r>
            <a:r>
              <a:rPr lang="cs-CZ" sz="2000" b="1" dirty="0" err="1" smtClean="0">
                <a:solidFill>
                  <a:srgbClr val="FF0000"/>
                </a:solidFill>
              </a:rPr>
              <a:t>wave</a:t>
            </a:r>
            <a:r>
              <a:rPr lang="cs-CZ" sz="2000" b="1" dirty="0" smtClean="0">
                <a:solidFill>
                  <a:srgbClr val="FF0000"/>
                </a:solidFill>
              </a:rPr>
              <a:t>“ </a:t>
            </a:r>
            <a:r>
              <a:rPr lang="cs-CZ" sz="2000" dirty="0" smtClean="0"/>
              <a:t>(</a:t>
            </a:r>
            <a:r>
              <a:rPr lang="cs-CZ" sz="2000" b="1" dirty="0" smtClean="0"/>
              <a:t>H </a:t>
            </a:r>
            <a:r>
              <a:rPr lang="cs-CZ" sz="2000" b="1" dirty="0" err="1" smtClean="0"/>
              <a:t>peak</a:t>
            </a:r>
            <a:r>
              <a:rPr lang="cs-CZ" sz="2000" dirty="0" smtClean="0"/>
              <a:t>),  </a:t>
            </a:r>
            <a:r>
              <a:rPr lang="cs-CZ" sz="2000" dirty="0" err="1" smtClean="0"/>
              <a:t>caused</a:t>
            </a:r>
            <a:r>
              <a:rPr lang="cs-CZ" sz="2000" dirty="0" smtClean="0"/>
              <a:t> by </a:t>
            </a:r>
            <a:r>
              <a:rPr lang="cs-CZ" sz="2000" dirty="0" err="1" smtClean="0"/>
              <a:t>catalytic</a:t>
            </a:r>
            <a:r>
              <a:rPr lang="cs-CZ" sz="2000" dirty="0" smtClean="0"/>
              <a:t> </a:t>
            </a:r>
            <a:r>
              <a:rPr lang="cs-CZ" sz="2000" dirty="0" err="1" smtClean="0"/>
              <a:t>hydrogen</a:t>
            </a:r>
            <a:r>
              <a:rPr lang="cs-CZ" sz="2000" dirty="0" smtClean="0"/>
              <a:t> </a:t>
            </a:r>
            <a:r>
              <a:rPr lang="cs-CZ" sz="2000" dirty="0" err="1" smtClean="0"/>
              <a:t>evolution</a:t>
            </a:r>
            <a:r>
              <a:rPr lang="cs-CZ" sz="2000" dirty="0" smtClean="0"/>
              <a:t> </a:t>
            </a:r>
            <a:r>
              <a:rPr lang="cs-CZ" sz="2000" dirty="0" err="1" smtClean="0"/>
              <a:t>reaction</a:t>
            </a:r>
            <a:endParaRPr lang="cs-CZ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 smtClean="0"/>
              <a:t>„</a:t>
            </a:r>
            <a:r>
              <a:rPr lang="cs-CZ" sz="2000" dirty="0" err="1" smtClean="0"/>
              <a:t>Presodium</a:t>
            </a:r>
            <a:r>
              <a:rPr lang="cs-CZ" sz="2000" dirty="0" smtClean="0"/>
              <a:t> </a:t>
            </a:r>
            <a:r>
              <a:rPr lang="cs-CZ" sz="2000" dirty="0" err="1" smtClean="0"/>
              <a:t>wave</a:t>
            </a:r>
            <a:r>
              <a:rPr lang="cs-CZ" sz="2000" dirty="0" smtClean="0"/>
              <a:t>“ not </a:t>
            </a:r>
            <a:r>
              <a:rPr lang="cs-CZ" sz="2000" dirty="0" err="1" smtClean="0"/>
              <a:t>suitable</a:t>
            </a:r>
            <a:r>
              <a:rPr lang="cs-CZ" sz="2000" dirty="0" smtClean="0"/>
              <a:t> </a:t>
            </a:r>
            <a:r>
              <a:rPr lang="cs-CZ" sz="2000" dirty="0" err="1" smtClean="0"/>
              <a:t>for</a:t>
            </a:r>
            <a:r>
              <a:rPr lang="cs-CZ" sz="2000" dirty="0" smtClean="0"/>
              <a:t> </a:t>
            </a:r>
            <a:r>
              <a:rPr lang="cs-CZ" sz="2000" dirty="0" err="1" smtClean="0"/>
              <a:t>analytical</a:t>
            </a:r>
            <a:r>
              <a:rPr lang="cs-CZ" sz="2000" dirty="0" smtClean="0"/>
              <a:t> </a:t>
            </a:r>
            <a:r>
              <a:rPr lang="cs-CZ" sz="2000" dirty="0" err="1" smtClean="0"/>
              <a:t>purposes</a:t>
            </a:r>
            <a:endParaRPr lang="cs-CZ" sz="2000" dirty="0" smtClean="0"/>
          </a:p>
          <a:p>
            <a:pPr marL="285750" indent="-285750"/>
            <a:endParaRPr lang="cs-CZ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 smtClean="0"/>
          </a:p>
          <a:p>
            <a:endParaRPr lang="cs-CZ" b="1" dirty="0"/>
          </a:p>
        </p:txBody>
      </p:sp>
      <p:pic>
        <p:nvPicPr>
          <p:cNvPr id="94209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8682" y="4941168"/>
            <a:ext cx="4216896" cy="1724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Obdélník 5"/>
          <p:cNvSpPr/>
          <p:nvPr/>
        </p:nvSpPr>
        <p:spPr>
          <a:xfrm>
            <a:off x="4355976" y="5589240"/>
            <a:ext cx="496855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 err="1" smtClean="0"/>
              <a:t>Polarographic</a:t>
            </a:r>
            <a:r>
              <a:rPr lang="en-US" sz="1400" dirty="0" smtClean="0"/>
              <a:t> catalytic waves of human serum. (2) the “</a:t>
            </a:r>
            <a:r>
              <a:rPr lang="en-US" sz="1400" dirty="0" err="1" smtClean="0"/>
              <a:t>presodium</a:t>
            </a:r>
            <a:r>
              <a:rPr lang="en-US" sz="1400" dirty="0" smtClean="0"/>
              <a:t>” catalytic wave</a:t>
            </a:r>
            <a:r>
              <a:rPr lang="it-IT" sz="1400" dirty="0" smtClean="0"/>
              <a:t> in 0.1 M ammonia/ammonium chloride</a:t>
            </a:r>
            <a:endParaRPr lang="cs-CZ" sz="1400" dirty="0"/>
          </a:p>
        </p:txBody>
      </p:sp>
      <p:sp>
        <p:nvSpPr>
          <p:cNvPr id="8" name="Elipsa 7"/>
          <p:cNvSpPr/>
          <p:nvPr/>
        </p:nvSpPr>
        <p:spPr>
          <a:xfrm>
            <a:off x="2109476" y="6364076"/>
            <a:ext cx="216024" cy="216024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850106"/>
          </a:xfrm>
        </p:spPr>
        <p:txBody>
          <a:bodyPr>
            <a:normAutofit/>
          </a:bodyPr>
          <a:lstStyle/>
          <a:p>
            <a:pPr algn="ctr"/>
            <a:r>
              <a:rPr lang="cs-CZ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Polarography</a:t>
            </a:r>
            <a:endParaRPr lang="cs-CZ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8369" name="Rectangle 1"/>
          <p:cNvSpPr>
            <a:spLocks noChangeArrowheads="1"/>
          </p:cNvSpPr>
          <p:nvPr/>
        </p:nvSpPr>
        <p:spPr bwMode="auto">
          <a:xfrm>
            <a:off x="683568" y="1196752"/>
            <a:ext cx="8640960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cs-CZ" altLang="zh-CN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SimSun"/>
                <a:cs typeface="Times New Roman" pitchFamily="18" charset="0"/>
              </a:rPr>
              <a:t>1922 – Jaroslav </a:t>
            </a:r>
            <a:r>
              <a:rPr kumimoji="0" lang="cs-CZ" altLang="zh-CN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SimSun"/>
                <a:cs typeface="Times New Roman" pitchFamily="18" charset="0"/>
              </a:rPr>
              <a:t>Heyrovský</a:t>
            </a:r>
            <a:endParaRPr kumimoji="0" lang="cs-CZ" altLang="zh-CN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ea typeface="SimSun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cs-CZ" altLang="zh-CN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SimSun"/>
                <a:cs typeface="Times New Roman" pitchFamily="18" charset="0"/>
              </a:rPr>
              <a:t>Electrolysis of the electroactive compound in the supporting electrolyte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kumimoji="0" lang="cs-CZ" altLang="zh-CN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SimSun"/>
                <a:cs typeface="Times New Roman" pitchFamily="18" charset="0"/>
              </a:rPr>
              <a:t>The potential is</a:t>
            </a:r>
            <a:r>
              <a:rPr kumimoji="0" lang="cs-CZ" altLang="zh-CN" sz="2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ea typeface="SimSun"/>
                <a:cs typeface="Times New Roman" pitchFamily="18" charset="0"/>
              </a:rPr>
              <a:t> insert between working </a:t>
            </a:r>
            <a:r>
              <a:rPr lang="cs-CZ" altLang="zh-CN" sz="2400" dirty="0">
                <a:ea typeface="SimSun"/>
                <a:cs typeface="Times New Roman" pitchFamily="18" charset="0"/>
              </a:rPr>
              <a:t>(Hg) </a:t>
            </a:r>
            <a:r>
              <a:rPr kumimoji="0" lang="cs-CZ" altLang="zh-CN" sz="2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ea typeface="SimSun"/>
                <a:cs typeface="Times New Roman" pitchFamily="18" charset="0"/>
              </a:rPr>
              <a:t>and reference electrode (Ag/AgCl/3M KCl)</a:t>
            </a:r>
            <a:endParaRPr kumimoji="0" lang="cs-CZ" altLang="zh-CN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ea typeface="SimSun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lang="cs-CZ" altLang="zh-CN" sz="2400" dirty="0" smtClean="0">
                <a:ea typeface="SimSun"/>
                <a:cs typeface="Times New Roman" pitchFamily="18" charset="0"/>
              </a:rPr>
              <a:t>Polarographic wave</a:t>
            </a:r>
            <a:endParaRPr kumimoji="0" lang="cs-CZ" altLang="zh-CN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ea typeface="SimSun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cs-CZ" altLang="zh-CN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SimSun"/>
                <a:cs typeface="Times New Roman" pitchFamily="18" charset="0"/>
              </a:rPr>
              <a:t>Electrode polarization</a:t>
            </a:r>
          </a:p>
        </p:txBody>
      </p:sp>
      <p:pic>
        <p:nvPicPr>
          <p:cNvPr id="58370" name="Picture 2" descr="polarogram_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71800" y="4005064"/>
            <a:ext cx="2592288" cy="25584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84168" y="4509120"/>
            <a:ext cx="1979613" cy="1677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57828" y="157136"/>
            <a:ext cx="8229600" cy="720080"/>
          </a:xfrm>
        </p:spPr>
        <p:txBody>
          <a:bodyPr>
            <a:normAutofit/>
          </a:bodyPr>
          <a:lstStyle/>
          <a:p>
            <a:pPr algn="ctr"/>
            <a:r>
              <a:rPr lang="cs-CZ" sz="4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Brdička</a:t>
            </a:r>
            <a:r>
              <a:rPr lang="cs-CZ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‘s </a:t>
            </a:r>
            <a:r>
              <a:rPr lang="cs-CZ" sz="4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catalytic</a:t>
            </a:r>
            <a:r>
              <a:rPr lang="cs-CZ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4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reaction</a:t>
            </a:r>
            <a:r>
              <a:rPr lang="cs-CZ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(BCR)</a:t>
            </a:r>
            <a:endParaRPr lang="cs-CZ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556056" y="908720"/>
            <a:ext cx="8408432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Font typeface="Arial" pitchFamily="34" charset="0"/>
              <a:buChar char="•"/>
            </a:pPr>
            <a:r>
              <a:rPr lang="cs-CZ" b="1" dirty="0" smtClean="0"/>
              <a:t>1933 – </a:t>
            </a:r>
            <a:r>
              <a:rPr lang="cs-CZ" b="1" dirty="0" err="1" smtClean="0">
                <a:solidFill>
                  <a:srgbClr val="FF0000"/>
                </a:solidFill>
              </a:rPr>
              <a:t>Brdička</a:t>
            </a:r>
            <a:r>
              <a:rPr lang="cs-CZ" b="1" dirty="0" smtClean="0">
                <a:solidFill>
                  <a:srgbClr val="FF0000"/>
                </a:solidFill>
              </a:rPr>
              <a:t>‘s </a:t>
            </a:r>
            <a:r>
              <a:rPr lang="cs-CZ" b="1" dirty="0" err="1" smtClean="0">
                <a:solidFill>
                  <a:srgbClr val="FF0000"/>
                </a:solidFill>
              </a:rPr>
              <a:t>catalytic</a:t>
            </a:r>
            <a:r>
              <a:rPr lang="cs-CZ" b="1" dirty="0" smtClean="0">
                <a:solidFill>
                  <a:srgbClr val="FF0000"/>
                </a:solidFill>
              </a:rPr>
              <a:t> </a:t>
            </a:r>
            <a:r>
              <a:rPr lang="cs-CZ" b="1" dirty="0" err="1" smtClean="0">
                <a:solidFill>
                  <a:srgbClr val="FF0000"/>
                </a:solidFill>
              </a:rPr>
              <a:t>reaction</a:t>
            </a:r>
            <a:r>
              <a:rPr lang="cs-CZ" b="1" dirty="0" smtClean="0">
                <a:solidFill>
                  <a:srgbClr val="FF0000"/>
                </a:solidFill>
              </a:rPr>
              <a:t> – </a:t>
            </a:r>
            <a:r>
              <a:rPr lang="cs-CZ" dirty="0" err="1" smtClean="0"/>
              <a:t>polarographic</a:t>
            </a:r>
            <a:r>
              <a:rPr lang="cs-CZ" dirty="0" smtClean="0"/>
              <a:t> double – </a:t>
            </a:r>
            <a:r>
              <a:rPr lang="cs-CZ" dirty="0" err="1" smtClean="0"/>
              <a:t>wave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proteins</a:t>
            </a:r>
            <a:r>
              <a:rPr lang="cs-CZ" dirty="0" smtClean="0"/>
              <a:t> </a:t>
            </a:r>
            <a:r>
              <a:rPr lang="cs-CZ" dirty="0" err="1" smtClean="0"/>
              <a:t>containing</a:t>
            </a:r>
            <a:r>
              <a:rPr lang="cs-CZ" dirty="0" smtClean="0"/>
              <a:t> </a:t>
            </a:r>
            <a:r>
              <a:rPr lang="cs-CZ" dirty="0" err="1" smtClean="0"/>
              <a:t>Cys</a:t>
            </a:r>
            <a:r>
              <a:rPr lang="cs-CZ" dirty="0" smtClean="0"/>
              <a:t> </a:t>
            </a:r>
            <a:r>
              <a:rPr lang="cs-CZ" dirty="0" err="1" smtClean="0"/>
              <a:t>residues</a:t>
            </a:r>
            <a:r>
              <a:rPr lang="cs-CZ" dirty="0" smtClean="0"/>
              <a:t> in </a:t>
            </a:r>
            <a:r>
              <a:rPr lang="cs-CZ" dirty="0" err="1" smtClean="0"/>
              <a:t>buffered</a:t>
            </a:r>
            <a:r>
              <a:rPr lang="cs-CZ" dirty="0" smtClean="0"/>
              <a:t> </a:t>
            </a:r>
            <a:r>
              <a:rPr lang="cs-CZ" dirty="0" err="1" smtClean="0"/>
              <a:t>solutions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cobalt</a:t>
            </a:r>
            <a:r>
              <a:rPr lang="cs-CZ" dirty="0" smtClean="0"/>
              <a:t> (</a:t>
            </a:r>
            <a:r>
              <a:rPr lang="cs-CZ" dirty="0" err="1" smtClean="0"/>
              <a:t>Brdička</a:t>
            </a:r>
            <a:r>
              <a:rPr lang="cs-CZ" dirty="0" smtClean="0"/>
              <a:t> </a:t>
            </a:r>
            <a:r>
              <a:rPr lang="cs-CZ" dirty="0" err="1" smtClean="0"/>
              <a:t>solution</a:t>
            </a:r>
            <a:r>
              <a:rPr lang="cs-CZ" dirty="0" smtClean="0"/>
              <a:t> – </a:t>
            </a:r>
            <a:r>
              <a:rPr lang="cs-CZ" dirty="0" err="1" smtClean="0"/>
              <a:t>ammonium</a:t>
            </a:r>
            <a:r>
              <a:rPr lang="cs-CZ" dirty="0" smtClean="0"/>
              <a:t> </a:t>
            </a:r>
            <a:r>
              <a:rPr lang="cs-CZ" dirty="0" err="1" smtClean="0"/>
              <a:t>buffer</a:t>
            </a:r>
            <a:r>
              <a:rPr lang="cs-CZ" dirty="0" smtClean="0"/>
              <a:t> NH</a:t>
            </a:r>
            <a:r>
              <a:rPr lang="cs-CZ" baseline="-25000" dirty="0" smtClean="0"/>
              <a:t>4</a:t>
            </a:r>
            <a:r>
              <a:rPr lang="cs-CZ" dirty="0" smtClean="0"/>
              <a:t>OH + NH</a:t>
            </a:r>
            <a:r>
              <a:rPr lang="cs-CZ" baseline="-25000" dirty="0" smtClean="0"/>
              <a:t>4</a:t>
            </a:r>
            <a:r>
              <a:rPr lang="cs-CZ" dirty="0" smtClean="0"/>
              <a:t>Cl </a:t>
            </a:r>
            <a:r>
              <a:rPr lang="cs-CZ" dirty="0" err="1" smtClean="0"/>
              <a:t>and</a:t>
            </a:r>
            <a:r>
              <a:rPr lang="cs-CZ" dirty="0" smtClean="0"/>
              <a:t> </a:t>
            </a:r>
            <a:r>
              <a:rPr lang="cs-CZ" dirty="0" err="1" smtClean="0"/>
              <a:t>cobalt</a:t>
            </a:r>
            <a:r>
              <a:rPr lang="cs-CZ" dirty="0" smtClean="0"/>
              <a:t> </a:t>
            </a:r>
            <a:r>
              <a:rPr lang="cs-CZ" dirty="0" err="1" smtClean="0"/>
              <a:t>complex</a:t>
            </a:r>
            <a:r>
              <a:rPr lang="cs-CZ" dirty="0" smtClean="0"/>
              <a:t> [Co(NH</a:t>
            </a:r>
            <a:r>
              <a:rPr lang="cs-CZ" baseline="-25000" dirty="0" smtClean="0"/>
              <a:t>3</a:t>
            </a:r>
            <a:r>
              <a:rPr lang="cs-CZ" dirty="0" smtClean="0"/>
              <a:t>)</a:t>
            </a:r>
            <a:r>
              <a:rPr lang="cs-CZ" baseline="-25000" dirty="0" smtClean="0"/>
              <a:t>6</a:t>
            </a:r>
            <a:r>
              <a:rPr lang="cs-CZ" dirty="0" smtClean="0"/>
              <a:t>]Cl</a:t>
            </a:r>
            <a:r>
              <a:rPr lang="cs-CZ" baseline="-25000" dirty="0" smtClean="0"/>
              <a:t>3</a:t>
            </a:r>
            <a:r>
              <a:rPr lang="cs-CZ" dirty="0" smtClean="0"/>
              <a:t>)</a:t>
            </a:r>
          </a:p>
          <a:p>
            <a:pPr algn="just">
              <a:buFont typeface="Arial" pitchFamily="34" charset="0"/>
              <a:buChar char="•"/>
            </a:pPr>
            <a:endParaRPr lang="cs-CZ" dirty="0" smtClean="0"/>
          </a:p>
          <a:p>
            <a:pPr algn="just">
              <a:buFont typeface="Arial" pitchFamily="34" charset="0"/>
              <a:buChar char="•"/>
            </a:pPr>
            <a:r>
              <a:rPr lang="cs-CZ" dirty="0" err="1" smtClean="0"/>
              <a:t>Originally</a:t>
            </a:r>
            <a:r>
              <a:rPr lang="cs-CZ" dirty="0" smtClean="0"/>
              <a:t> </a:t>
            </a:r>
            <a:r>
              <a:rPr lang="cs-CZ" dirty="0" err="1" smtClean="0"/>
              <a:t>designed</a:t>
            </a:r>
            <a:r>
              <a:rPr lang="cs-CZ" dirty="0" smtClean="0"/>
              <a:t> </a:t>
            </a:r>
            <a:r>
              <a:rPr lang="cs-CZ" dirty="0" err="1" smtClean="0"/>
              <a:t>for</a:t>
            </a:r>
            <a:r>
              <a:rPr lang="cs-CZ" dirty="0" smtClean="0"/>
              <a:t> </a:t>
            </a:r>
            <a:r>
              <a:rPr lang="cs-CZ" dirty="0" err="1" smtClean="0"/>
              <a:t>detection</a:t>
            </a:r>
            <a:r>
              <a:rPr lang="cs-CZ" dirty="0" smtClean="0"/>
              <a:t> </a:t>
            </a:r>
            <a:r>
              <a:rPr lang="cs-CZ" dirty="0" err="1" smtClean="0"/>
              <a:t>sulphur</a:t>
            </a:r>
            <a:r>
              <a:rPr lang="cs-CZ" dirty="0" smtClean="0"/>
              <a:t> </a:t>
            </a:r>
            <a:r>
              <a:rPr lang="cs-CZ" dirty="0" err="1" smtClean="0"/>
              <a:t>rich</a:t>
            </a:r>
            <a:r>
              <a:rPr lang="cs-CZ" dirty="0" smtClean="0"/>
              <a:t> </a:t>
            </a:r>
            <a:r>
              <a:rPr lang="cs-CZ" dirty="0" err="1" smtClean="0"/>
              <a:t>substances</a:t>
            </a:r>
            <a:r>
              <a:rPr lang="cs-CZ" dirty="0" smtClean="0"/>
              <a:t>, such as </a:t>
            </a:r>
            <a:r>
              <a:rPr lang="cs-CZ" dirty="0" err="1" smtClean="0"/>
              <a:t>organic</a:t>
            </a:r>
            <a:r>
              <a:rPr lang="cs-CZ" dirty="0" smtClean="0"/>
              <a:t> </a:t>
            </a:r>
            <a:r>
              <a:rPr lang="cs-CZ" dirty="0" err="1" smtClean="0"/>
              <a:t>compounds</a:t>
            </a:r>
            <a:endParaRPr lang="cs-CZ" dirty="0" smtClean="0"/>
          </a:p>
          <a:p>
            <a:pPr algn="just"/>
            <a:r>
              <a:rPr lang="cs-CZ" dirty="0" smtClean="0"/>
              <a:t>(2- </a:t>
            </a:r>
            <a:r>
              <a:rPr lang="cs-CZ" dirty="0" err="1" smtClean="0"/>
              <a:t>mercaptopropionic</a:t>
            </a:r>
            <a:r>
              <a:rPr lang="cs-CZ" dirty="0" smtClean="0"/>
              <a:t> </a:t>
            </a:r>
            <a:r>
              <a:rPr lang="cs-CZ" dirty="0" err="1" smtClean="0"/>
              <a:t>acid</a:t>
            </a:r>
            <a:r>
              <a:rPr lang="cs-CZ" dirty="0" smtClean="0"/>
              <a:t>, 2-</a:t>
            </a:r>
            <a:r>
              <a:rPr lang="cs-CZ" dirty="0" err="1" smtClean="0"/>
              <a:t>diethylaminoethanethiol</a:t>
            </a:r>
            <a:r>
              <a:rPr lang="cs-CZ" dirty="0" smtClean="0"/>
              <a:t> </a:t>
            </a:r>
            <a:r>
              <a:rPr lang="cs-CZ" dirty="0" err="1" smtClean="0"/>
              <a:t>hydrochloridum</a:t>
            </a:r>
            <a:r>
              <a:rPr lang="cs-CZ" dirty="0" smtClean="0"/>
              <a:t>), </a:t>
            </a:r>
            <a:r>
              <a:rPr lang="cs-CZ" dirty="0" err="1" smtClean="0"/>
              <a:t>amino</a:t>
            </a:r>
            <a:r>
              <a:rPr lang="cs-CZ" dirty="0" smtClean="0"/>
              <a:t> </a:t>
            </a:r>
            <a:r>
              <a:rPr lang="cs-CZ" dirty="0" err="1" smtClean="0"/>
              <a:t>acids</a:t>
            </a:r>
            <a:endParaRPr lang="cs-CZ" dirty="0" smtClean="0"/>
          </a:p>
          <a:p>
            <a:pPr algn="just"/>
            <a:r>
              <a:rPr lang="cs-CZ" dirty="0" smtClean="0"/>
              <a:t>(cysteine, cystine) </a:t>
            </a:r>
            <a:r>
              <a:rPr lang="cs-CZ" dirty="0" err="1" smtClean="0"/>
              <a:t>and</a:t>
            </a:r>
            <a:r>
              <a:rPr lang="cs-CZ" dirty="0" smtClean="0"/>
              <a:t> </a:t>
            </a:r>
            <a:r>
              <a:rPr lang="cs-CZ" dirty="0" err="1" smtClean="0"/>
              <a:t>proteins</a:t>
            </a:r>
            <a:r>
              <a:rPr lang="cs-CZ" dirty="0" smtClean="0"/>
              <a:t> (albumin) </a:t>
            </a:r>
          </a:p>
          <a:p>
            <a:pPr algn="just"/>
            <a:endParaRPr lang="cs-CZ" dirty="0" smtClean="0"/>
          </a:p>
          <a:p>
            <a:pPr algn="just">
              <a:buFont typeface="Arial" pitchFamily="34" charset="0"/>
              <a:buChar char="•"/>
            </a:pPr>
            <a:r>
              <a:rPr lang="cs-CZ" dirty="0" err="1" smtClean="0"/>
              <a:t>Application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Brdička</a:t>
            </a:r>
            <a:r>
              <a:rPr lang="cs-CZ" dirty="0" smtClean="0"/>
              <a:t>‘s </a:t>
            </a:r>
            <a:r>
              <a:rPr lang="cs-CZ" dirty="0" err="1" smtClean="0"/>
              <a:t>catalytic</a:t>
            </a:r>
            <a:r>
              <a:rPr lang="cs-CZ" dirty="0" smtClean="0"/>
              <a:t> </a:t>
            </a:r>
            <a:r>
              <a:rPr lang="cs-CZ" dirty="0" err="1" smtClean="0"/>
              <a:t>reaction</a:t>
            </a:r>
            <a:r>
              <a:rPr lang="cs-CZ" dirty="0" smtClean="0"/>
              <a:t> in </a:t>
            </a:r>
            <a:r>
              <a:rPr lang="cs-CZ" dirty="0" err="1" smtClean="0"/>
              <a:t>clinical</a:t>
            </a:r>
            <a:r>
              <a:rPr lang="cs-CZ" dirty="0" smtClean="0"/>
              <a:t> </a:t>
            </a:r>
            <a:r>
              <a:rPr lang="cs-CZ" dirty="0" err="1" smtClean="0"/>
              <a:t>medicine</a:t>
            </a:r>
            <a:r>
              <a:rPr lang="cs-CZ" dirty="0" smtClean="0"/>
              <a:t> </a:t>
            </a:r>
            <a:r>
              <a:rPr lang="cs-CZ" dirty="0" err="1" smtClean="0"/>
              <a:t>and</a:t>
            </a:r>
            <a:r>
              <a:rPr lang="cs-CZ" dirty="0" smtClean="0"/>
              <a:t> </a:t>
            </a:r>
            <a:r>
              <a:rPr lang="cs-CZ" dirty="0" err="1" smtClean="0"/>
              <a:t>pharmacology</a:t>
            </a:r>
            <a:r>
              <a:rPr lang="cs-CZ" dirty="0" smtClean="0"/>
              <a:t> (</a:t>
            </a:r>
            <a:r>
              <a:rPr lang="cs-CZ" dirty="0" err="1" smtClean="0"/>
              <a:t>cancer</a:t>
            </a:r>
            <a:r>
              <a:rPr lang="cs-CZ" dirty="0" smtClean="0"/>
              <a:t> </a:t>
            </a:r>
            <a:r>
              <a:rPr lang="cs-CZ" dirty="0" err="1" smtClean="0"/>
              <a:t>diagnostic</a:t>
            </a:r>
            <a:r>
              <a:rPr lang="cs-CZ" dirty="0" smtClean="0"/>
              <a:t>)</a:t>
            </a:r>
          </a:p>
          <a:p>
            <a:pPr algn="just">
              <a:buFont typeface="Arial" pitchFamily="34" charset="0"/>
              <a:buChar char="•"/>
            </a:pPr>
            <a:endParaRPr lang="cs-CZ" dirty="0" smtClean="0"/>
          </a:p>
          <a:p>
            <a:pPr algn="just">
              <a:buFont typeface="Arial" pitchFamily="34" charset="0"/>
              <a:buChar char="•"/>
            </a:pPr>
            <a:r>
              <a:rPr lang="cs-CZ" dirty="0" err="1" smtClean="0"/>
              <a:t>Mechanism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electrode</a:t>
            </a:r>
            <a:r>
              <a:rPr lang="cs-CZ" dirty="0" smtClean="0"/>
              <a:t> </a:t>
            </a:r>
            <a:r>
              <a:rPr lang="cs-CZ" dirty="0" err="1" smtClean="0"/>
              <a:t>process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Brdička</a:t>
            </a:r>
            <a:r>
              <a:rPr lang="cs-CZ" dirty="0" smtClean="0"/>
              <a:t> </a:t>
            </a:r>
            <a:r>
              <a:rPr lang="cs-CZ" dirty="0" err="1" smtClean="0"/>
              <a:t>catalytic</a:t>
            </a:r>
            <a:r>
              <a:rPr lang="cs-CZ" dirty="0" smtClean="0"/>
              <a:t> </a:t>
            </a:r>
            <a:r>
              <a:rPr lang="cs-CZ" dirty="0" err="1" smtClean="0"/>
              <a:t>reaction</a:t>
            </a:r>
            <a:r>
              <a:rPr lang="cs-CZ" dirty="0" smtClean="0"/>
              <a:t> </a:t>
            </a:r>
            <a:r>
              <a:rPr lang="cs-CZ" dirty="0" err="1" smtClean="0"/>
              <a:t>is</a:t>
            </a:r>
            <a:r>
              <a:rPr lang="cs-CZ" dirty="0" smtClean="0"/>
              <a:t> not </a:t>
            </a:r>
            <a:r>
              <a:rPr lang="cs-CZ" dirty="0" err="1" smtClean="0"/>
              <a:t>known</a:t>
            </a:r>
            <a:r>
              <a:rPr lang="cs-CZ" dirty="0" smtClean="0"/>
              <a:t> in </a:t>
            </a:r>
            <a:r>
              <a:rPr lang="cs-CZ" dirty="0" err="1" smtClean="0"/>
              <a:t>details</a:t>
            </a:r>
            <a:r>
              <a:rPr lang="cs-CZ" dirty="0" smtClean="0"/>
              <a:t>, but </a:t>
            </a:r>
            <a:r>
              <a:rPr lang="cs-CZ" dirty="0" err="1" smtClean="0"/>
              <a:t>it</a:t>
            </a:r>
            <a:r>
              <a:rPr lang="cs-CZ" dirty="0" smtClean="0"/>
              <a:t> </a:t>
            </a:r>
            <a:r>
              <a:rPr lang="cs-CZ" dirty="0" err="1" smtClean="0"/>
              <a:t>is</a:t>
            </a:r>
            <a:r>
              <a:rPr lang="cs-CZ" dirty="0" smtClean="0"/>
              <a:t> </a:t>
            </a:r>
            <a:r>
              <a:rPr lang="cs-CZ" dirty="0" err="1" smtClean="0"/>
              <a:t>propossed</a:t>
            </a:r>
            <a:r>
              <a:rPr lang="cs-CZ" dirty="0" smtClean="0"/>
              <a:t> </a:t>
            </a:r>
            <a:r>
              <a:rPr lang="cs-CZ" dirty="0" err="1" smtClean="0"/>
              <a:t>that</a:t>
            </a:r>
            <a:r>
              <a:rPr lang="cs-CZ" dirty="0" smtClean="0"/>
              <a:t> </a:t>
            </a:r>
            <a:r>
              <a:rPr lang="cs-CZ" dirty="0" err="1" smtClean="0"/>
              <a:t>complex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Co(II</a:t>
            </a:r>
            <a:r>
              <a:rPr lang="cs-CZ" dirty="0" smtClean="0"/>
              <a:t>) </a:t>
            </a:r>
            <a:r>
              <a:rPr lang="cs-CZ" dirty="0" err="1" smtClean="0"/>
              <a:t>with</a:t>
            </a:r>
            <a:r>
              <a:rPr lang="cs-CZ" dirty="0" smtClean="0"/>
              <a:t> –NH</a:t>
            </a:r>
            <a:r>
              <a:rPr lang="cs-CZ" baseline="-25000" dirty="0" smtClean="0"/>
              <a:t>2</a:t>
            </a:r>
            <a:r>
              <a:rPr lang="cs-CZ" dirty="0" smtClean="0"/>
              <a:t> and –SH </a:t>
            </a:r>
            <a:r>
              <a:rPr lang="cs-CZ" dirty="0" err="1" smtClean="0"/>
              <a:t>moieties</a:t>
            </a:r>
            <a:r>
              <a:rPr lang="cs-CZ" dirty="0" smtClean="0"/>
              <a:t> </a:t>
            </a:r>
            <a:r>
              <a:rPr lang="cs-CZ" dirty="0" err="1" smtClean="0"/>
              <a:t>plays</a:t>
            </a:r>
            <a:r>
              <a:rPr lang="cs-CZ" dirty="0" smtClean="0"/>
              <a:t> a </a:t>
            </a:r>
            <a:r>
              <a:rPr lang="cs-CZ" dirty="0" err="1" smtClean="0"/>
              <a:t>key</a:t>
            </a:r>
            <a:r>
              <a:rPr lang="cs-CZ" dirty="0" smtClean="0"/>
              <a:t> role</a:t>
            </a:r>
            <a:endParaRPr lang="cs-CZ" dirty="0"/>
          </a:p>
        </p:txBody>
      </p:sp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35896" y="4581128"/>
            <a:ext cx="5273248" cy="21567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Elipsa 5"/>
          <p:cNvSpPr/>
          <p:nvPr/>
        </p:nvSpPr>
        <p:spPr>
          <a:xfrm>
            <a:off x="3635896" y="6093296"/>
            <a:ext cx="216024" cy="216024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7" name="Obdélník 6"/>
          <p:cNvSpPr/>
          <p:nvPr/>
        </p:nvSpPr>
        <p:spPr>
          <a:xfrm>
            <a:off x="467544" y="5301208"/>
            <a:ext cx="324036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 err="1" smtClean="0"/>
              <a:t>Polarographic</a:t>
            </a:r>
            <a:r>
              <a:rPr lang="en-US" sz="1400" dirty="0" smtClean="0"/>
              <a:t> catalytic waves of human serum. </a:t>
            </a:r>
            <a:r>
              <a:rPr lang="cs-CZ" sz="1400" dirty="0" smtClean="0"/>
              <a:t>(4) </a:t>
            </a:r>
            <a:r>
              <a:rPr lang="cs-CZ" sz="1400" dirty="0" err="1" smtClean="0"/>
              <a:t>the</a:t>
            </a:r>
            <a:r>
              <a:rPr lang="cs-CZ" sz="1400" dirty="0" smtClean="0"/>
              <a:t> </a:t>
            </a:r>
            <a:r>
              <a:rPr lang="cs-CZ" sz="1400" dirty="0" err="1" smtClean="0"/>
              <a:t>catalytic</a:t>
            </a:r>
            <a:r>
              <a:rPr lang="cs-CZ" sz="1400" dirty="0" smtClean="0"/>
              <a:t> double-</a:t>
            </a:r>
            <a:r>
              <a:rPr lang="cs-CZ" sz="1400" dirty="0" err="1" smtClean="0"/>
              <a:t>wave</a:t>
            </a:r>
            <a:r>
              <a:rPr lang="cs-CZ" sz="1400" dirty="0" smtClean="0"/>
              <a:t> in </a:t>
            </a:r>
            <a:r>
              <a:rPr lang="cs-CZ" sz="1400" dirty="0" err="1" smtClean="0"/>
              <a:t>Brdička</a:t>
            </a:r>
            <a:r>
              <a:rPr lang="cs-CZ" sz="1400" dirty="0" smtClean="0"/>
              <a:t> </a:t>
            </a:r>
            <a:r>
              <a:rPr lang="cs-CZ" sz="1400" dirty="0" err="1" smtClean="0"/>
              <a:t>solution</a:t>
            </a:r>
            <a:endParaRPr lang="cs-CZ" sz="1400" dirty="0"/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cs-CZ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</a:t>
            </a:r>
            <a:r>
              <a:rPr lang="cs-CZ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</a:t>
            </a:r>
            <a:r>
              <a:rPr lang="cs-CZ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catalytic</a:t>
            </a:r>
            <a:r>
              <a:rPr lang="cs-CZ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hydrogen</a:t>
            </a:r>
            <a:r>
              <a:rPr lang="cs-CZ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evolution</a:t>
            </a:r>
            <a:r>
              <a:rPr lang="cs-CZ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reaction</a:t>
            </a:r>
            <a:r>
              <a:rPr lang="cs-CZ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(CHER)?</a:t>
            </a:r>
            <a:endParaRPr lang="cs-CZ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323528" y="2996952"/>
            <a:ext cx="77768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/>
              <a:t>2PH</a:t>
            </a:r>
            <a:r>
              <a:rPr lang="cs-CZ" baseline="-25000" dirty="0" smtClean="0"/>
              <a:t>(surf) </a:t>
            </a:r>
            <a:r>
              <a:rPr lang="cs-CZ" dirty="0" smtClean="0"/>
              <a:t>+ 2e</a:t>
            </a:r>
            <a:r>
              <a:rPr lang="cs-CZ" baseline="30000" dirty="0" smtClean="0"/>
              <a:t>-</a:t>
            </a:r>
            <a:r>
              <a:rPr lang="cs-CZ" dirty="0" smtClean="0"/>
              <a:t> → 2P</a:t>
            </a:r>
            <a:r>
              <a:rPr lang="cs-CZ" baseline="30000" dirty="0" smtClean="0"/>
              <a:t>-</a:t>
            </a:r>
            <a:r>
              <a:rPr lang="cs-CZ" baseline="-25000" dirty="0" smtClean="0"/>
              <a:t>(surf) </a:t>
            </a:r>
            <a:r>
              <a:rPr lang="cs-CZ" dirty="0" smtClean="0"/>
              <a:t>+ H</a:t>
            </a:r>
            <a:r>
              <a:rPr lang="cs-CZ" baseline="-25000" dirty="0" smtClean="0"/>
              <a:t>2</a:t>
            </a:r>
            <a:r>
              <a:rPr lang="cs-CZ" dirty="0" smtClean="0"/>
              <a:t>(g)</a:t>
            </a:r>
          </a:p>
          <a:p>
            <a:pPr algn="ctr"/>
            <a:endParaRPr lang="cs-CZ" dirty="0"/>
          </a:p>
          <a:p>
            <a:pPr algn="ctr"/>
            <a:r>
              <a:rPr lang="cs-CZ" dirty="0" smtClean="0"/>
              <a:t>P</a:t>
            </a:r>
            <a:r>
              <a:rPr lang="cs-CZ" baseline="30000" dirty="0" smtClean="0"/>
              <a:t>-</a:t>
            </a:r>
            <a:r>
              <a:rPr lang="cs-CZ" baseline="-25000" dirty="0" smtClean="0"/>
              <a:t>(surf) </a:t>
            </a:r>
            <a:r>
              <a:rPr lang="cs-CZ" dirty="0" smtClean="0"/>
              <a:t>+ BH(</a:t>
            </a:r>
            <a:r>
              <a:rPr lang="cs-CZ" dirty="0" err="1" smtClean="0"/>
              <a:t>aq</a:t>
            </a:r>
            <a:r>
              <a:rPr lang="cs-CZ" dirty="0" smtClean="0"/>
              <a:t>)↔ PH</a:t>
            </a:r>
            <a:r>
              <a:rPr lang="cs-CZ" baseline="-25000" dirty="0" smtClean="0"/>
              <a:t>(surf) </a:t>
            </a:r>
            <a:r>
              <a:rPr lang="cs-CZ" dirty="0" smtClean="0"/>
              <a:t>+ B</a:t>
            </a:r>
            <a:r>
              <a:rPr lang="cs-CZ" baseline="30000" dirty="0" smtClean="0"/>
              <a:t>-</a:t>
            </a:r>
            <a:r>
              <a:rPr lang="cs-CZ" dirty="0" smtClean="0"/>
              <a:t>(</a:t>
            </a:r>
            <a:r>
              <a:rPr lang="cs-CZ" dirty="0" err="1" smtClean="0"/>
              <a:t>aq</a:t>
            </a:r>
            <a:r>
              <a:rPr lang="cs-CZ" dirty="0" smtClean="0"/>
              <a:t>)</a:t>
            </a:r>
            <a:endParaRPr lang="cs-CZ" dirty="0"/>
          </a:p>
        </p:txBody>
      </p:sp>
      <p:sp>
        <p:nvSpPr>
          <p:cNvPr id="6" name="TextovéPole 5"/>
          <p:cNvSpPr txBox="1"/>
          <p:nvPr/>
        </p:nvSpPr>
        <p:spPr>
          <a:xfrm>
            <a:off x="671194" y="4221088"/>
            <a:ext cx="871296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PH a P</a:t>
            </a:r>
            <a:r>
              <a:rPr lang="cs-CZ" baseline="30000" dirty="0" smtClean="0"/>
              <a:t>-</a:t>
            </a:r>
            <a:r>
              <a:rPr lang="cs-CZ" dirty="0" smtClean="0"/>
              <a:t>: </a:t>
            </a:r>
            <a:r>
              <a:rPr lang="cs-CZ" dirty="0" err="1" smtClean="0"/>
              <a:t>protonized</a:t>
            </a:r>
            <a:r>
              <a:rPr lang="cs-CZ" dirty="0" smtClean="0"/>
              <a:t>/</a:t>
            </a:r>
            <a:r>
              <a:rPr lang="cs-CZ" dirty="0" err="1" smtClean="0"/>
              <a:t>deprotonized</a:t>
            </a:r>
            <a:r>
              <a:rPr lang="cs-CZ" dirty="0" smtClean="0"/>
              <a:t> </a:t>
            </a:r>
            <a:r>
              <a:rPr lang="cs-CZ" dirty="0" err="1" smtClean="0"/>
              <a:t>form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AA </a:t>
            </a:r>
            <a:r>
              <a:rPr lang="cs-CZ" dirty="0" err="1" smtClean="0"/>
              <a:t>residues</a:t>
            </a:r>
            <a:r>
              <a:rPr lang="cs-CZ" dirty="0" smtClean="0"/>
              <a:t> in protein </a:t>
            </a:r>
            <a:r>
              <a:rPr lang="cs-CZ" dirty="0" err="1" smtClean="0"/>
              <a:t>molecule</a:t>
            </a:r>
            <a:endParaRPr lang="cs-CZ" dirty="0" smtClean="0"/>
          </a:p>
          <a:p>
            <a:r>
              <a:rPr lang="cs-CZ" dirty="0" smtClean="0"/>
              <a:t>BH </a:t>
            </a:r>
            <a:r>
              <a:rPr lang="cs-CZ" dirty="0" err="1" smtClean="0"/>
              <a:t>is</a:t>
            </a:r>
            <a:r>
              <a:rPr lang="cs-CZ" dirty="0" smtClean="0"/>
              <a:t> </a:t>
            </a:r>
            <a:r>
              <a:rPr lang="cs-CZ" dirty="0" err="1" smtClean="0"/>
              <a:t>acid</a:t>
            </a:r>
            <a:r>
              <a:rPr lang="cs-CZ" dirty="0" smtClean="0"/>
              <a:t> </a:t>
            </a:r>
            <a:r>
              <a:rPr lang="cs-CZ" dirty="0" err="1" smtClean="0"/>
              <a:t>component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buffer</a:t>
            </a:r>
            <a:r>
              <a:rPr lang="cs-CZ" dirty="0" smtClean="0"/>
              <a:t>; B</a:t>
            </a:r>
            <a:r>
              <a:rPr lang="cs-CZ" baseline="30000" dirty="0" smtClean="0"/>
              <a:t>-</a:t>
            </a:r>
            <a:r>
              <a:rPr lang="cs-CZ" dirty="0" smtClean="0"/>
              <a:t> </a:t>
            </a:r>
            <a:r>
              <a:rPr lang="cs-CZ" dirty="0" err="1" smtClean="0"/>
              <a:t>is</a:t>
            </a:r>
            <a:r>
              <a:rPr lang="cs-CZ" dirty="0" smtClean="0"/>
              <a:t> </a:t>
            </a:r>
            <a:r>
              <a:rPr lang="cs-CZ" dirty="0" err="1" smtClean="0"/>
              <a:t>its</a:t>
            </a:r>
            <a:r>
              <a:rPr lang="cs-CZ" dirty="0" smtClean="0"/>
              <a:t> </a:t>
            </a:r>
            <a:r>
              <a:rPr lang="cs-CZ" dirty="0" err="1" smtClean="0"/>
              <a:t>conjugated</a:t>
            </a:r>
            <a:r>
              <a:rPr lang="cs-CZ" dirty="0" smtClean="0"/>
              <a:t> basis</a:t>
            </a:r>
          </a:p>
          <a:p>
            <a:endParaRPr lang="cs-CZ" dirty="0" smtClean="0"/>
          </a:p>
          <a:p>
            <a:pPr>
              <a:buFont typeface="Arial" pitchFamily="34" charset="0"/>
              <a:buChar char="•"/>
            </a:pPr>
            <a:r>
              <a:rPr lang="cs-CZ" dirty="0" smtClean="0"/>
              <a:t>   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reaction</a:t>
            </a:r>
            <a:r>
              <a:rPr lang="cs-CZ" dirty="0" smtClean="0"/>
              <a:t> </a:t>
            </a:r>
            <a:r>
              <a:rPr lang="cs-CZ" dirty="0" err="1" smtClean="0"/>
              <a:t>shows</a:t>
            </a:r>
            <a:r>
              <a:rPr lang="cs-CZ" dirty="0" smtClean="0"/>
              <a:t>, </a:t>
            </a:r>
            <a:r>
              <a:rPr lang="cs-CZ" dirty="0" err="1" smtClean="0"/>
              <a:t>that</a:t>
            </a:r>
            <a:r>
              <a:rPr lang="cs-CZ" dirty="0" smtClean="0"/>
              <a:t> </a:t>
            </a:r>
            <a:r>
              <a:rPr lang="cs-CZ" dirty="0" err="1" smtClean="0"/>
              <a:t>catalyst</a:t>
            </a:r>
            <a:r>
              <a:rPr lang="cs-CZ" dirty="0" smtClean="0"/>
              <a:t> </a:t>
            </a:r>
            <a:r>
              <a:rPr lang="cs-CZ" dirty="0" err="1" smtClean="0"/>
              <a:t>is</a:t>
            </a:r>
            <a:r>
              <a:rPr lang="cs-CZ" dirty="0" smtClean="0"/>
              <a:t> protein </a:t>
            </a:r>
            <a:r>
              <a:rPr lang="cs-CZ" dirty="0" err="1" smtClean="0"/>
              <a:t>immobilized</a:t>
            </a:r>
            <a:r>
              <a:rPr lang="cs-CZ" dirty="0" smtClean="0"/>
              <a:t> on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electrode</a:t>
            </a:r>
            <a:r>
              <a:rPr lang="cs-CZ" dirty="0" smtClean="0"/>
              <a:t> </a:t>
            </a:r>
            <a:r>
              <a:rPr lang="cs-CZ" dirty="0" err="1" smtClean="0"/>
              <a:t>surface</a:t>
            </a:r>
            <a:endParaRPr lang="cs-CZ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/>
              <a:t>Basic AA - </a:t>
            </a:r>
            <a:r>
              <a:rPr lang="cs-CZ" dirty="0" err="1" smtClean="0"/>
              <a:t>Cys</a:t>
            </a:r>
            <a:r>
              <a:rPr lang="cs-CZ" dirty="0" smtClean="0"/>
              <a:t>, </a:t>
            </a:r>
            <a:r>
              <a:rPr lang="cs-CZ" dirty="0" err="1" smtClean="0"/>
              <a:t>Lys</a:t>
            </a:r>
            <a:r>
              <a:rPr lang="cs-CZ" dirty="0" smtClean="0"/>
              <a:t>, </a:t>
            </a:r>
            <a:r>
              <a:rPr lang="cs-CZ" dirty="0" err="1" smtClean="0"/>
              <a:t>Arg</a:t>
            </a:r>
            <a:r>
              <a:rPr lang="cs-CZ" dirty="0" smtClean="0"/>
              <a:t> a His </a:t>
            </a:r>
            <a:r>
              <a:rPr lang="cs-CZ" dirty="0" err="1" smtClean="0"/>
              <a:t>residues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protein </a:t>
            </a:r>
            <a:r>
              <a:rPr lang="cs-CZ" dirty="0" err="1" smtClean="0"/>
              <a:t>molecule</a:t>
            </a:r>
            <a:r>
              <a:rPr lang="cs-CZ" dirty="0" smtClean="0"/>
              <a:t> – </a:t>
            </a:r>
            <a:r>
              <a:rPr lang="cs-CZ" dirty="0" err="1" smtClean="0"/>
              <a:t>catalyze</a:t>
            </a:r>
            <a:r>
              <a:rPr lang="cs-CZ" dirty="0" smtClean="0"/>
              <a:t>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hydrogen</a:t>
            </a:r>
            <a:r>
              <a:rPr lang="cs-CZ" dirty="0" smtClean="0"/>
              <a:t> </a:t>
            </a:r>
            <a:r>
              <a:rPr lang="cs-CZ" dirty="0" err="1" smtClean="0"/>
              <a:t>evolution</a:t>
            </a:r>
            <a:r>
              <a:rPr lang="cs-CZ" dirty="0" smtClean="0"/>
              <a:t> on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Hg</a:t>
            </a:r>
            <a:r>
              <a:rPr lang="cs-CZ" dirty="0" smtClean="0"/>
              <a:t> </a:t>
            </a:r>
            <a:r>
              <a:rPr lang="cs-CZ" dirty="0" err="1" smtClean="0"/>
              <a:t>electrode</a:t>
            </a:r>
            <a:endParaRPr lang="cs-CZ" dirty="0" smtClean="0"/>
          </a:p>
          <a:p>
            <a:endParaRPr lang="cs-CZ" dirty="0" smtClean="0"/>
          </a:p>
        </p:txBody>
      </p:sp>
      <p:sp>
        <p:nvSpPr>
          <p:cNvPr id="8" name="TextovéPole 7"/>
          <p:cNvSpPr txBox="1"/>
          <p:nvPr/>
        </p:nvSpPr>
        <p:spPr>
          <a:xfrm>
            <a:off x="639690" y="1196752"/>
            <a:ext cx="842493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cs-CZ" dirty="0" err="1" smtClean="0"/>
              <a:t>Electrochemical</a:t>
            </a:r>
            <a:r>
              <a:rPr lang="cs-CZ" dirty="0" smtClean="0"/>
              <a:t> </a:t>
            </a:r>
            <a:r>
              <a:rPr lang="cs-CZ" dirty="0" err="1" smtClean="0"/>
              <a:t>phenomenon</a:t>
            </a:r>
            <a:r>
              <a:rPr lang="cs-CZ" dirty="0" smtClean="0"/>
              <a:t> </a:t>
            </a:r>
            <a:r>
              <a:rPr lang="cs-CZ" dirty="0" err="1" smtClean="0"/>
              <a:t>caused</a:t>
            </a:r>
            <a:r>
              <a:rPr lang="cs-CZ" dirty="0" smtClean="0"/>
              <a:t> by a </a:t>
            </a:r>
            <a:r>
              <a:rPr lang="cs-CZ" dirty="0" err="1" smtClean="0"/>
              <a:t>catalyst</a:t>
            </a:r>
            <a:r>
              <a:rPr lang="cs-CZ" dirty="0" smtClean="0"/>
              <a:t>, in </a:t>
            </a:r>
            <a:r>
              <a:rPr lang="cs-CZ" dirty="0" err="1" smtClean="0"/>
              <a:t>which</a:t>
            </a:r>
            <a:r>
              <a:rPr lang="cs-CZ" dirty="0" smtClean="0"/>
              <a:t> presence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hydrogen</a:t>
            </a:r>
            <a:r>
              <a:rPr lang="cs-CZ" dirty="0" smtClean="0"/>
              <a:t> </a:t>
            </a:r>
            <a:r>
              <a:rPr lang="cs-CZ" dirty="0" err="1" smtClean="0"/>
              <a:t>evaluates</a:t>
            </a:r>
            <a:r>
              <a:rPr lang="cs-CZ" dirty="0" smtClean="0"/>
              <a:t> </a:t>
            </a:r>
            <a:r>
              <a:rPr lang="cs-CZ" dirty="0" err="1" smtClean="0"/>
              <a:t>at</a:t>
            </a:r>
            <a:r>
              <a:rPr lang="cs-CZ" dirty="0" smtClean="0"/>
              <a:t>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cathode</a:t>
            </a:r>
            <a:r>
              <a:rPr lang="cs-CZ" dirty="0" smtClean="0"/>
              <a:t> </a:t>
            </a:r>
            <a:r>
              <a:rPr lang="cs-CZ" dirty="0" err="1" smtClean="0"/>
              <a:t>polarized</a:t>
            </a:r>
            <a:r>
              <a:rPr lang="cs-CZ" dirty="0" smtClean="0"/>
              <a:t> to more positive </a:t>
            </a:r>
            <a:r>
              <a:rPr lang="cs-CZ" dirty="0" err="1" smtClean="0"/>
              <a:t>potentials</a:t>
            </a:r>
            <a:r>
              <a:rPr lang="cs-CZ" dirty="0" smtClean="0"/>
              <a:t> </a:t>
            </a:r>
            <a:r>
              <a:rPr lang="cs-CZ" dirty="0" err="1" smtClean="0"/>
              <a:t>than</a:t>
            </a:r>
            <a:r>
              <a:rPr lang="cs-CZ" dirty="0" smtClean="0"/>
              <a:t> in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catalyst</a:t>
            </a:r>
            <a:r>
              <a:rPr lang="cs-CZ" dirty="0" smtClean="0"/>
              <a:t> absence </a:t>
            </a:r>
          </a:p>
          <a:p>
            <a:pPr>
              <a:buFont typeface="Arial" pitchFamily="34" charset="0"/>
              <a:buChar char="•"/>
            </a:pP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hydrogen</a:t>
            </a:r>
            <a:r>
              <a:rPr lang="cs-CZ" dirty="0" smtClean="0"/>
              <a:t> </a:t>
            </a:r>
            <a:r>
              <a:rPr lang="cs-CZ" dirty="0" err="1" smtClean="0"/>
              <a:t>evolution</a:t>
            </a:r>
            <a:r>
              <a:rPr lang="cs-CZ" dirty="0" smtClean="0"/>
              <a:t> </a:t>
            </a:r>
            <a:r>
              <a:rPr lang="cs-CZ" dirty="0" err="1" smtClean="0"/>
              <a:t>is</a:t>
            </a:r>
            <a:r>
              <a:rPr lang="cs-CZ" dirty="0" smtClean="0"/>
              <a:t> </a:t>
            </a:r>
            <a:r>
              <a:rPr lang="cs-CZ" dirty="0" err="1" smtClean="0"/>
              <a:t>produced</a:t>
            </a:r>
            <a:r>
              <a:rPr lang="cs-CZ" dirty="0" smtClean="0"/>
              <a:t> by </a:t>
            </a:r>
            <a:r>
              <a:rPr lang="cs-CZ" dirty="0" err="1" smtClean="0"/>
              <a:t>cathodic</a:t>
            </a:r>
            <a:r>
              <a:rPr lang="cs-CZ" dirty="0" smtClean="0"/>
              <a:t> </a:t>
            </a:r>
            <a:r>
              <a:rPr lang="cs-CZ" dirty="0" err="1" smtClean="0"/>
              <a:t>catalytic</a:t>
            </a:r>
            <a:r>
              <a:rPr lang="cs-CZ" dirty="0" smtClean="0"/>
              <a:t> </a:t>
            </a:r>
            <a:r>
              <a:rPr lang="cs-CZ" dirty="0" err="1" smtClean="0"/>
              <a:t>current</a:t>
            </a:r>
            <a:r>
              <a:rPr lang="cs-CZ" dirty="0" smtClean="0"/>
              <a:t>.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current</a:t>
            </a:r>
            <a:r>
              <a:rPr lang="cs-CZ" dirty="0" smtClean="0"/>
              <a:t> intensity </a:t>
            </a:r>
            <a:r>
              <a:rPr lang="cs-CZ" dirty="0" err="1" smtClean="0"/>
              <a:t>is</a:t>
            </a:r>
            <a:r>
              <a:rPr lang="cs-CZ" dirty="0" smtClean="0"/>
              <a:t> </a:t>
            </a:r>
            <a:r>
              <a:rPr lang="cs-CZ" dirty="0" err="1" smtClean="0"/>
              <a:t>depend</a:t>
            </a:r>
            <a:r>
              <a:rPr lang="cs-CZ" dirty="0" smtClean="0"/>
              <a:t> on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catalyst</a:t>
            </a:r>
            <a:r>
              <a:rPr lang="cs-CZ" dirty="0" smtClean="0"/>
              <a:t> </a:t>
            </a:r>
            <a:r>
              <a:rPr lang="cs-CZ" dirty="0" err="1" smtClean="0"/>
              <a:t>concentration</a:t>
            </a:r>
            <a:r>
              <a:rPr lang="cs-CZ" dirty="0" smtClean="0"/>
              <a:t> </a:t>
            </a:r>
            <a:r>
              <a:rPr lang="cs-CZ" dirty="0" err="1" smtClean="0"/>
              <a:t>and</a:t>
            </a:r>
            <a:r>
              <a:rPr lang="cs-CZ" dirty="0" smtClean="0"/>
              <a:t>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kinetic</a:t>
            </a:r>
            <a:r>
              <a:rPr lang="cs-CZ" dirty="0" smtClean="0"/>
              <a:t> </a:t>
            </a:r>
            <a:r>
              <a:rPr lang="cs-CZ" dirty="0" err="1" smtClean="0"/>
              <a:t>catalyst</a:t>
            </a:r>
            <a:r>
              <a:rPr lang="cs-CZ" dirty="0" smtClean="0"/>
              <a:t> </a:t>
            </a:r>
            <a:r>
              <a:rPr lang="cs-CZ" dirty="0" err="1" smtClean="0"/>
              <a:t>efficiency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55006891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936104"/>
          </a:xfrm>
        </p:spPr>
        <p:txBody>
          <a:bodyPr>
            <a:normAutofit/>
          </a:bodyPr>
          <a:lstStyle/>
          <a:p>
            <a:pPr algn="ctr"/>
            <a:r>
              <a:rPr lang="cs-CZ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 </a:t>
            </a:r>
            <a:r>
              <a:rPr lang="cs-CZ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peak</a:t>
            </a:r>
            <a:endParaRPr lang="cs-CZ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395536" y="908720"/>
            <a:ext cx="856895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 smtClean="0"/>
              <a:t>In </a:t>
            </a:r>
            <a:r>
              <a:rPr lang="cs-CZ" b="1" dirty="0" err="1" smtClean="0"/>
              <a:t>recent</a:t>
            </a:r>
            <a:r>
              <a:rPr lang="cs-CZ" b="1" dirty="0" smtClean="0"/>
              <a:t> </a:t>
            </a:r>
            <a:r>
              <a:rPr lang="cs-CZ" b="1" dirty="0" err="1" smtClean="0"/>
              <a:t>years</a:t>
            </a:r>
            <a:r>
              <a:rPr lang="cs-CZ" b="1" dirty="0" smtClean="0"/>
              <a:t> – </a:t>
            </a:r>
            <a:r>
              <a:rPr lang="cs-CZ" dirty="0" err="1" smtClean="0"/>
              <a:t>The</a:t>
            </a:r>
            <a:r>
              <a:rPr lang="cs-CZ" dirty="0" smtClean="0"/>
              <a:t> „</a:t>
            </a:r>
            <a:r>
              <a:rPr lang="cs-CZ" dirty="0" err="1" smtClean="0"/>
              <a:t>presodium</a:t>
            </a:r>
            <a:r>
              <a:rPr lang="cs-CZ" dirty="0" smtClean="0"/>
              <a:t> </a:t>
            </a:r>
            <a:r>
              <a:rPr lang="cs-CZ" dirty="0" err="1" smtClean="0"/>
              <a:t>wave</a:t>
            </a:r>
            <a:r>
              <a:rPr lang="cs-CZ" dirty="0" smtClean="0"/>
              <a:t>“ (J. </a:t>
            </a:r>
            <a:r>
              <a:rPr lang="cs-CZ" dirty="0" err="1" smtClean="0"/>
              <a:t>Heyrovsky</a:t>
            </a:r>
            <a:r>
              <a:rPr lang="cs-CZ" dirty="0" smtClean="0"/>
              <a:t>) in </a:t>
            </a:r>
            <a:r>
              <a:rPr lang="cs-CZ" dirty="0" err="1" smtClean="0"/>
              <a:t>combination</a:t>
            </a:r>
            <a:r>
              <a:rPr lang="cs-CZ" dirty="0" smtClean="0"/>
              <a:t> </a:t>
            </a:r>
            <a:r>
              <a:rPr lang="cs-CZ" dirty="0" err="1" smtClean="0"/>
              <a:t>with</a:t>
            </a:r>
            <a:r>
              <a:rPr lang="cs-CZ" dirty="0" smtClean="0"/>
              <a:t> CPSA (</a:t>
            </a:r>
            <a:r>
              <a:rPr lang="cs-CZ" dirty="0" err="1" smtClean="0"/>
              <a:t>chronopotentiometric</a:t>
            </a:r>
            <a:r>
              <a:rPr lang="cs-CZ" dirty="0" smtClean="0"/>
              <a:t> </a:t>
            </a:r>
            <a:r>
              <a:rPr lang="cs-CZ" dirty="0" err="1" smtClean="0"/>
              <a:t>stripping</a:t>
            </a:r>
            <a:r>
              <a:rPr lang="cs-CZ" dirty="0" smtClean="0"/>
              <a:t> </a:t>
            </a:r>
            <a:r>
              <a:rPr lang="cs-CZ" dirty="0" err="1" smtClean="0"/>
              <a:t>analysis</a:t>
            </a:r>
            <a:r>
              <a:rPr lang="cs-CZ" dirty="0" smtClean="0"/>
              <a:t>) </a:t>
            </a:r>
            <a:r>
              <a:rPr lang="cs-CZ" dirty="0" err="1" smtClean="0"/>
              <a:t>at</a:t>
            </a:r>
            <a:r>
              <a:rPr lang="cs-CZ" dirty="0" smtClean="0"/>
              <a:t> </a:t>
            </a:r>
            <a:r>
              <a:rPr lang="cs-CZ" dirty="0" err="1" smtClean="0"/>
              <a:t>stationary</a:t>
            </a:r>
            <a:r>
              <a:rPr lang="cs-CZ" dirty="0" smtClean="0"/>
              <a:t> </a:t>
            </a:r>
            <a:r>
              <a:rPr lang="cs-CZ" dirty="0" err="1" smtClean="0"/>
              <a:t>and</a:t>
            </a:r>
            <a:r>
              <a:rPr lang="cs-CZ" dirty="0" smtClean="0"/>
              <a:t> </a:t>
            </a:r>
            <a:r>
              <a:rPr lang="cs-CZ" dirty="0" err="1" smtClean="0"/>
              <a:t>chemically</a:t>
            </a:r>
            <a:r>
              <a:rPr lang="cs-CZ" dirty="0" smtClean="0"/>
              <a:t> </a:t>
            </a:r>
            <a:r>
              <a:rPr lang="cs-CZ" dirty="0" err="1" smtClean="0"/>
              <a:t>modified</a:t>
            </a:r>
            <a:r>
              <a:rPr lang="cs-CZ" dirty="0" smtClean="0"/>
              <a:t> </a:t>
            </a:r>
            <a:r>
              <a:rPr lang="cs-CZ" dirty="0" err="1" smtClean="0"/>
              <a:t>Hg</a:t>
            </a:r>
            <a:r>
              <a:rPr lang="cs-CZ" dirty="0" smtClean="0"/>
              <a:t> </a:t>
            </a:r>
            <a:r>
              <a:rPr lang="cs-CZ" dirty="0" err="1" smtClean="0"/>
              <a:t>electrodes</a:t>
            </a:r>
            <a:r>
              <a:rPr lang="cs-CZ" dirty="0" smtClean="0"/>
              <a:t> (amalgam </a:t>
            </a:r>
            <a:r>
              <a:rPr lang="cs-CZ" dirty="0" err="1" smtClean="0"/>
              <a:t>electrode</a:t>
            </a:r>
            <a:r>
              <a:rPr lang="cs-CZ" dirty="0" smtClean="0"/>
              <a:t> </a:t>
            </a:r>
            <a:r>
              <a:rPr lang="cs-CZ" dirty="0" err="1" smtClean="0"/>
              <a:t>included</a:t>
            </a:r>
            <a:r>
              <a:rPr lang="cs-CZ" dirty="0" smtClean="0"/>
              <a:t>) – </a:t>
            </a:r>
            <a:r>
              <a:rPr lang="cs-CZ" dirty="0" err="1" smtClean="0"/>
              <a:t>suitable</a:t>
            </a:r>
            <a:r>
              <a:rPr lang="cs-CZ" dirty="0" smtClean="0"/>
              <a:t> </a:t>
            </a:r>
            <a:r>
              <a:rPr lang="cs-CZ" dirty="0" err="1" smtClean="0"/>
              <a:t>tool</a:t>
            </a:r>
            <a:r>
              <a:rPr lang="cs-CZ" dirty="0" smtClean="0"/>
              <a:t> </a:t>
            </a:r>
            <a:r>
              <a:rPr lang="cs-CZ" dirty="0" err="1" smtClean="0"/>
              <a:t>for</a:t>
            </a:r>
            <a:r>
              <a:rPr lang="cs-CZ" dirty="0" smtClean="0"/>
              <a:t> </a:t>
            </a:r>
            <a:r>
              <a:rPr lang="cs-CZ" dirty="0" err="1" smtClean="0"/>
              <a:t>proteins</a:t>
            </a:r>
            <a:r>
              <a:rPr lang="cs-CZ" dirty="0" smtClean="0"/>
              <a:t> </a:t>
            </a:r>
            <a:r>
              <a:rPr lang="cs-CZ" dirty="0" err="1" smtClean="0"/>
              <a:t>analysis</a:t>
            </a:r>
            <a:endParaRPr lang="cs-CZ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err="1" smtClean="0"/>
              <a:t>Catalytic</a:t>
            </a:r>
            <a:r>
              <a:rPr lang="cs-CZ" dirty="0" smtClean="0"/>
              <a:t> </a:t>
            </a:r>
            <a:r>
              <a:rPr lang="cs-CZ" dirty="0" err="1" smtClean="0"/>
              <a:t>signal</a:t>
            </a:r>
            <a:r>
              <a:rPr lang="cs-CZ" dirty="0" smtClean="0"/>
              <a:t> - </a:t>
            </a:r>
            <a:r>
              <a:rPr lang="cs-CZ" b="1" dirty="0" smtClean="0"/>
              <a:t>H </a:t>
            </a:r>
            <a:r>
              <a:rPr lang="cs-CZ" b="1" dirty="0" err="1" smtClean="0"/>
              <a:t>peak</a:t>
            </a:r>
            <a:r>
              <a:rPr lang="cs-CZ" b="1" dirty="0" smtClean="0"/>
              <a:t> </a:t>
            </a:r>
            <a:r>
              <a:rPr lang="cs-CZ" dirty="0" smtClean="0"/>
              <a:t>(</a:t>
            </a:r>
            <a:r>
              <a:rPr lang="cs-CZ" dirty="0" err="1" smtClean="0"/>
              <a:t>discovered</a:t>
            </a:r>
            <a:r>
              <a:rPr lang="cs-CZ" dirty="0" smtClean="0"/>
              <a:t> </a:t>
            </a:r>
            <a:r>
              <a:rPr lang="cs-CZ" dirty="0" err="1" smtClean="0"/>
              <a:t>due</a:t>
            </a:r>
            <a:r>
              <a:rPr lang="cs-CZ" dirty="0" smtClean="0"/>
              <a:t> to </a:t>
            </a:r>
            <a:r>
              <a:rPr lang="cs-CZ" dirty="0" err="1" smtClean="0"/>
              <a:t>catalytic</a:t>
            </a:r>
            <a:r>
              <a:rPr lang="cs-CZ" dirty="0" smtClean="0"/>
              <a:t> </a:t>
            </a:r>
            <a:r>
              <a:rPr lang="cs-CZ" dirty="0" err="1" smtClean="0"/>
              <a:t>hydrogen</a:t>
            </a:r>
            <a:r>
              <a:rPr lang="cs-CZ" dirty="0" smtClean="0"/>
              <a:t> </a:t>
            </a:r>
            <a:r>
              <a:rPr lang="cs-CZ" dirty="0" err="1" smtClean="0"/>
              <a:t>evolution</a:t>
            </a:r>
            <a:r>
              <a:rPr lang="cs-CZ" dirty="0" smtClean="0"/>
              <a:t> </a:t>
            </a:r>
            <a:r>
              <a:rPr lang="cs-CZ" dirty="0" err="1" smtClean="0"/>
              <a:t>reaction</a:t>
            </a:r>
            <a:r>
              <a:rPr lang="cs-CZ" dirty="0" smtClean="0"/>
              <a:t> – CHER; </a:t>
            </a:r>
            <a:r>
              <a:rPr lang="cs-CZ" dirty="0" err="1" smtClean="0"/>
              <a:t>named</a:t>
            </a:r>
            <a:r>
              <a:rPr lang="cs-CZ" dirty="0" smtClean="0"/>
              <a:t> </a:t>
            </a:r>
            <a:r>
              <a:rPr lang="cs-CZ" dirty="0" err="1" smtClean="0"/>
              <a:t>according</a:t>
            </a:r>
            <a:r>
              <a:rPr lang="cs-CZ" dirty="0" smtClean="0"/>
              <a:t> J. </a:t>
            </a:r>
            <a:r>
              <a:rPr lang="cs-CZ" dirty="0" err="1" smtClean="0"/>
              <a:t>Heyrovsky</a:t>
            </a:r>
            <a:r>
              <a:rPr lang="cs-CZ" dirty="0" smtClean="0"/>
              <a:t>) – </a:t>
            </a:r>
            <a:r>
              <a:rPr lang="cs-CZ" dirty="0" err="1" smtClean="0"/>
              <a:t>is</a:t>
            </a:r>
            <a:r>
              <a:rPr lang="cs-CZ" dirty="0" smtClean="0"/>
              <a:t> sensitive to </a:t>
            </a:r>
            <a:r>
              <a:rPr lang="cs-CZ" dirty="0" err="1" smtClean="0"/>
              <a:t>structural</a:t>
            </a:r>
            <a:r>
              <a:rPr lang="cs-CZ" dirty="0" smtClean="0"/>
              <a:t> </a:t>
            </a:r>
            <a:r>
              <a:rPr lang="cs-CZ" dirty="0" err="1" smtClean="0"/>
              <a:t>and</a:t>
            </a:r>
            <a:r>
              <a:rPr lang="cs-CZ" dirty="0" smtClean="0"/>
              <a:t> </a:t>
            </a:r>
            <a:r>
              <a:rPr lang="cs-CZ" dirty="0" err="1" smtClean="0"/>
              <a:t>conformational</a:t>
            </a:r>
            <a:r>
              <a:rPr lang="cs-CZ" dirty="0" smtClean="0"/>
              <a:t> </a:t>
            </a:r>
            <a:r>
              <a:rPr lang="cs-CZ" dirty="0" err="1" smtClean="0"/>
              <a:t>changes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proteins</a:t>
            </a:r>
            <a:endParaRPr lang="cs-CZ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 smtClean="0"/>
              <a:t>H </a:t>
            </a:r>
            <a:r>
              <a:rPr lang="cs-CZ" b="1" dirty="0" err="1" smtClean="0"/>
              <a:t>peak</a:t>
            </a:r>
            <a:r>
              <a:rPr lang="cs-CZ" b="1" dirty="0" smtClean="0"/>
              <a:t> </a:t>
            </a:r>
            <a:r>
              <a:rPr lang="cs-CZ" dirty="0" smtClean="0"/>
              <a:t>(by </a:t>
            </a:r>
            <a:r>
              <a:rPr lang="cs-CZ" dirty="0" err="1" smtClean="0"/>
              <a:t>proteins</a:t>
            </a:r>
            <a:r>
              <a:rPr lang="cs-CZ" dirty="0" smtClean="0"/>
              <a:t>) </a:t>
            </a:r>
            <a:r>
              <a:rPr lang="cs-CZ" dirty="0" err="1" smtClean="0"/>
              <a:t>used</a:t>
            </a:r>
            <a:r>
              <a:rPr lang="cs-CZ" dirty="0" smtClean="0"/>
              <a:t> to monitoring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denaturation</a:t>
            </a:r>
            <a:r>
              <a:rPr lang="cs-CZ" dirty="0" smtClean="0"/>
              <a:t>, </a:t>
            </a:r>
            <a:r>
              <a:rPr lang="cs-CZ" dirty="0" err="1" smtClean="0"/>
              <a:t>agreggation</a:t>
            </a:r>
            <a:r>
              <a:rPr lang="cs-CZ" dirty="0" smtClean="0"/>
              <a:t>, </a:t>
            </a:r>
            <a:r>
              <a:rPr lang="cs-CZ" dirty="0" err="1" smtClean="0"/>
              <a:t>interaction</a:t>
            </a:r>
            <a:r>
              <a:rPr lang="cs-CZ" dirty="0" smtClean="0"/>
              <a:t> </a:t>
            </a:r>
            <a:r>
              <a:rPr lang="cs-CZ" dirty="0" err="1" smtClean="0"/>
              <a:t>with</a:t>
            </a:r>
            <a:r>
              <a:rPr lang="cs-CZ" dirty="0" smtClean="0"/>
              <a:t> </a:t>
            </a:r>
            <a:r>
              <a:rPr lang="cs-CZ" dirty="0" err="1" smtClean="0"/>
              <a:t>low</a:t>
            </a:r>
            <a:r>
              <a:rPr lang="cs-CZ" dirty="0" smtClean="0"/>
              <a:t> </a:t>
            </a:r>
            <a:r>
              <a:rPr lang="cs-CZ" dirty="0" err="1" smtClean="0"/>
              <a:t>molecular</a:t>
            </a:r>
            <a:r>
              <a:rPr lang="cs-CZ" dirty="0" smtClean="0"/>
              <a:t> </a:t>
            </a:r>
            <a:r>
              <a:rPr lang="cs-CZ" dirty="0" err="1" smtClean="0"/>
              <a:t>weight</a:t>
            </a:r>
            <a:r>
              <a:rPr lang="cs-CZ" dirty="0" smtClean="0"/>
              <a:t> </a:t>
            </a:r>
            <a:r>
              <a:rPr lang="cs-CZ" dirty="0" err="1" smtClean="0"/>
              <a:t>ligands</a:t>
            </a:r>
            <a:r>
              <a:rPr lang="cs-CZ" dirty="0" smtClean="0"/>
              <a:t> </a:t>
            </a:r>
            <a:r>
              <a:rPr lang="cs-CZ" dirty="0" err="1" smtClean="0"/>
              <a:t>or</a:t>
            </a:r>
            <a:r>
              <a:rPr lang="cs-CZ" dirty="0" smtClean="0"/>
              <a:t> DNA, </a:t>
            </a:r>
            <a:r>
              <a:rPr lang="cs-CZ" dirty="0" err="1" smtClean="0"/>
              <a:t>structural</a:t>
            </a:r>
            <a:r>
              <a:rPr lang="cs-CZ" dirty="0" smtClean="0"/>
              <a:t> </a:t>
            </a:r>
            <a:r>
              <a:rPr lang="cs-CZ" dirty="0" err="1" smtClean="0"/>
              <a:t>changes</a:t>
            </a:r>
            <a:r>
              <a:rPr lang="cs-CZ" dirty="0" smtClean="0"/>
              <a:t> as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result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mutation</a:t>
            </a:r>
            <a:r>
              <a:rPr lang="cs-CZ" dirty="0" smtClean="0"/>
              <a:t> </a:t>
            </a:r>
            <a:r>
              <a:rPr lang="cs-CZ" dirty="0" err="1" smtClean="0"/>
              <a:t>and</a:t>
            </a:r>
            <a:r>
              <a:rPr lang="cs-CZ" dirty="0" smtClean="0"/>
              <a:t> </a:t>
            </a:r>
            <a:r>
              <a:rPr lang="cs-CZ" dirty="0" err="1" smtClean="0"/>
              <a:t>redox</a:t>
            </a:r>
            <a:r>
              <a:rPr lang="cs-CZ" dirty="0" smtClean="0"/>
              <a:t> </a:t>
            </a:r>
            <a:r>
              <a:rPr lang="cs-CZ" dirty="0" err="1" smtClean="0"/>
              <a:t>state</a:t>
            </a:r>
            <a:endParaRPr lang="cs-CZ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 smtClean="0"/>
          </a:p>
          <a:p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23928" y="3789040"/>
            <a:ext cx="4658081" cy="2448272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323528" y="4005064"/>
            <a:ext cx="37444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 smtClean="0"/>
              <a:t>CPSA – </a:t>
            </a:r>
            <a:r>
              <a:rPr lang="cs-CZ" sz="2000" b="1" dirty="0" err="1" smtClean="0"/>
              <a:t>chronopotentiometric</a:t>
            </a:r>
            <a:r>
              <a:rPr lang="cs-CZ" sz="2000" b="1" dirty="0" smtClean="0"/>
              <a:t> </a:t>
            </a:r>
            <a:r>
              <a:rPr lang="cs-CZ" sz="2000" b="1" dirty="0" err="1" smtClean="0"/>
              <a:t>stripping</a:t>
            </a:r>
            <a:r>
              <a:rPr lang="cs-CZ" sz="2000" b="1" dirty="0" smtClean="0"/>
              <a:t> </a:t>
            </a:r>
            <a:r>
              <a:rPr lang="cs-CZ" sz="2000" b="1" dirty="0" err="1" smtClean="0"/>
              <a:t>analysis</a:t>
            </a:r>
            <a:endParaRPr lang="cs-CZ" sz="2400" dirty="0"/>
          </a:p>
        </p:txBody>
      </p:sp>
      <p:graphicFrame>
        <p:nvGraphicFramePr>
          <p:cNvPr id="7" name="Objekt 6"/>
          <p:cNvGraphicFramePr>
            <a:graphicFrameLocks noChangeAspect="1"/>
          </p:cNvGraphicFramePr>
          <p:nvPr/>
        </p:nvGraphicFramePr>
        <p:xfrm>
          <a:off x="971600" y="4869160"/>
          <a:ext cx="1692188" cy="9361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3" name="Rovnice" r:id="rId4" imgW="596900" imgH="330200" progId="Equation.3">
                  <p:embed/>
                </p:oleObj>
              </mc:Choice>
              <mc:Fallback>
                <p:oleObj name="Rovnice" r:id="rId4" imgW="596900" imgH="3302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71600" y="4869160"/>
                        <a:ext cx="1692188" cy="93610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74598130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1"/>
          <p:cNvSpPr>
            <a:spLocks noGrp="1"/>
          </p:cNvSpPr>
          <p:nvPr>
            <p:ph type="title"/>
          </p:nvPr>
        </p:nvSpPr>
        <p:spPr>
          <a:xfrm>
            <a:off x="674568" y="116632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cs-CZ" sz="4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Electrochemical</a:t>
            </a:r>
            <a:r>
              <a:rPr lang="cs-CZ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4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oxidation</a:t>
            </a:r>
            <a:r>
              <a:rPr lang="cs-CZ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4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</a:t>
            </a:r>
            <a:r>
              <a:rPr lang="cs-CZ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4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proteins</a:t>
            </a:r>
            <a:endParaRPr lang="cs-CZ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323528" y="1073362"/>
            <a:ext cx="8496944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/>
              <a:t>Free </a:t>
            </a:r>
            <a:r>
              <a:rPr lang="cs-CZ" dirty="0" err="1" smtClean="0"/>
              <a:t>aminoacids</a:t>
            </a:r>
            <a:r>
              <a:rPr lang="cs-CZ" dirty="0" smtClean="0"/>
              <a:t> (</a:t>
            </a:r>
            <a:r>
              <a:rPr lang="cs-CZ" dirty="0" err="1" smtClean="0"/>
              <a:t>Cys</a:t>
            </a:r>
            <a:r>
              <a:rPr lang="cs-CZ" dirty="0" smtClean="0"/>
              <a:t>, His, Met, </a:t>
            </a:r>
            <a:r>
              <a:rPr lang="cs-CZ" dirty="0" err="1" smtClean="0"/>
              <a:t>Tyr</a:t>
            </a:r>
            <a:r>
              <a:rPr lang="cs-CZ" dirty="0" smtClean="0"/>
              <a:t> a Trp) are </a:t>
            </a:r>
            <a:r>
              <a:rPr lang="cs-CZ" dirty="0" err="1" smtClean="0"/>
              <a:t>oxidized</a:t>
            </a:r>
            <a:r>
              <a:rPr lang="cs-CZ" dirty="0" smtClean="0"/>
              <a:t> </a:t>
            </a:r>
            <a:r>
              <a:rPr lang="cs-CZ" dirty="0" err="1" smtClean="0"/>
              <a:t>at</a:t>
            </a:r>
            <a:r>
              <a:rPr lang="cs-CZ" dirty="0" smtClean="0"/>
              <a:t> </a:t>
            </a:r>
            <a:r>
              <a:rPr lang="cs-CZ" dirty="0" err="1" smtClean="0"/>
              <a:t>carbon</a:t>
            </a:r>
            <a:r>
              <a:rPr lang="cs-CZ" dirty="0" smtClean="0"/>
              <a:t> </a:t>
            </a:r>
            <a:r>
              <a:rPr lang="cs-CZ" dirty="0" err="1" smtClean="0"/>
              <a:t>electrodes</a:t>
            </a:r>
            <a:endParaRPr lang="cs-CZ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err="1" smtClean="0"/>
              <a:t>Proteins</a:t>
            </a:r>
            <a:r>
              <a:rPr lang="cs-CZ" dirty="0" smtClean="0"/>
              <a:t> are </a:t>
            </a:r>
            <a:r>
              <a:rPr lang="cs-CZ" dirty="0" err="1" smtClean="0"/>
              <a:t>oxidized</a:t>
            </a:r>
            <a:r>
              <a:rPr lang="cs-CZ" dirty="0" smtClean="0"/>
              <a:t> </a:t>
            </a:r>
            <a:r>
              <a:rPr lang="cs-CZ" dirty="0" err="1" smtClean="0"/>
              <a:t>at</a:t>
            </a:r>
            <a:r>
              <a:rPr lang="cs-CZ" dirty="0" smtClean="0"/>
              <a:t> </a:t>
            </a:r>
            <a:r>
              <a:rPr lang="cs-CZ" dirty="0" err="1" smtClean="0"/>
              <a:t>carbon</a:t>
            </a:r>
            <a:r>
              <a:rPr lang="cs-CZ" dirty="0" smtClean="0"/>
              <a:t> </a:t>
            </a:r>
            <a:r>
              <a:rPr lang="cs-CZ" dirty="0" err="1" smtClean="0"/>
              <a:t>electrodes</a:t>
            </a:r>
            <a:r>
              <a:rPr lang="cs-CZ" dirty="0" smtClean="0"/>
              <a:t> (CPSA </a:t>
            </a:r>
            <a:r>
              <a:rPr lang="cs-CZ" dirty="0" err="1" smtClean="0"/>
              <a:t>method</a:t>
            </a:r>
            <a:r>
              <a:rPr lang="cs-CZ" dirty="0" smtClean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err="1" smtClean="0"/>
              <a:t>Tyr</a:t>
            </a:r>
            <a:r>
              <a:rPr lang="cs-CZ" dirty="0" smtClean="0"/>
              <a:t> a Trp </a:t>
            </a:r>
            <a:r>
              <a:rPr lang="cs-CZ" dirty="0" err="1" smtClean="0"/>
              <a:t>residues</a:t>
            </a:r>
            <a:r>
              <a:rPr lang="cs-CZ" dirty="0" smtClean="0"/>
              <a:t> in </a:t>
            </a:r>
            <a:r>
              <a:rPr lang="cs-CZ" dirty="0" err="1" smtClean="0"/>
              <a:t>proteins</a:t>
            </a:r>
            <a:r>
              <a:rPr lang="cs-CZ" dirty="0" smtClean="0"/>
              <a:t> </a:t>
            </a:r>
            <a:r>
              <a:rPr lang="cs-CZ" dirty="0" err="1" smtClean="0"/>
              <a:t>yield</a:t>
            </a:r>
            <a:r>
              <a:rPr lang="cs-CZ" dirty="0" smtClean="0"/>
              <a:t> </a:t>
            </a:r>
            <a:r>
              <a:rPr lang="cs-CZ" dirty="0" err="1" smtClean="0"/>
              <a:t>oxidation</a:t>
            </a:r>
            <a:r>
              <a:rPr lang="cs-CZ" dirty="0" smtClean="0"/>
              <a:t> </a:t>
            </a:r>
            <a:r>
              <a:rPr lang="cs-CZ" dirty="0" err="1" smtClean="0"/>
              <a:t>signals</a:t>
            </a:r>
            <a:r>
              <a:rPr lang="cs-CZ" dirty="0" smtClean="0"/>
              <a:t> </a:t>
            </a:r>
            <a:r>
              <a:rPr lang="cs-CZ" dirty="0" err="1" smtClean="0"/>
              <a:t>at</a:t>
            </a:r>
            <a:r>
              <a:rPr lang="cs-CZ" dirty="0" smtClean="0"/>
              <a:t> </a:t>
            </a:r>
            <a:r>
              <a:rPr lang="cs-CZ" dirty="0" err="1" smtClean="0"/>
              <a:t>carbon</a:t>
            </a:r>
            <a:r>
              <a:rPr lang="cs-CZ" dirty="0" smtClean="0"/>
              <a:t> </a:t>
            </a:r>
            <a:r>
              <a:rPr lang="cs-CZ" dirty="0" err="1" smtClean="0"/>
              <a:t>electrodes</a:t>
            </a:r>
            <a:r>
              <a:rPr lang="cs-CZ" dirty="0" smtClean="0"/>
              <a:t> → </a:t>
            </a:r>
            <a:r>
              <a:rPr lang="cs-CZ" dirty="0" err="1" smtClean="0"/>
              <a:t>the</a:t>
            </a:r>
            <a:r>
              <a:rPr lang="cs-CZ" dirty="0" smtClean="0"/>
              <a:t> study </a:t>
            </a:r>
            <a:r>
              <a:rPr lang="cs-CZ" dirty="0" err="1" smtClean="0"/>
              <a:t>of</a:t>
            </a:r>
            <a:r>
              <a:rPr lang="cs-CZ" dirty="0" smtClean="0"/>
              <a:t> DNA-protein </a:t>
            </a:r>
            <a:r>
              <a:rPr lang="cs-CZ" dirty="0" err="1" smtClean="0"/>
              <a:t>interaction</a:t>
            </a:r>
            <a:r>
              <a:rPr lang="cs-CZ" dirty="0" smtClean="0"/>
              <a:t>,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resolution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fosforylated</a:t>
            </a:r>
            <a:r>
              <a:rPr lang="cs-CZ" dirty="0" smtClean="0"/>
              <a:t> </a:t>
            </a:r>
            <a:r>
              <a:rPr lang="cs-CZ" dirty="0" err="1" smtClean="0"/>
              <a:t>and</a:t>
            </a:r>
            <a:r>
              <a:rPr lang="cs-CZ" dirty="0" smtClean="0"/>
              <a:t> </a:t>
            </a:r>
            <a:r>
              <a:rPr lang="cs-CZ" dirty="0" err="1" smtClean="0"/>
              <a:t>unfosforylated</a:t>
            </a:r>
            <a:r>
              <a:rPr lang="cs-CZ" dirty="0" smtClean="0"/>
              <a:t> </a:t>
            </a:r>
            <a:r>
              <a:rPr lang="cs-CZ" dirty="0" err="1" smtClean="0"/>
              <a:t>forms</a:t>
            </a:r>
            <a:r>
              <a:rPr lang="cs-CZ" dirty="0" smtClean="0"/>
              <a:t>, </a:t>
            </a:r>
            <a:r>
              <a:rPr lang="cs-CZ" dirty="0" err="1" smtClean="0"/>
              <a:t>membrane</a:t>
            </a:r>
            <a:r>
              <a:rPr lang="cs-CZ" dirty="0" smtClean="0"/>
              <a:t> Na-K pump, </a:t>
            </a:r>
            <a:r>
              <a:rPr lang="cs-CZ" dirty="0" err="1" smtClean="0"/>
              <a:t>determination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insuline </a:t>
            </a:r>
            <a:r>
              <a:rPr lang="cs-CZ" dirty="0" err="1" smtClean="0"/>
              <a:t>and</a:t>
            </a:r>
            <a:r>
              <a:rPr lang="cs-CZ" dirty="0" smtClean="0"/>
              <a:t> </a:t>
            </a:r>
            <a:r>
              <a:rPr lang="el-GR" dirty="0" smtClean="0">
                <a:cs typeface="Times New Roman"/>
              </a:rPr>
              <a:t>α</a:t>
            </a:r>
            <a:r>
              <a:rPr lang="cs-CZ" dirty="0" smtClean="0">
                <a:cs typeface="Times New Roman"/>
              </a:rPr>
              <a:t>-</a:t>
            </a:r>
            <a:r>
              <a:rPr lang="cs-CZ" dirty="0" err="1" smtClean="0">
                <a:cs typeface="Times New Roman"/>
              </a:rPr>
              <a:t>synuklein</a:t>
            </a:r>
            <a:r>
              <a:rPr lang="cs-CZ" dirty="0" smtClean="0">
                <a:cs typeface="Times New Roman"/>
              </a:rPr>
              <a:t> (</a:t>
            </a:r>
            <a:r>
              <a:rPr lang="cs-CZ" dirty="0" err="1" smtClean="0">
                <a:cs typeface="Times New Roman"/>
              </a:rPr>
              <a:t>important</a:t>
            </a:r>
            <a:r>
              <a:rPr lang="cs-CZ" dirty="0" smtClean="0">
                <a:cs typeface="Times New Roman"/>
              </a:rPr>
              <a:t> protein in </a:t>
            </a:r>
            <a:r>
              <a:rPr lang="cs-CZ" dirty="0" err="1" smtClean="0">
                <a:cs typeface="Times New Roman"/>
              </a:rPr>
              <a:t>the</a:t>
            </a:r>
            <a:r>
              <a:rPr lang="cs-CZ" dirty="0" smtClean="0">
                <a:cs typeface="Times New Roman"/>
              </a:rPr>
              <a:t> Parkinson‘s </a:t>
            </a:r>
            <a:r>
              <a:rPr lang="cs-CZ" dirty="0" err="1" smtClean="0">
                <a:cs typeface="Times New Roman"/>
              </a:rPr>
              <a:t>disease</a:t>
            </a:r>
            <a:r>
              <a:rPr lang="cs-CZ" dirty="0" smtClean="0">
                <a:cs typeface="Times New Roman"/>
              </a:rPr>
              <a:t>)</a:t>
            </a:r>
            <a:endParaRPr lang="cs-CZ" dirty="0" smtClean="0"/>
          </a:p>
          <a:p>
            <a:pPr marL="285750" indent="-285750"/>
            <a:endParaRPr lang="cs-CZ" dirty="0" smtClean="0"/>
          </a:p>
          <a:p>
            <a:endParaRPr lang="cs-CZ" dirty="0"/>
          </a:p>
          <a:p>
            <a:endParaRPr lang="cs-CZ" dirty="0"/>
          </a:p>
        </p:txBody>
      </p:sp>
      <p:grpSp>
        <p:nvGrpSpPr>
          <p:cNvPr id="2" name="Skupina 6"/>
          <p:cNvGrpSpPr/>
          <p:nvPr/>
        </p:nvGrpSpPr>
        <p:grpSpPr>
          <a:xfrm>
            <a:off x="602560" y="2919318"/>
            <a:ext cx="3744416" cy="1335208"/>
            <a:chOff x="1547664" y="404664"/>
            <a:chExt cx="4462463" cy="1493137"/>
          </a:xfrm>
        </p:grpSpPr>
        <p:graphicFrame>
          <p:nvGraphicFramePr>
            <p:cNvPr id="8" name="Object 2"/>
            <p:cNvGraphicFramePr>
              <a:graphicFrameLocks noChangeAspect="1"/>
            </p:cNvGraphicFramePr>
            <p:nvPr/>
          </p:nvGraphicFramePr>
          <p:xfrm>
            <a:off x="1547664" y="404664"/>
            <a:ext cx="4462463" cy="10175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184" name="ChemSketch" r:id="rId3" imgW="4462272" imgH="1018032" progId="ACD.ChemSketch.20">
                    <p:embed/>
                  </p:oleObj>
                </mc:Choice>
                <mc:Fallback>
                  <p:oleObj name="ChemSketch" r:id="rId3" imgW="4462272" imgH="1018032" progId="ACD.ChemSketch.20">
                    <p:embed/>
                    <p:pic>
                      <p:nvPicPr>
                        <p:cNvPr id="0" name="Picture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547664" y="404664"/>
                          <a:ext cx="4462463" cy="101758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9" name="TextovéPole 8"/>
            <p:cNvSpPr txBox="1"/>
            <p:nvPr/>
          </p:nvSpPr>
          <p:spPr>
            <a:xfrm>
              <a:off x="1619670" y="1484784"/>
              <a:ext cx="1301058" cy="4130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dirty="0" err="1" smtClean="0"/>
                <a:t>Tyrosine</a:t>
              </a:r>
              <a:endParaRPr lang="cs-CZ" dirty="0"/>
            </a:p>
          </p:txBody>
        </p:sp>
      </p:grpSp>
      <p:grpSp>
        <p:nvGrpSpPr>
          <p:cNvPr id="5" name="Skupina 9"/>
          <p:cNvGrpSpPr/>
          <p:nvPr/>
        </p:nvGrpSpPr>
        <p:grpSpPr>
          <a:xfrm>
            <a:off x="4427984" y="2852936"/>
            <a:ext cx="4550323" cy="1533691"/>
            <a:chOff x="1547664" y="2204864"/>
            <a:chExt cx="5453063" cy="1991309"/>
          </a:xfrm>
        </p:grpSpPr>
        <p:graphicFrame>
          <p:nvGraphicFramePr>
            <p:cNvPr id="11" name="Object 3"/>
            <p:cNvGraphicFramePr>
              <a:graphicFrameLocks noChangeAspect="1"/>
            </p:cNvGraphicFramePr>
            <p:nvPr/>
          </p:nvGraphicFramePr>
          <p:xfrm>
            <a:off x="1547664" y="2204864"/>
            <a:ext cx="5453063" cy="10429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185" name="ChemSketch" r:id="rId5" imgW="5452872" imgH="1042416" progId="ACD.ChemSketch.20">
                    <p:embed/>
                  </p:oleObj>
                </mc:Choice>
                <mc:Fallback>
                  <p:oleObj name="ChemSketch" r:id="rId5" imgW="5452872" imgH="1042416" progId="ACD.ChemSketch.20">
                    <p:embed/>
                    <p:pic>
                      <p:nvPicPr>
                        <p:cNvPr id="0" name="Picture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547664" y="2204864"/>
                          <a:ext cx="5453063" cy="104298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2" name="TextovéPole 11"/>
            <p:cNvSpPr txBox="1"/>
            <p:nvPr/>
          </p:nvSpPr>
          <p:spPr>
            <a:xfrm>
              <a:off x="1691679" y="3356992"/>
              <a:ext cx="1581858" cy="8391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dirty="0" err="1" smtClean="0"/>
                <a:t>Tryptophane</a:t>
              </a:r>
              <a:endParaRPr lang="cs-CZ" dirty="0"/>
            </a:p>
          </p:txBody>
        </p:sp>
      </p:grpSp>
      <p:pic>
        <p:nvPicPr>
          <p:cNvPr id="83976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195736" y="4077072"/>
            <a:ext cx="4464496" cy="24042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Elipsa 13"/>
          <p:cNvSpPr/>
          <p:nvPr/>
        </p:nvSpPr>
        <p:spPr>
          <a:xfrm>
            <a:off x="2195736" y="5301208"/>
            <a:ext cx="360040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TextovéPole 12"/>
          <p:cNvSpPr txBox="1"/>
          <p:nvPr/>
        </p:nvSpPr>
        <p:spPr>
          <a:xfrm>
            <a:off x="2403866" y="5517232"/>
            <a:ext cx="43204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b="1" dirty="0" err="1" smtClean="0"/>
              <a:t>Tyr</a:t>
            </a:r>
            <a:endParaRPr lang="cs-CZ" sz="1000" b="1" dirty="0"/>
          </a:p>
        </p:txBody>
      </p:sp>
      <p:sp>
        <p:nvSpPr>
          <p:cNvPr id="15" name="TextovéPole 14"/>
          <p:cNvSpPr txBox="1"/>
          <p:nvPr/>
        </p:nvSpPr>
        <p:spPr>
          <a:xfrm>
            <a:off x="2988808" y="5877272"/>
            <a:ext cx="43204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b="1" dirty="0" smtClean="0"/>
              <a:t>T</a:t>
            </a:r>
            <a:r>
              <a:rPr lang="cs-CZ" sz="1000" b="1" dirty="0" smtClean="0"/>
              <a:t>rp</a:t>
            </a:r>
            <a:endParaRPr lang="cs-CZ" sz="1000" b="1" dirty="0"/>
          </a:p>
        </p:txBody>
      </p:sp>
      <p:sp>
        <p:nvSpPr>
          <p:cNvPr id="16" name="TextovéPole 15"/>
          <p:cNvSpPr txBox="1"/>
          <p:nvPr/>
        </p:nvSpPr>
        <p:spPr>
          <a:xfrm>
            <a:off x="755576" y="6539596"/>
            <a:ext cx="7200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400" i="1" dirty="0" smtClean="0"/>
              <a:t>Bartošík M., Paleček E., Vojtěšek B.: Klin </a:t>
            </a:r>
            <a:r>
              <a:rPr lang="cs-CZ" sz="1400" i="1" dirty="0" err="1" smtClean="0"/>
              <a:t>Onkol</a:t>
            </a:r>
            <a:r>
              <a:rPr lang="cs-CZ" sz="1400" i="1" dirty="0" smtClean="0"/>
              <a:t>, 2014, 27 (</a:t>
            </a:r>
            <a:r>
              <a:rPr lang="cs-CZ" sz="1400" i="1" dirty="0" err="1" smtClean="0"/>
              <a:t>Suppl</a:t>
            </a:r>
            <a:r>
              <a:rPr lang="cs-CZ" sz="1400" i="1" dirty="0" smtClean="0"/>
              <a:t> 1), S53-S60  </a:t>
            </a:r>
            <a:endParaRPr lang="cs-CZ" sz="1400" i="1" dirty="0"/>
          </a:p>
        </p:txBody>
      </p:sp>
    </p:spTree>
    <p:extLst>
      <p:ext uri="{BB962C8B-B14F-4D97-AF65-F5344CB8AC3E}">
        <p14:creationId xmlns:p14="http://schemas.microsoft.com/office/powerpoint/2010/main" val="3743695668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11560" y="0"/>
            <a:ext cx="8077200" cy="1143000"/>
          </a:xfrm>
        </p:spPr>
        <p:txBody>
          <a:bodyPr>
            <a:normAutofit/>
          </a:bodyPr>
          <a:lstStyle/>
          <a:p>
            <a:pPr algn="ctr"/>
            <a:r>
              <a:rPr lang="cs-CZ" b="1" dirty="0" err="1" smtClean="0"/>
              <a:t>Proteins</a:t>
            </a:r>
            <a:r>
              <a:rPr lang="cs-CZ" b="1" dirty="0" smtClean="0"/>
              <a:t> are </a:t>
            </a:r>
            <a:r>
              <a:rPr lang="cs-CZ" b="1" dirty="0" err="1" smtClean="0"/>
              <a:t>electroactive</a:t>
            </a:r>
            <a:endParaRPr lang="cs-CZ" dirty="0"/>
          </a:p>
        </p:txBody>
      </p:sp>
      <p:sp>
        <p:nvSpPr>
          <p:cNvPr id="3" name="TextovéPole 2"/>
          <p:cNvSpPr txBox="1"/>
          <p:nvPr/>
        </p:nvSpPr>
        <p:spPr>
          <a:xfrm>
            <a:off x="611560" y="1124744"/>
            <a:ext cx="8784976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cs-CZ" dirty="0" err="1" smtClean="0"/>
              <a:t>External</a:t>
            </a:r>
            <a:r>
              <a:rPr lang="cs-CZ" dirty="0" smtClean="0"/>
              <a:t> protein </a:t>
            </a:r>
            <a:r>
              <a:rPr lang="cs-CZ" dirty="0" err="1" smtClean="0"/>
              <a:t>labeling</a:t>
            </a:r>
            <a:r>
              <a:rPr lang="cs-CZ" dirty="0" smtClean="0"/>
              <a:t> (sensitive </a:t>
            </a:r>
            <a:r>
              <a:rPr lang="cs-CZ" dirty="0" err="1" smtClean="0"/>
              <a:t>detection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specific</a:t>
            </a:r>
            <a:r>
              <a:rPr lang="cs-CZ" dirty="0" smtClean="0"/>
              <a:t> </a:t>
            </a:r>
            <a:r>
              <a:rPr lang="cs-CZ" dirty="0" err="1" smtClean="0"/>
              <a:t>proteins</a:t>
            </a:r>
            <a:r>
              <a:rPr lang="cs-CZ" dirty="0" smtClean="0"/>
              <a:t> in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mixture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other</a:t>
            </a:r>
            <a:r>
              <a:rPr lang="cs-CZ" dirty="0" smtClean="0"/>
              <a:t> </a:t>
            </a:r>
            <a:r>
              <a:rPr lang="cs-CZ" dirty="0" err="1" smtClean="0"/>
              <a:t>molecules</a:t>
            </a:r>
            <a:r>
              <a:rPr lang="cs-CZ" dirty="0" smtClean="0"/>
              <a:t>)</a:t>
            </a:r>
          </a:p>
          <a:p>
            <a:pPr lvl="1">
              <a:buFont typeface="Wingdings" pitchFamily="2" charset="2"/>
              <a:buChar char="ü"/>
            </a:pPr>
            <a:r>
              <a:rPr lang="cs-CZ" dirty="0" err="1" smtClean="0"/>
              <a:t>Immunoassays</a:t>
            </a:r>
            <a:r>
              <a:rPr lang="cs-CZ" dirty="0" smtClean="0"/>
              <a:t> (ELISA)</a:t>
            </a:r>
          </a:p>
          <a:p>
            <a:pPr>
              <a:buFont typeface="Arial" pitchFamily="34" charset="0"/>
              <a:buChar char="•"/>
            </a:pPr>
            <a:r>
              <a:rPr lang="cs-CZ" dirty="0" err="1" smtClean="0"/>
              <a:t>Nanotechnology</a:t>
            </a:r>
            <a:r>
              <a:rPr lang="cs-CZ" dirty="0" smtClean="0"/>
              <a:t> – </a:t>
            </a:r>
            <a:r>
              <a:rPr lang="cs-CZ" dirty="0" err="1" smtClean="0"/>
              <a:t>nanoparticles</a:t>
            </a:r>
            <a:r>
              <a:rPr lang="cs-CZ" dirty="0" smtClean="0"/>
              <a:t>, </a:t>
            </a:r>
            <a:r>
              <a:rPr lang="cs-CZ" dirty="0" err="1" smtClean="0"/>
              <a:t>nanotubes</a:t>
            </a:r>
            <a:endParaRPr lang="cs-CZ" dirty="0" smtClean="0"/>
          </a:p>
          <a:p>
            <a:endParaRPr lang="cs-CZ" dirty="0" smtClean="0"/>
          </a:p>
          <a:p>
            <a:pPr>
              <a:buFont typeface="Arial" pitchFamily="34" charset="0"/>
              <a:buChar char="•"/>
            </a:pPr>
            <a:endParaRPr lang="cs-CZ" dirty="0" smtClean="0"/>
          </a:p>
          <a:p>
            <a:pPr>
              <a:buFont typeface="Arial" pitchFamily="34" charset="0"/>
              <a:buChar char="•"/>
            </a:pPr>
            <a:endParaRPr lang="cs-CZ" dirty="0" smtClean="0"/>
          </a:p>
          <a:p>
            <a:pPr>
              <a:buFont typeface="Arial" pitchFamily="34" charset="0"/>
              <a:buChar char="•"/>
            </a:pPr>
            <a:endParaRPr lang="cs-CZ" dirty="0" smtClean="0"/>
          </a:p>
          <a:p>
            <a:pPr>
              <a:buFont typeface="Arial" pitchFamily="34" charset="0"/>
              <a:buChar char="•"/>
            </a:pPr>
            <a:endParaRPr lang="cs-CZ" dirty="0" smtClean="0"/>
          </a:p>
          <a:p>
            <a:pPr>
              <a:buFont typeface="Arial" pitchFamily="34" charset="0"/>
              <a:buChar char="•"/>
            </a:pPr>
            <a:endParaRPr lang="cs-CZ" dirty="0" smtClean="0"/>
          </a:p>
          <a:p>
            <a:pPr>
              <a:buFont typeface="Arial" pitchFamily="34" charset="0"/>
              <a:buChar char="•"/>
            </a:pPr>
            <a:endParaRPr lang="cs-CZ" dirty="0" smtClean="0"/>
          </a:p>
          <a:p>
            <a:pPr>
              <a:buFont typeface="Arial" pitchFamily="34" charset="0"/>
              <a:buChar char="•"/>
            </a:pPr>
            <a:endParaRPr lang="cs-CZ" dirty="0" smtClean="0"/>
          </a:p>
          <a:p>
            <a:pPr>
              <a:buFont typeface="Arial" pitchFamily="34" charset="0"/>
              <a:buChar char="•"/>
            </a:pPr>
            <a:r>
              <a:rPr lang="cs-CZ" dirty="0" err="1" smtClean="0"/>
              <a:t>Aptamers</a:t>
            </a:r>
            <a:endParaRPr lang="cs-CZ" dirty="0"/>
          </a:p>
        </p:txBody>
      </p:sp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4487886"/>
            <a:ext cx="4102792" cy="220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4048" y="1772816"/>
            <a:ext cx="4032448" cy="2171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Elipsa 4"/>
          <p:cNvSpPr/>
          <p:nvPr/>
        </p:nvSpPr>
        <p:spPr>
          <a:xfrm>
            <a:off x="6821500" y="1818946"/>
            <a:ext cx="216024" cy="21602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Elipsa 6"/>
          <p:cNvSpPr/>
          <p:nvPr/>
        </p:nvSpPr>
        <p:spPr>
          <a:xfrm>
            <a:off x="3680842" y="5649622"/>
            <a:ext cx="216024" cy="21602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TextovéPole 8"/>
          <p:cNvSpPr txBox="1"/>
          <p:nvPr/>
        </p:nvSpPr>
        <p:spPr>
          <a:xfrm>
            <a:off x="5948046" y="6170246"/>
            <a:ext cx="30963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400" i="1" dirty="0" smtClean="0"/>
              <a:t>Bartošík M., Paleček E., Vojtěšek B.: Klin </a:t>
            </a:r>
            <a:r>
              <a:rPr lang="cs-CZ" sz="1400" i="1" dirty="0" err="1" smtClean="0"/>
              <a:t>Onkol</a:t>
            </a:r>
            <a:r>
              <a:rPr lang="cs-CZ" sz="1400" i="1" dirty="0" smtClean="0"/>
              <a:t>, 2014, 27 (</a:t>
            </a:r>
            <a:r>
              <a:rPr lang="cs-CZ" sz="1400" i="1" dirty="0" err="1" smtClean="0"/>
              <a:t>Suppl</a:t>
            </a:r>
            <a:r>
              <a:rPr lang="cs-CZ" sz="1400" i="1" dirty="0" smtClean="0"/>
              <a:t> 1), S53-S60  </a:t>
            </a:r>
            <a:endParaRPr lang="cs-CZ" sz="1400" i="1" dirty="0"/>
          </a:p>
        </p:txBody>
      </p:sp>
      <p:sp>
        <p:nvSpPr>
          <p:cNvPr id="10" name="TextovéPole 9"/>
          <p:cNvSpPr txBox="1"/>
          <p:nvPr/>
        </p:nvSpPr>
        <p:spPr>
          <a:xfrm>
            <a:off x="1403648" y="3284984"/>
            <a:ext cx="30963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400" i="1" dirty="0" smtClean="0"/>
              <a:t>Bartošík M., Paleček E., Vojtěšek B.: Klin </a:t>
            </a:r>
            <a:r>
              <a:rPr lang="cs-CZ" sz="1400" i="1" dirty="0" err="1" smtClean="0"/>
              <a:t>Onkol</a:t>
            </a:r>
            <a:r>
              <a:rPr lang="cs-CZ" sz="1400" i="1" dirty="0" smtClean="0"/>
              <a:t>, 2014, 27 (</a:t>
            </a:r>
            <a:r>
              <a:rPr lang="cs-CZ" sz="1400" i="1" dirty="0" err="1" smtClean="0"/>
              <a:t>Suppl</a:t>
            </a:r>
            <a:r>
              <a:rPr lang="cs-CZ" sz="1400" i="1" dirty="0" smtClean="0"/>
              <a:t> 1), S53-S60  </a:t>
            </a:r>
            <a:endParaRPr lang="cs-CZ" sz="1400" i="1" dirty="0"/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323528" y="2492896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cs-CZ" sz="6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Polysaccharides</a:t>
            </a:r>
            <a:endParaRPr lang="cs-CZ" sz="6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pPr algn="ctr"/>
            <a:r>
              <a:rPr lang="cs-CZ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Polysaccharides</a:t>
            </a:r>
            <a:endParaRPr lang="cs-CZ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642690" y="980728"/>
            <a:ext cx="864096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cs-CZ" dirty="0" smtClean="0"/>
              <a:t> </a:t>
            </a:r>
            <a:r>
              <a:rPr lang="cs-CZ" dirty="0" err="1" smtClean="0"/>
              <a:t>Naturally</a:t>
            </a:r>
            <a:r>
              <a:rPr lang="cs-CZ" dirty="0" smtClean="0"/>
              <a:t> </a:t>
            </a:r>
            <a:r>
              <a:rPr lang="cs-CZ" dirty="0" err="1" smtClean="0"/>
              <a:t>occuring</a:t>
            </a:r>
            <a:r>
              <a:rPr lang="cs-CZ" dirty="0" smtClean="0"/>
              <a:t> </a:t>
            </a:r>
            <a:r>
              <a:rPr lang="cs-CZ" dirty="0" err="1" smtClean="0"/>
              <a:t>polysaccharides</a:t>
            </a:r>
            <a:r>
              <a:rPr lang="cs-CZ" dirty="0" smtClean="0"/>
              <a:t> (</a:t>
            </a:r>
            <a:r>
              <a:rPr lang="cs-CZ" dirty="0" err="1" smtClean="0"/>
              <a:t>PSs</a:t>
            </a:r>
            <a:r>
              <a:rPr lang="cs-CZ" dirty="0" smtClean="0"/>
              <a:t>) </a:t>
            </a:r>
            <a:r>
              <a:rPr lang="cs-CZ" dirty="0" err="1" smtClean="0"/>
              <a:t>and</a:t>
            </a:r>
            <a:r>
              <a:rPr lang="cs-CZ" dirty="0" smtClean="0"/>
              <a:t> </a:t>
            </a:r>
            <a:r>
              <a:rPr lang="cs-CZ" dirty="0" err="1" smtClean="0"/>
              <a:t>oligosaccharides</a:t>
            </a:r>
            <a:r>
              <a:rPr lang="cs-CZ" dirty="0" smtClean="0"/>
              <a:t> (</a:t>
            </a:r>
            <a:r>
              <a:rPr lang="cs-CZ" dirty="0" err="1" smtClean="0"/>
              <a:t>OLSs</a:t>
            </a:r>
            <a:r>
              <a:rPr lang="cs-CZ" dirty="0" smtClean="0"/>
              <a:t>) are free </a:t>
            </a:r>
            <a:r>
              <a:rPr lang="cs-CZ" dirty="0" err="1" smtClean="0"/>
              <a:t>or</a:t>
            </a:r>
            <a:r>
              <a:rPr lang="cs-CZ" dirty="0" smtClean="0"/>
              <a:t> </a:t>
            </a:r>
            <a:r>
              <a:rPr lang="cs-CZ" dirty="0" err="1" smtClean="0"/>
              <a:t>fixed</a:t>
            </a:r>
            <a:r>
              <a:rPr lang="cs-CZ" dirty="0" smtClean="0"/>
              <a:t> on </a:t>
            </a:r>
            <a:r>
              <a:rPr lang="cs-CZ" dirty="0" err="1" smtClean="0"/>
              <a:t>proteins</a:t>
            </a:r>
            <a:r>
              <a:rPr lang="cs-CZ" dirty="0" smtClean="0"/>
              <a:t> </a:t>
            </a:r>
            <a:r>
              <a:rPr lang="cs-CZ" dirty="0" err="1" smtClean="0"/>
              <a:t>or</a:t>
            </a:r>
            <a:r>
              <a:rPr lang="cs-CZ" dirty="0" smtClean="0"/>
              <a:t> </a:t>
            </a:r>
            <a:r>
              <a:rPr lang="cs-CZ" dirty="0" err="1" smtClean="0"/>
              <a:t>lipides</a:t>
            </a:r>
            <a:endParaRPr lang="cs-CZ" dirty="0" smtClean="0"/>
          </a:p>
          <a:p>
            <a:endParaRPr lang="cs-CZ" dirty="0" smtClean="0"/>
          </a:p>
          <a:p>
            <a:pPr>
              <a:buFont typeface="Arial" pitchFamily="34" charset="0"/>
              <a:buChar char="•"/>
            </a:pPr>
            <a:r>
              <a:rPr lang="cs-CZ" dirty="0" err="1" smtClean="0"/>
              <a:t>Structural</a:t>
            </a:r>
            <a:r>
              <a:rPr lang="cs-CZ" dirty="0" smtClean="0"/>
              <a:t> flexibility – </a:t>
            </a:r>
            <a:r>
              <a:rPr lang="cs-CZ" dirty="0" err="1" smtClean="0"/>
              <a:t>ideal</a:t>
            </a:r>
            <a:r>
              <a:rPr lang="cs-CZ" dirty="0" smtClean="0"/>
              <a:t> </a:t>
            </a:r>
            <a:r>
              <a:rPr lang="cs-CZ" dirty="0" err="1" smtClean="0"/>
              <a:t>indetificators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intermolecular</a:t>
            </a:r>
            <a:r>
              <a:rPr lang="cs-CZ" dirty="0" smtClean="0"/>
              <a:t> </a:t>
            </a:r>
            <a:r>
              <a:rPr lang="cs-CZ" dirty="0" err="1" smtClean="0"/>
              <a:t>or</a:t>
            </a:r>
            <a:r>
              <a:rPr lang="cs-CZ" dirty="0" smtClean="0"/>
              <a:t> </a:t>
            </a:r>
            <a:r>
              <a:rPr lang="cs-CZ" dirty="0" err="1" smtClean="0"/>
              <a:t>intercells</a:t>
            </a:r>
            <a:r>
              <a:rPr lang="cs-CZ" dirty="0" smtClean="0"/>
              <a:t> </a:t>
            </a:r>
            <a:r>
              <a:rPr lang="cs-CZ" dirty="0" err="1" smtClean="0"/>
              <a:t>interactions</a:t>
            </a:r>
            <a:endParaRPr lang="cs-CZ" dirty="0" smtClean="0"/>
          </a:p>
          <a:p>
            <a:endParaRPr lang="cs-CZ" dirty="0" smtClean="0"/>
          </a:p>
          <a:p>
            <a:pPr>
              <a:buFont typeface="Arial" pitchFamily="34" charset="0"/>
              <a:buChar char="•"/>
            </a:pPr>
            <a:r>
              <a:rPr lang="cs-CZ" dirty="0" smtClean="0"/>
              <a:t>Most </a:t>
            </a:r>
            <a:r>
              <a:rPr lang="cs-CZ" dirty="0" err="1" smtClean="0"/>
              <a:t>mammalian</a:t>
            </a:r>
            <a:r>
              <a:rPr lang="cs-CZ" dirty="0" smtClean="0"/>
              <a:t> </a:t>
            </a:r>
            <a:r>
              <a:rPr lang="cs-CZ" dirty="0" err="1" smtClean="0"/>
              <a:t>proteins</a:t>
            </a:r>
            <a:r>
              <a:rPr lang="cs-CZ" dirty="0" smtClean="0"/>
              <a:t> </a:t>
            </a:r>
            <a:r>
              <a:rPr lang="cs-CZ" dirty="0" err="1" smtClean="0"/>
              <a:t>occur</a:t>
            </a:r>
            <a:r>
              <a:rPr lang="cs-CZ" dirty="0" smtClean="0"/>
              <a:t> in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form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glycoproteins</a:t>
            </a:r>
            <a:endParaRPr lang="cs-CZ" dirty="0" smtClean="0"/>
          </a:p>
          <a:p>
            <a:pPr>
              <a:buFont typeface="Arial" pitchFamily="34" charset="0"/>
              <a:buChar char="•"/>
            </a:pPr>
            <a:endParaRPr lang="cs-CZ" dirty="0" smtClean="0"/>
          </a:p>
          <a:p>
            <a:pPr>
              <a:buFont typeface="Arial" pitchFamily="34" charset="0"/>
              <a:buChar char="•"/>
            </a:pPr>
            <a:r>
              <a:rPr lang="cs-CZ" dirty="0" smtClean="0"/>
              <a:t>Protein </a:t>
            </a:r>
            <a:r>
              <a:rPr lang="cs-CZ" dirty="0" err="1" smtClean="0"/>
              <a:t>glykosylation</a:t>
            </a:r>
            <a:r>
              <a:rPr lang="cs-CZ" dirty="0" smtClean="0"/>
              <a:t> in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human</a:t>
            </a:r>
            <a:r>
              <a:rPr lang="cs-CZ" dirty="0" smtClean="0"/>
              <a:t> </a:t>
            </a:r>
            <a:r>
              <a:rPr lang="cs-CZ" dirty="0" err="1" smtClean="0"/>
              <a:t>health</a:t>
            </a:r>
            <a:r>
              <a:rPr lang="cs-CZ" dirty="0" smtClean="0"/>
              <a:t> </a:t>
            </a:r>
            <a:r>
              <a:rPr lang="cs-CZ" dirty="0" err="1" smtClean="0"/>
              <a:t>and</a:t>
            </a:r>
            <a:r>
              <a:rPr lang="cs-CZ" dirty="0" smtClean="0"/>
              <a:t> </a:t>
            </a:r>
            <a:r>
              <a:rPr lang="cs-CZ" dirty="0" err="1" smtClean="0"/>
              <a:t>diaseases</a:t>
            </a:r>
            <a:r>
              <a:rPr lang="cs-CZ" dirty="0" smtClean="0"/>
              <a:t> (</a:t>
            </a:r>
            <a:r>
              <a:rPr lang="cs-CZ" dirty="0" err="1" smtClean="0"/>
              <a:t>cancer</a:t>
            </a:r>
            <a:r>
              <a:rPr lang="cs-CZ" dirty="0" smtClean="0"/>
              <a:t>)</a:t>
            </a:r>
          </a:p>
        </p:txBody>
      </p:sp>
      <p:sp>
        <p:nvSpPr>
          <p:cNvPr id="97282" name="AutoShape 2" descr="Výsledek obrázku pro polysacharidy obráze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5" name="Obrázek 4" descr="polysacharid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95736" y="3501008"/>
            <a:ext cx="4032448" cy="31310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55576" y="0"/>
            <a:ext cx="80772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Are </a:t>
            </a:r>
            <a:r>
              <a:rPr lang="cs-CZ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polysaccharides</a:t>
            </a:r>
            <a:r>
              <a:rPr lang="cs-CZ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electroactive</a:t>
            </a:r>
            <a:r>
              <a:rPr lang="cs-CZ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cs-CZ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611560" y="1052736"/>
            <a:ext cx="842493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cs-CZ" dirty="0" smtClean="0"/>
              <a:t> </a:t>
            </a:r>
            <a:r>
              <a:rPr lang="cs-CZ" dirty="0" err="1" smtClean="0"/>
              <a:t>Since</a:t>
            </a:r>
            <a:r>
              <a:rPr lang="cs-CZ" dirty="0" smtClean="0"/>
              <a:t> 2009 </a:t>
            </a:r>
            <a:r>
              <a:rPr lang="cs-CZ" dirty="0" err="1" smtClean="0"/>
              <a:t>PSs</a:t>
            </a:r>
            <a:r>
              <a:rPr lang="cs-CZ" dirty="0" smtClean="0"/>
              <a:t> </a:t>
            </a:r>
            <a:r>
              <a:rPr lang="cs-CZ" dirty="0" err="1" smtClean="0"/>
              <a:t>and</a:t>
            </a:r>
            <a:r>
              <a:rPr lang="cs-CZ" dirty="0" smtClean="0"/>
              <a:t> </a:t>
            </a:r>
            <a:r>
              <a:rPr lang="cs-CZ" dirty="0" err="1" smtClean="0"/>
              <a:t>OLSs</a:t>
            </a:r>
            <a:r>
              <a:rPr lang="cs-CZ" dirty="0" smtClean="0"/>
              <a:t> </a:t>
            </a:r>
            <a:r>
              <a:rPr lang="cs-CZ" dirty="0" err="1" smtClean="0"/>
              <a:t>considered</a:t>
            </a:r>
            <a:r>
              <a:rPr lang="cs-CZ" dirty="0" smtClean="0"/>
              <a:t> as </a:t>
            </a:r>
            <a:r>
              <a:rPr lang="cs-CZ" dirty="0" err="1" smtClean="0"/>
              <a:t>electrochemical</a:t>
            </a:r>
            <a:r>
              <a:rPr lang="cs-CZ" dirty="0" smtClean="0"/>
              <a:t> </a:t>
            </a:r>
            <a:r>
              <a:rPr lang="cs-CZ" dirty="0" err="1" smtClean="0"/>
              <a:t>inactive</a:t>
            </a:r>
            <a:r>
              <a:rPr lang="cs-CZ" dirty="0" smtClean="0"/>
              <a:t> </a:t>
            </a:r>
            <a:r>
              <a:rPr lang="cs-CZ" dirty="0" err="1" smtClean="0"/>
              <a:t>compounds</a:t>
            </a:r>
            <a:endParaRPr lang="cs-CZ" dirty="0" smtClean="0"/>
          </a:p>
          <a:p>
            <a:pPr>
              <a:buFont typeface="Arial" pitchFamily="34" charset="0"/>
              <a:buChar char="•"/>
            </a:pPr>
            <a:r>
              <a:rPr lang="cs-CZ" b="1" dirty="0" smtClean="0"/>
              <a:t>In 2009</a:t>
            </a:r>
            <a:r>
              <a:rPr lang="cs-CZ" dirty="0" smtClean="0"/>
              <a:t> – </a:t>
            </a:r>
            <a:r>
              <a:rPr lang="cs-CZ" dirty="0" err="1" smtClean="0"/>
              <a:t>some</a:t>
            </a:r>
            <a:r>
              <a:rPr lang="cs-CZ" dirty="0" smtClean="0"/>
              <a:t> </a:t>
            </a:r>
            <a:r>
              <a:rPr lang="cs-CZ" dirty="0" err="1" smtClean="0"/>
              <a:t>sulphated</a:t>
            </a:r>
            <a:r>
              <a:rPr lang="cs-CZ" dirty="0" smtClean="0"/>
              <a:t> </a:t>
            </a:r>
            <a:r>
              <a:rPr lang="cs-CZ" dirty="0" err="1" smtClean="0"/>
              <a:t>PSs</a:t>
            </a:r>
            <a:r>
              <a:rPr lang="cs-CZ" dirty="0" smtClean="0"/>
              <a:t> </a:t>
            </a:r>
            <a:r>
              <a:rPr lang="cs-CZ" dirty="0" err="1" smtClean="0"/>
              <a:t>catalyze</a:t>
            </a:r>
            <a:r>
              <a:rPr lang="cs-CZ" dirty="0" smtClean="0"/>
              <a:t> </a:t>
            </a:r>
            <a:r>
              <a:rPr lang="cs-CZ" dirty="0" err="1" smtClean="0"/>
              <a:t>hydrogen</a:t>
            </a:r>
            <a:r>
              <a:rPr lang="cs-CZ" dirty="0" smtClean="0"/>
              <a:t> </a:t>
            </a:r>
            <a:r>
              <a:rPr lang="cs-CZ" dirty="0" err="1" smtClean="0"/>
              <a:t>evolution</a:t>
            </a:r>
            <a:r>
              <a:rPr lang="cs-CZ" dirty="0" smtClean="0"/>
              <a:t> </a:t>
            </a:r>
            <a:r>
              <a:rPr lang="cs-CZ" dirty="0" err="1" smtClean="0"/>
              <a:t>reaction</a:t>
            </a:r>
            <a:r>
              <a:rPr lang="cs-CZ" dirty="0" smtClean="0"/>
              <a:t> </a:t>
            </a:r>
            <a:r>
              <a:rPr lang="cs-CZ" dirty="0" err="1" smtClean="0"/>
              <a:t>and</a:t>
            </a:r>
            <a:r>
              <a:rPr lang="cs-CZ" dirty="0" smtClean="0"/>
              <a:t> </a:t>
            </a:r>
            <a:r>
              <a:rPr lang="cs-CZ" dirty="0" err="1" smtClean="0"/>
              <a:t>give</a:t>
            </a:r>
            <a:r>
              <a:rPr lang="cs-CZ" dirty="0" smtClean="0"/>
              <a:t> CPS </a:t>
            </a:r>
            <a:r>
              <a:rPr lang="cs-CZ" dirty="0" err="1" smtClean="0"/>
              <a:t>signals</a:t>
            </a:r>
            <a:r>
              <a:rPr lang="cs-CZ" dirty="0" smtClean="0"/>
              <a:t> </a:t>
            </a:r>
            <a:r>
              <a:rPr lang="cs-CZ" dirty="0" err="1" smtClean="0"/>
              <a:t>at</a:t>
            </a:r>
            <a:r>
              <a:rPr lang="cs-CZ" dirty="0" smtClean="0"/>
              <a:t> </a:t>
            </a:r>
            <a:r>
              <a:rPr lang="cs-CZ" dirty="0" err="1" smtClean="0"/>
              <a:t>Hg</a:t>
            </a:r>
            <a:r>
              <a:rPr lang="cs-CZ" dirty="0" smtClean="0"/>
              <a:t> </a:t>
            </a:r>
            <a:r>
              <a:rPr lang="cs-CZ" dirty="0" err="1" smtClean="0"/>
              <a:t>electrodes</a:t>
            </a:r>
            <a:endParaRPr lang="cs-CZ" dirty="0" smtClean="0"/>
          </a:p>
          <a:p>
            <a:pPr>
              <a:buFont typeface="Arial" pitchFamily="34" charset="0"/>
              <a:buChar char="•"/>
            </a:pPr>
            <a:r>
              <a:rPr lang="cs-CZ" dirty="0" err="1" smtClean="0"/>
              <a:t>PSs</a:t>
            </a:r>
            <a:r>
              <a:rPr lang="cs-CZ" dirty="0" smtClean="0"/>
              <a:t> </a:t>
            </a:r>
            <a:r>
              <a:rPr lang="cs-CZ" dirty="0" err="1" smtClean="0"/>
              <a:t>and</a:t>
            </a:r>
            <a:r>
              <a:rPr lang="cs-CZ" dirty="0" smtClean="0"/>
              <a:t> </a:t>
            </a:r>
            <a:r>
              <a:rPr lang="cs-CZ" dirty="0" err="1" smtClean="0"/>
              <a:t>OLSs</a:t>
            </a:r>
            <a:r>
              <a:rPr lang="cs-CZ" dirty="0" smtClean="0"/>
              <a:t> are </a:t>
            </a:r>
            <a:r>
              <a:rPr lang="cs-CZ" dirty="0" err="1" smtClean="0"/>
              <a:t>easy</a:t>
            </a:r>
            <a:r>
              <a:rPr lang="cs-CZ" dirty="0" smtClean="0"/>
              <a:t> </a:t>
            </a:r>
            <a:r>
              <a:rPr lang="cs-CZ" dirty="0" err="1" smtClean="0"/>
              <a:t>modifiable</a:t>
            </a:r>
            <a:r>
              <a:rPr lang="cs-CZ" dirty="0" smtClean="0"/>
              <a:t> </a:t>
            </a:r>
            <a:r>
              <a:rPr lang="cs-CZ" dirty="0" err="1" smtClean="0"/>
              <a:t>with</a:t>
            </a:r>
            <a:r>
              <a:rPr lang="cs-CZ" dirty="0" smtClean="0"/>
              <a:t> Os(VI)L </a:t>
            </a:r>
            <a:r>
              <a:rPr lang="cs-CZ" dirty="0" err="1" smtClean="0"/>
              <a:t>complexes</a:t>
            </a:r>
            <a:r>
              <a:rPr lang="cs-CZ" dirty="0" smtClean="0"/>
              <a:t> (</a:t>
            </a:r>
            <a:r>
              <a:rPr lang="cs-CZ" dirty="0" err="1" smtClean="0"/>
              <a:t>with</a:t>
            </a:r>
            <a:r>
              <a:rPr lang="cs-CZ" dirty="0" smtClean="0"/>
              <a:t> </a:t>
            </a:r>
            <a:r>
              <a:rPr lang="cs-CZ" dirty="0" err="1" smtClean="0"/>
              <a:t>nitrogen</a:t>
            </a:r>
            <a:r>
              <a:rPr lang="cs-CZ" dirty="0" smtClean="0"/>
              <a:t> </a:t>
            </a:r>
            <a:r>
              <a:rPr lang="cs-CZ" dirty="0" err="1" smtClean="0"/>
              <a:t>ligands</a:t>
            </a:r>
            <a:r>
              <a:rPr lang="cs-CZ" dirty="0" smtClean="0"/>
              <a:t>); </a:t>
            </a:r>
            <a:r>
              <a:rPr lang="cs-CZ" dirty="0" err="1" smtClean="0"/>
              <a:t>electroactive</a:t>
            </a:r>
            <a:r>
              <a:rPr lang="cs-CZ" dirty="0" smtClean="0"/>
              <a:t> </a:t>
            </a:r>
            <a:r>
              <a:rPr lang="cs-CZ" dirty="0" err="1" smtClean="0"/>
              <a:t>aducts</a:t>
            </a:r>
            <a:endParaRPr lang="cs-CZ" dirty="0" smtClean="0"/>
          </a:p>
          <a:p>
            <a:pPr>
              <a:buFont typeface="Arial" pitchFamily="34" charset="0"/>
              <a:buChar char="•"/>
            </a:pPr>
            <a:r>
              <a:rPr lang="cs-CZ" b="1" dirty="0" err="1" smtClean="0"/>
              <a:t>Lectine</a:t>
            </a:r>
            <a:r>
              <a:rPr lang="cs-CZ" b="1" dirty="0" smtClean="0"/>
              <a:t> </a:t>
            </a:r>
            <a:r>
              <a:rPr lang="cs-CZ" b="1" dirty="0" err="1" smtClean="0"/>
              <a:t>biosensors</a:t>
            </a:r>
            <a:r>
              <a:rPr lang="cs-CZ" b="1" dirty="0" smtClean="0"/>
              <a:t> </a:t>
            </a:r>
            <a:r>
              <a:rPr lang="cs-CZ" dirty="0" err="1" smtClean="0"/>
              <a:t>for</a:t>
            </a:r>
            <a:r>
              <a:rPr lang="cs-CZ" dirty="0" smtClean="0"/>
              <a:t> </a:t>
            </a:r>
            <a:r>
              <a:rPr lang="cs-CZ" dirty="0" err="1" smtClean="0"/>
              <a:t>glycane</a:t>
            </a:r>
            <a:r>
              <a:rPr lang="cs-CZ" dirty="0" smtClean="0"/>
              <a:t> </a:t>
            </a:r>
            <a:r>
              <a:rPr lang="cs-CZ" dirty="0" err="1" smtClean="0"/>
              <a:t>detection</a:t>
            </a:r>
            <a:r>
              <a:rPr lang="cs-CZ" dirty="0" smtClean="0"/>
              <a:t>(</a:t>
            </a:r>
            <a:r>
              <a:rPr lang="cs-CZ" dirty="0" err="1" smtClean="0"/>
              <a:t>sugar</a:t>
            </a:r>
            <a:r>
              <a:rPr lang="cs-CZ" dirty="0" smtClean="0"/>
              <a:t> </a:t>
            </a:r>
            <a:r>
              <a:rPr lang="cs-CZ" dirty="0" err="1" smtClean="0"/>
              <a:t>residues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glycoproteins</a:t>
            </a:r>
            <a:r>
              <a:rPr lang="cs-CZ" dirty="0" smtClean="0"/>
              <a:t> </a:t>
            </a:r>
            <a:r>
              <a:rPr lang="cs-CZ" dirty="0" err="1" smtClean="0"/>
              <a:t>and</a:t>
            </a:r>
            <a:r>
              <a:rPr lang="cs-CZ" dirty="0" smtClean="0"/>
              <a:t> </a:t>
            </a:r>
            <a:r>
              <a:rPr lang="cs-CZ" dirty="0" err="1" smtClean="0"/>
              <a:t>glycolipides</a:t>
            </a:r>
            <a:r>
              <a:rPr lang="cs-CZ" dirty="0" smtClean="0"/>
              <a:t>); </a:t>
            </a:r>
            <a:r>
              <a:rPr lang="cs-CZ" dirty="0" err="1" smtClean="0"/>
              <a:t>electrochemical</a:t>
            </a:r>
            <a:r>
              <a:rPr lang="cs-CZ" dirty="0" smtClean="0"/>
              <a:t> impedance </a:t>
            </a:r>
            <a:r>
              <a:rPr lang="cs-CZ" dirty="0" err="1" smtClean="0"/>
              <a:t>spectroscopy</a:t>
            </a:r>
            <a:r>
              <a:rPr lang="cs-CZ" dirty="0" smtClean="0"/>
              <a:t> (EIS) </a:t>
            </a:r>
            <a:r>
              <a:rPr lang="cs-CZ" dirty="0" err="1" smtClean="0"/>
              <a:t>biosensors</a:t>
            </a:r>
            <a:endParaRPr lang="cs-CZ" dirty="0" smtClean="0"/>
          </a:p>
          <a:p>
            <a:pPr lvl="1">
              <a:buFont typeface="Wingdings" pitchFamily="2" charset="2"/>
              <a:buChar char="ü"/>
            </a:pPr>
            <a:r>
              <a:rPr lang="cs-CZ" dirty="0" err="1" smtClean="0"/>
              <a:t>Easy</a:t>
            </a:r>
            <a:r>
              <a:rPr lang="cs-CZ" dirty="0" smtClean="0"/>
              <a:t> </a:t>
            </a:r>
            <a:r>
              <a:rPr lang="cs-CZ" dirty="0" err="1" smtClean="0"/>
              <a:t>and</a:t>
            </a:r>
            <a:r>
              <a:rPr lang="cs-CZ" dirty="0" smtClean="0"/>
              <a:t> </a:t>
            </a:r>
            <a:r>
              <a:rPr lang="cs-CZ" dirty="0" err="1" smtClean="0"/>
              <a:t>quick</a:t>
            </a:r>
            <a:r>
              <a:rPr lang="cs-CZ" dirty="0" smtClean="0"/>
              <a:t> </a:t>
            </a:r>
            <a:r>
              <a:rPr lang="cs-CZ" dirty="0" err="1" smtClean="0"/>
              <a:t>detection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oncomarkers</a:t>
            </a:r>
            <a:r>
              <a:rPr lang="cs-CZ" dirty="0" smtClean="0"/>
              <a:t> </a:t>
            </a:r>
            <a:r>
              <a:rPr lang="cs-CZ" dirty="0" err="1" smtClean="0"/>
              <a:t>and</a:t>
            </a:r>
            <a:r>
              <a:rPr lang="cs-CZ" dirty="0" smtClean="0"/>
              <a:t> </a:t>
            </a:r>
            <a:r>
              <a:rPr lang="cs-CZ" dirty="0" err="1" smtClean="0"/>
              <a:t>other</a:t>
            </a:r>
            <a:r>
              <a:rPr lang="cs-CZ" dirty="0" smtClean="0"/>
              <a:t> </a:t>
            </a:r>
            <a:r>
              <a:rPr lang="cs-CZ" dirty="0" err="1" smtClean="0"/>
              <a:t>proteins</a:t>
            </a:r>
            <a:r>
              <a:rPr lang="cs-CZ" dirty="0" smtClean="0"/>
              <a:t> </a:t>
            </a:r>
            <a:r>
              <a:rPr lang="cs-CZ" dirty="0" err="1" smtClean="0"/>
              <a:t>important</a:t>
            </a:r>
            <a:r>
              <a:rPr lang="cs-CZ" dirty="0" smtClean="0"/>
              <a:t> in </a:t>
            </a:r>
            <a:r>
              <a:rPr lang="cs-CZ" dirty="0" err="1" smtClean="0"/>
              <a:t>biomedicine</a:t>
            </a:r>
            <a:endParaRPr lang="cs-CZ" dirty="0" smtClean="0"/>
          </a:p>
          <a:p>
            <a:pPr>
              <a:buFont typeface="Arial" pitchFamily="34" charset="0"/>
              <a:buChar char="•"/>
            </a:pPr>
            <a:endParaRPr lang="cs-CZ" dirty="0"/>
          </a:p>
        </p:txBody>
      </p:sp>
      <p:pic>
        <p:nvPicPr>
          <p:cNvPr id="1013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3933056"/>
            <a:ext cx="6696744" cy="2574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ovéPole 4"/>
          <p:cNvSpPr txBox="1"/>
          <p:nvPr/>
        </p:nvSpPr>
        <p:spPr>
          <a:xfrm>
            <a:off x="467544" y="6550223"/>
            <a:ext cx="79928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400" i="1" dirty="0" smtClean="0"/>
              <a:t>Bartošík M., Paleček E., Vojtěšek B.: Klin </a:t>
            </a:r>
            <a:r>
              <a:rPr lang="cs-CZ" sz="1400" i="1" dirty="0" err="1" smtClean="0"/>
              <a:t>Onkol</a:t>
            </a:r>
            <a:r>
              <a:rPr lang="cs-CZ" sz="1400" i="1" dirty="0" smtClean="0"/>
              <a:t>, 2014, 27 (</a:t>
            </a:r>
            <a:r>
              <a:rPr lang="cs-CZ" sz="1400" i="1" dirty="0" err="1" smtClean="0"/>
              <a:t>Suppl</a:t>
            </a:r>
            <a:r>
              <a:rPr lang="cs-CZ" sz="1400" i="1" dirty="0" smtClean="0"/>
              <a:t> 1), S53-S60  </a:t>
            </a:r>
            <a:endParaRPr lang="cs-CZ" sz="1400" i="1" dirty="0"/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2636912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cs-CZ" sz="6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Biosensors</a:t>
            </a:r>
            <a:endParaRPr lang="cs-CZ" sz="6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55576" y="116632"/>
            <a:ext cx="8077200" cy="1143000"/>
          </a:xfrm>
        </p:spPr>
        <p:txBody>
          <a:bodyPr>
            <a:normAutofit/>
          </a:bodyPr>
          <a:lstStyle/>
          <a:p>
            <a:pPr algn="ctr"/>
            <a:r>
              <a:rPr lang="cs-CZ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</a:t>
            </a:r>
            <a:r>
              <a:rPr lang="cs-CZ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</a:t>
            </a:r>
            <a:r>
              <a:rPr lang="cs-CZ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biosensor</a:t>
            </a:r>
            <a:r>
              <a:rPr lang="cs-CZ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cs-CZ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648316" y="1340768"/>
            <a:ext cx="85689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cs-CZ" sz="2000" dirty="0" smtClean="0"/>
              <a:t> </a:t>
            </a:r>
            <a:r>
              <a:rPr lang="cs-CZ" sz="2000" dirty="0" err="1" smtClean="0"/>
              <a:t>Analytical</a:t>
            </a:r>
            <a:r>
              <a:rPr lang="cs-CZ" sz="2000" dirty="0" smtClean="0"/>
              <a:t> instrument </a:t>
            </a:r>
            <a:r>
              <a:rPr lang="cs-CZ" sz="2000" dirty="0" err="1" smtClean="0"/>
              <a:t>containing</a:t>
            </a:r>
            <a:r>
              <a:rPr lang="cs-CZ" sz="2000" dirty="0" smtClean="0"/>
              <a:t> </a:t>
            </a:r>
            <a:r>
              <a:rPr lang="cs-CZ" sz="2000" dirty="0" err="1" smtClean="0"/>
              <a:t>senstivite</a:t>
            </a:r>
            <a:r>
              <a:rPr lang="cs-CZ" sz="2000" dirty="0" smtClean="0"/>
              <a:t> </a:t>
            </a:r>
            <a:r>
              <a:rPr lang="cs-CZ" sz="2000" dirty="0" err="1" smtClean="0"/>
              <a:t>bioreceptor</a:t>
            </a:r>
            <a:r>
              <a:rPr lang="cs-CZ" sz="2000" dirty="0" smtClean="0"/>
              <a:t>, </a:t>
            </a:r>
            <a:r>
              <a:rPr lang="cs-CZ" sz="2000" dirty="0" err="1" smtClean="0"/>
              <a:t>which</a:t>
            </a:r>
            <a:r>
              <a:rPr lang="cs-CZ" sz="2000" dirty="0" smtClean="0"/>
              <a:t> </a:t>
            </a:r>
            <a:r>
              <a:rPr lang="cs-CZ" sz="2000" dirty="0" err="1" smtClean="0"/>
              <a:t>is</a:t>
            </a:r>
            <a:r>
              <a:rPr lang="cs-CZ" sz="2000" dirty="0" smtClean="0"/>
              <a:t> </a:t>
            </a:r>
            <a:r>
              <a:rPr lang="cs-CZ" sz="2000" dirty="0" err="1" smtClean="0"/>
              <a:t>the</a:t>
            </a:r>
            <a:r>
              <a:rPr lang="cs-CZ" sz="2000" dirty="0" smtClean="0"/>
              <a:t> part </a:t>
            </a:r>
            <a:r>
              <a:rPr lang="cs-CZ" sz="2000" dirty="0" err="1" smtClean="0"/>
              <a:t>of</a:t>
            </a:r>
            <a:r>
              <a:rPr lang="cs-CZ" sz="2000" dirty="0" smtClean="0"/>
              <a:t> </a:t>
            </a:r>
            <a:r>
              <a:rPr lang="cs-CZ" sz="2000" dirty="0" err="1" smtClean="0"/>
              <a:t>physicochemical</a:t>
            </a:r>
            <a:r>
              <a:rPr lang="cs-CZ" sz="2000" dirty="0" smtClean="0"/>
              <a:t> </a:t>
            </a:r>
            <a:r>
              <a:rPr lang="cs-CZ" sz="2000" dirty="0" err="1" smtClean="0"/>
              <a:t>tranducer</a:t>
            </a:r>
            <a:r>
              <a:rPr lang="cs-CZ" sz="2000" dirty="0" smtClean="0"/>
              <a:t> </a:t>
            </a:r>
            <a:r>
              <a:rPr lang="cs-CZ" sz="2000" dirty="0" err="1" smtClean="0"/>
              <a:t>or</a:t>
            </a:r>
            <a:r>
              <a:rPr lang="cs-CZ" sz="2000" dirty="0" smtClean="0"/>
              <a:t> </a:t>
            </a:r>
            <a:r>
              <a:rPr lang="cs-CZ" sz="2000" dirty="0" err="1" smtClean="0"/>
              <a:t>it</a:t>
            </a:r>
            <a:r>
              <a:rPr lang="cs-CZ" sz="2000" dirty="0" smtClean="0"/>
              <a:t> </a:t>
            </a:r>
            <a:r>
              <a:rPr lang="cs-CZ" sz="2000" dirty="0" err="1" smtClean="0"/>
              <a:t>is</a:t>
            </a:r>
            <a:r>
              <a:rPr lang="cs-CZ" sz="2000" dirty="0" smtClean="0"/>
              <a:t> in </a:t>
            </a:r>
            <a:r>
              <a:rPr lang="cs-CZ" sz="2000" dirty="0" err="1" smtClean="0"/>
              <a:t>the</a:t>
            </a:r>
            <a:r>
              <a:rPr lang="cs-CZ" sz="2000" dirty="0" smtClean="0"/>
              <a:t> </a:t>
            </a:r>
            <a:r>
              <a:rPr lang="cs-CZ" sz="2000" dirty="0" err="1" smtClean="0"/>
              <a:t>close</a:t>
            </a:r>
            <a:r>
              <a:rPr lang="cs-CZ" sz="2000" dirty="0" smtClean="0"/>
              <a:t> </a:t>
            </a:r>
            <a:r>
              <a:rPr lang="cs-CZ" sz="2000" dirty="0" err="1" smtClean="0"/>
              <a:t>proximity</a:t>
            </a:r>
            <a:r>
              <a:rPr lang="cs-CZ" sz="2000" dirty="0" smtClean="0"/>
              <a:t> </a:t>
            </a:r>
            <a:r>
              <a:rPr lang="cs-CZ" sz="2000" dirty="0" err="1" smtClean="0"/>
              <a:t>with</a:t>
            </a:r>
            <a:r>
              <a:rPr lang="cs-CZ" sz="2000" dirty="0" smtClean="0"/>
              <a:t> </a:t>
            </a:r>
            <a:r>
              <a:rPr lang="cs-CZ" sz="2000" dirty="0" err="1" smtClean="0"/>
              <a:t>physicochemical</a:t>
            </a:r>
            <a:r>
              <a:rPr lang="cs-CZ" sz="2000" dirty="0" smtClean="0"/>
              <a:t> </a:t>
            </a:r>
            <a:r>
              <a:rPr lang="cs-CZ" sz="2000" dirty="0" err="1" smtClean="0"/>
              <a:t>transducer</a:t>
            </a:r>
            <a:endParaRPr lang="cs-CZ" sz="2000" dirty="0"/>
          </a:p>
        </p:txBody>
      </p:sp>
      <p:grpSp>
        <p:nvGrpSpPr>
          <p:cNvPr id="8" name="Skupina 19"/>
          <p:cNvGrpSpPr/>
          <p:nvPr/>
        </p:nvGrpSpPr>
        <p:grpSpPr>
          <a:xfrm>
            <a:off x="640017" y="2420888"/>
            <a:ext cx="8351597" cy="1757809"/>
            <a:chOff x="398489" y="2420888"/>
            <a:chExt cx="8351597" cy="1757809"/>
          </a:xfrm>
        </p:grpSpPr>
        <p:sp>
          <p:nvSpPr>
            <p:cNvPr id="4" name="Obdélník 3"/>
            <p:cNvSpPr/>
            <p:nvPr/>
          </p:nvSpPr>
          <p:spPr>
            <a:xfrm>
              <a:off x="1694632" y="2420888"/>
              <a:ext cx="5109616" cy="172819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5" name="Elipsa 4"/>
            <p:cNvSpPr/>
            <p:nvPr/>
          </p:nvSpPr>
          <p:spPr>
            <a:xfrm>
              <a:off x="398489" y="2564904"/>
              <a:ext cx="1149176" cy="1152128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6" name="Obdélník 5"/>
            <p:cNvSpPr/>
            <p:nvPr/>
          </p:nvSpPr>
          <p:spPr>
            <a:xfrm>
              <a:off x="1910657" y="2636911"/>
              <a:ext cx="1725240" cy="108012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7" name="Obdélník 6"/>
            <p:cNvSpPr/>
            <p:nvPr/>
          </p:nvSpPr>
          <p:spPr>
            <a:xfrm>
              <a:off x="4358928" y="2636911"/>
              <a:ext cx="2013272" cy="108012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1" name="TextovéPole 10"/>
            <p:cNvSpPr txBox="1"/>
            <p:nvPr/>
          </p:nvSpPr>
          <p:spPr>
            <a:xfrm>
              <a:off x="2054672" y="2996951"/>
              <a:ext cx="151129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000" dirty="0" err="1" smtClean="0"/>
                <a:t>Bioreceptor</a:t>
              </a:r>
              <a:endParaRPr lang="cs-CZ" sz="2000" dirty="0"/>
            </a:p>
          </p:txBody>
        </p:sp>
        <p:sp>
          <p:nvSpPr>
            <p:cNvPr id="12" name="TextovéPole 11"/>
            <p:cNvSpPr txBox="1"/>
            <p:nvPr/>
          </p:nvSpPr>
          <p:spPr>
            <a:xfrm>
              <a:off x="4708122" y="2995967"/>
              <a:ext cx="136736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000" dirty="0" err="1" smtClean="0"/>
                <a:t>Transducer</a:t>
              </a:r>
              <a:endParaRPr lang="cs-CZ" sz="2000" dirty="0"/>
            </a:p>
          </p:txBody>
        </p:sp>
        <p:sp>
          <p:nvSpPr>
            <p:cNvPr id="13" name="TextovéPole 12"/>
            <p:cNvSpPr txBox="1"/>
            <p:nvPr/>
          </p:nvSpPr>
          <p:spPr>
            <a:xfrm>
              <a:off x="470496" y="2924943"/>
              <a:ext cx="100753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000" dirty="0" err="1" smtClean="0"/>
                <a:t>Analyte</a:t>
              </a:r>
              <a:endParaRPr lang="cs-CZ" sz="2000" dirty="0"/>
            </a:p>
          </p:txBody>
        </p:sp>
        <p:sp>
          <p:nvSpPr>
            <p:cNvPr id="14" name="Šipka doprava 13"/>
            <p:cNvSpPr/>
            <p:nvPr/>
          </p:nvSpPr>
          <p:spPr>
            <a:xfrm>
              <a:off x="1550616" y="3140968"/>
              <a:ext cx="359832" cy="164590"/>
            </a:xfrm>
            <a:prstGeom prst="rightArrow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5" name="Šipka doprava 14"/>
            <p:cNvSpPr/>
            <p:nvPr/>
          </p:nvSpPr>
          <p:spPr>
            <a:xfrm>
              <a:off x="6447160" y="3150830"/>
              <a:ext cx="2302926" cy="235614"/>
            </a:xfrm>
            <a:prstGeom prst="rightArrow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6" name="Šipka doprava 15"/>
            <p:cNvSpPr/>
            <p:nvPr/>
          </p:nvSpPr>
          <p:spPr>
            <a:xfrm>
              <a:off x="3710856" y="3140968"/>
              <a:ext cx="647698" cy="164590"/>
            </a:xfrm>
            <a:prstGeom prst="rightArrow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7" name="TextovéPole 16"/>
            <p:cNvSpPr txBox="1"/>
            <p:nvPr/>
          </p:nvSpPr>
          <p:spPr>
            <a:xfrm>
              <a:off x="6807200" y="2852936"/>
              <a:ext cx="187112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000" dirty="0" err="1" smtClean="0"/>
                <a:t>Electronic</a:t>
              </a:r>
              <a:r>
                <a:rPr lang="cs-CZ" sz="2000" dirty="0" smtClean="0"/>
                <a:t> </a:t>
              </a:r>
              <a:r>
                <a:rPr lang="cs-CZ" sz="2000" dirty="0" err="1" smtClean="0"/>
                <a:t>signal</a:t>
              </a:r>
              <a:endParaRPr lang="cs-CZ" sz="2000" dirty="0"/>
            </a:p>
          </p:txBody>
        </p:sp>
        <p:sp>
          <p:nvSpPr>
            <p:cNvPr id="19" name="TextovéPole 18"/>
            <p:cNvSpPr txBox="1"/>
            <p:nvPr/>
          </p:nvSpPr>
          <p:spPr>
            <a:xfrm>
              <a:off x="2765874" y="3717032"/>
              <a:ext cx="24482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2400" b="1" dirty="0" err="1" smtClean="0"/>
                <a:t>Biosensor</a:t>
              </a:r>
              <a:endParaRPr lang="cs-CZ" sz="2400" b="1" dirty="0"/>
            </a:p>
          </p:txBody>
        </p:sp>
      </p:grpSp>
      <p:sp>
        <p:nvSpPr>
          <p:cNvPr id="21" name="TextovéPole 20"/>
          <p:cNvSpPr txBox="1"/>
          <p:nvPr/>
        </p:nvSpPr>
        <p:spPr>
          <a:xfrm>
            <a:off x="590934" y="4365104"/>
            <a:ext cx="835292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cs-CZ" sz="2000" b="1" dirty="0" err="1" smtClean="0"/>
              <a:t>Bioreceptors</a:t>
            </a:r>
            <a:endParaRPr lang="cs-CZ" sz="2000" b="1" dirty="0" smtClean="0"/>
          </a:p>
          <a:p>
            <a:pPr lvl="1">
              <a:buFont typeface="Wingdings" pitchFamily="2" charset="2"/>
              <a:buChar char="ü"/>
            </a:pPr>
            <a:r>
              <a:rPr lang="cs-CZ" sz="2000" u="sng" dirty="0" err="1" smtClean="0"/>
              <a:t>Biocatalytic</a:t>
            </a:r>
            <a:r>
              <a:rPr lang="cs-CZ" sz="2000" b="1" u="sng" dirty="0" smtClean="0"/>
              <a:t> </a:t>
            </a:r>
            <a:r>
              <a:rPr lang="cs-CZ" sz="2000" dirty="0" smtClean="0"/>
              <a:t>(enzyme, organela, cell, </a:t>
            </a:r>
            <a:r>
              <a:rPr lang="cs-CZ" sz="2000" dirty="0" err="1" smtClean="0"/>
              <a:t>tissue</a:t>
            </a:r>
            <a:r>
              <a:rPr lang="cs-CZ" sz="2000" dirty="0" smtClean="0"/>
              <a:t>, organ, </a:t>
            </a:r>
            <a:r>
              <a:rPr lang="cs-CZ" sz="2000" dirty="0" err="1" smtClean="0"/>
              <a:t>organism</a:t>
            </a:r>
            <a:r>
              <a:rPr lang="cs-CZ" sz="2000" dirty="0" smtClean="0"/>
              <a:t>) – </a:t>
            </a:r>
            <a:r>
              <a:rPr lang="cs-CZ" sz="2000" dirty="0" err="1" smtClean="0"/>
              <a:t>analyte</a:t>
            </a:r>
            <a:r>
              <a:rPr lang="cs-CZ" sz="2000" dirty="0" smtClean="0"/>
              <a:t> </a:t>
            </a:r>
            <a:r>
              <a:rPr lang="cs-CZ" sz="2000" dirty="0" err="1" smtClean="0"/>
              <a:t>is</a:t>
            </a:r>
            <a:r>
              <a:rPr lang="cs-CZ" sz="2000" dirty="0" smtClean="0"/>
              <a:t> </a:t>
            </a:r>
            <a:r>
              <a:rPr lang="cs-CZ" sz="2000" dirty="0" err="1" smtClean="0"/>
              <a:t>conversed</a:t>
            </a:r>
            <a:r>
              <a:rPr lang="cs-CZ" sz="2000" dirty="0" smtClean="0"/>
              <a:t> </a:t>
            </a:r>
            <a:r>
              <a:rPr lang="cs-CZ" sz="2000" dirty="0" err="1" smtClean="0"/>
              <a:t>during</a:t>
            </a:r>
            <a:r>
              <a:rPr lang="cs-CZ" sz="2000" dirty="0" smtClean="0"/>
              <a:t> </a:t>
            </a:r>
            <a:r>
              <a:rPr lang="cs-CZ" sz="2000" dirty="0" err="1" smtClean="0"/>
              <a:t>chemical</a:t>
            </a:r>
            <a:r>
              <a:rPr lang="cs-CZ" sz="2000" dirty="0" smtClean="0"/>
              <a:t> </a:t>
            </a:r>
            <a:r>
              <a:rPr lang="cs-CZ" sz="2000" dirty="0" err="1" smtClean="0"/>
              <a:t>reaction</a:t>
            </a:r>
            <a:endParaRPr lang="cs-CZ" sz="2000" dirty="0" smtClean="0"/>
          </a:p>
          <a:p>
            <a:pPr lvl="1">
              <a:buFont typeface="Wingdings" pitchFamily="2" charset="2"/>
              <a:buChar char="ü"/>
            </a:pPr>
            <a:r>
              <a:rPr lang="cs-CZ" sz="2000" dirty="0" smtClean="0"/>
              <a:t> </a:t>
            </a:r>
            <a:r>
              <a:rPr lang="cs-CZ" sz="2000" u="sng" dirty="0" err="1" smtClean="0"/>
              <a:t>Bioaffinity</a:t>
            </a:r>
            <a:r>
              <a:rPr lang="cs-CZ" sz="2000" u="sng" dirty="0" smtClean="0"/>
              <a:t> </a:t>
            </a:r>
            <a:r>
              <a:rPr lang="cs-CZ" sz="2000" dirty="0" smtClean="0"/>
              <a:t>(</a:t>
            </a:r>
            <a:r>
              <a:rPr lang="cs-CZ" sz="2000" dirty="0" err="1" smtClean="0"/>
              <a:t>lectine</a:t>
            </a:r>
            <a:r>
              <a:rPr lang="cs-CZ" sz="2000" dirty="0" smtClean="0"/>
              <a:t>, </a:t>
            </a:r>
            <a:r>
              <a:rPr lang="cs-CZ" sz="2000" dirty="0" err="1" smtClean="0"/>
              <a:t>antibody</a:t>
            </a:r>
            <a:r>
              <a:rPr lang="cs-CZ" sz="2000" dirty="0" smtClean="0"/>
              <a:t>, NA, receptor) – </a:t>
            </a:r>
            <a:r>
              <a:rPr lang="cs-CZ" sz="2000" dirty="0" err="1" smtClean="0"/>
              <a:t>analyte</a:t>
            </a:r>
            <a:r>
              <a:rPr lang="cs-CZ" sz="2000" dirty="0" smtClean="0"/>
              <a:t> </a:t>
            </a:r>
            <a:r>
              <a:rPr lang="cs-CZ" sz="2000" dirty="0" err="1" smtClean="0"/>
              <a:t>is</a:t>
            </a:r>
            <a:r>
              <a:rPr lang="cs-CZ" sz="2000" dirty="0" smtClean="0"/>
              <a:t> </a:t>
            </a:r>
            <a:r>
              <a:rPr lang="cs-CZ" sz="2000" dirty="0" err="1" smtClean="0"/>
              <a:t>specifically</a:t>
            </a:r>
            <a:r>
              <a:rPr lang="cs-CZ" sz="2000" dirty="0" smtClean="0"/>
              <a:t> </a:t>
            </a:r>
            <a:r>
              <a:rPr lang="cs-CZ" sz="2000" dirty="0" err="1" smtClean="0"/>
              <a:t>bound</a:t>
            </a:r>
            <a:r>
              <a:rPr lang="cs-CZ" sz="2000" dirty="0" smtClean="0"/>
              <a:t> in </a:t>
            </a:r>
            <a:r>
              <a:rPr lang="cs-CZ" sz="2000" dirty="0" err="1" smtClean="0"/>
              <a:t>bioaffinity</a:t>
            </a:r>
            <a:r>
              <a:rPr lang="cs-CZ" sz="2000" dirty="0" smtClean="0"/>
              <a:t> </a:t>
            </a:r>
            <a:r>
              <a:rPr lang="cs-CZ" sz="2000" dirty="0" err="1" smtClean="0"/>
              <a:t>complex</a:t>
            </a:r>
            <a:endParaRPr lang="cs-CZ" sz="2000" dirty="0" smtClean="0"/>
          </a:p>
          <a:p>
            <a:pPr>
              <a:buFont typeface="Arial" pitchFamily="34" charset="0"/>
              <a:buChar char="•"/>
            </a:pPr>
            <a:r>
              <a:rPr lang="cs-CZ" sz="2000" b="1" dirty="0" err="1" smtClean="0"/>
              <a:t>Physicochemical</a:t>
            </a:r>
            <a:r>
              <a:rPr lang="cs-CZ" sz="2000" b="1" dirty="0" smtClean="0"/>
              <a:t> </a:t>
            </a:r>
            <a:r>
              <a:rPr lang="cs-CZ" sz="2000" b="1" dirty="0" err="1" smtClean="0"/>
              <a:t>transducers</a:t>
            </a:r>
            <a:r>
              <a:rPr lang="cs-CZ" sz="2000" b="1" dirty="0" smtClean="0"/>
              <a:t> </a:t>
            </a:r>
            <a:r>
              <a:rPr lang="cs-CZ" sz="2000" dirty="0" smtClean="0"/>
              <a:t>– </a:t>
            </a:r>
            <a:r>
              <a:rPr lang="cs-CZ" sz="2000" dirty="0" err="1" smtClean="0"/>
              <a:t>electrochemical</a:t>
            </a:r>
            <a:r>
              <a:rPr lang="cs-CZ" sz="2000" dirty="0" smtClean="0"/>
              <a:t>, </a:t>
            </a:r>
            <a:r>
              <a:rPr lang="cs-CZ" sz="2000" dirty="0" err="1" smtClean="0"/>
              <a:t>optical</a:t>
            </a:r>
            <a:r>
              <a:rPr lang="cs-CZ" sz="2000" dirty="0" smtClean="0"/>
              <a:t>, </a:t>
            </a:r>
            <a:r>
              <a:rPr lang="cs-CZ" sz="2000" dirty="0" err="1" smtClean="0"/>
              <a:t>piezoelectric</a:t>
            </a:r>
            <a:r>
              <a:rPr lang="cs-CZ" sz="2000" dirty="0" smtClean="0"/>
              <a:t> </a:t>
            </a:r>
            <a:r>
              <a:rPr lang="cs-CZ" sz="2000" dirty="0" err="1" smtClean="0"/>
              <a:t>and</a:t>
            </a:r>
            <a:r>
              <a:rPr lang="cs-CZ" sz="2000" dirty="0" smtClean="0"/>
              <a:t> </a:t>
            </a:r>
            <a:r>
              <a:rPr lang="cs-CZ" sz="2000" dirty="0" err="1" smtClean="0"/>
              <a:t>acoustic</a:t>
            </a:r>
            <a:r>
              <a:rPr lang="cs-CZ" sz="2000" dirty="0" smtClean="0"/>
              <a:t>, </a:t>
            </a:r>
            <a:r>
              <a:rPr lang="cs-CZ" sz="2000" dirty="0" err="1" smtClean="0"/>
              <a:t>calorimetric</a:t>
            </a:r>
            <a:endParaRPr lang="cs-CZ" sz="2000" dirty="0"/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91820" y="116632"/>
            <a:ext cx="8229600" cy="778098"/>
          </a:xfrm>
        </p:spPr>
        <p:txBody>
          <a:bodyPr>
            <a:noAutofit/>
          </a:bodyPr>
          <a:lstStyle/>
          <a:p>
            <a:pPr algn="ctr"/>
            <a:r>
              <a:rPr lang="cs-CZ" sz="4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Polarographic</a:t>
            </a:r>
            <a:r>
              <a:rPr lang="cs-CZ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cs-CZ" sz="4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voltammetric</a:t>
            </a:r>
            <a:r>
              <a:rPr lang="cs-CZ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</a:t>
            </a:r>
            <a:r>
              <a:rPr lang="cs-CZ" sz="4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currents</a:t>
            </a:r>
            <a:endParaRPr lang="cs-CZ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683568" y="1052736"/>
            <a:ext cx="7776864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r>
              <a:rPr lang="cs-CZ" sz="2000" b="1" dirty="0" smtClean="0"/>
              <a:t>Charging current </a:t>
            </a:r>
            <a:endParaRPr lang="cs-CZ" sz="2000" dirty="0" smtClean="0"/>
          </a:p>
          <a:p>
            <a:pPr marL="342900" indent="-342900">
              <a:buFont typeface="Arial" pitchFamily="34" charset="0"/>
              <a:buChar char="•"/>
            </a:pPr>
            <a:r>
              <a:rPr lang="cs-CZ" sz="2000" dirty="0" smtClean="0"/>
              <a:t>Important for electrode double layer charging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sz="2000" dirty="0" smtClean="0"/>
              <a:t>Non-faradayic character</a:t>
            </a:r>
          </a:p>
          <a:p>
            <a:pPr marL="342900" indent="-342900"/>
            <a:r>
              <a:rPr lang="cs-CZ" sz="2000" b="1" dirty="0" smtClean="0"/>
              <a:t>Migration current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sz="2000" dirty="0" smtClean="0"/>
              <a:t>Associated with transport of electroactive compound to the electrode surface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sz="2000" dirty="0" smtClean="0"/>
              <a:t>Eliminated with addition of big amount of supporting electrolyte</a:t>
            </a:r>
          </a:p>
          <a:p>
            <a:pPr marL="342900" indent="-342900"/>
            <a:r>
              <a:rPr lang="cs-CZ" sz="2000" b="1" dirty="0" smtClean="0"/>
              <a:t>Diffusion current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sz="2000" dirty="0" smtClean="0"/>
              <a:t>For reactions when the rate determinig step </a:t>
            </a:r>
            <a:r>
              <a:rPr lang="cs-CZ" sz="2000" b="1" dirty="0"/>
              <a:t>rds </a:t>
            </a:r>
            <a:r>
              <a:rPr lang="cs-CZ" sz="2000" dirty="0" smtClean="0"/>
              <a:t> is diffusion</a:t>
            </a:r>
          </a:p>
          <a:p>
            <a:pPr marL="342900" indent="-342900">
              <a:buFont typeface="Arial" pitchFamily="34" charset="0"/>
              <a:buChar char="•"/>
            </a:pPr>
            <a:endParaRPr lang="cs-CZ" sz="2000" dirty="0" smtClean="0"/>
          </a:p>
          <a:p>
            <a:pPr marL="342900" indent="-342900">
              <a:buFont typeface="Arial" pitchFamily="34" charset="0"/>
              <a:buChar char="•"/>
            </a:pPr>
            <a:endParaRPr lang="cs-CZ" sz="2000" b="1" dirty="0" smtClean="0"/>
          </a:p>
          <a:p>
            <a:pPr marL="342900" indent="-342900">
              <a:buFont typeface="Arial" pitchFamily="34" charset="0"/>
              <a:buChar char="•"/>
            </a:pPr>
            <a:r>
              <a:rPr lang="cs-CZ" sz="2000" b="1" dirty="0" smtClean="0"/>
              <a:t>1934 – Dionýz Ilkovič</a:t>
            </a:r>
            <a:endParaRPr lang="cs-CZ" sz="2000" dirty="0" smtClean="0"/>
          </a:p>
          <a:p>
            <a:pPr marL="342900" indent="-342900"/>
            <a:endParaRPr lang="cs-CZ" sz="2400" dirty="0" smtClean="0"/>
          </a:p>
          <a:p>
            <a:pPr marL="342900" indent="-342900">
              <a:buFont typeface="Arial" pitchFamily="34" charset="0"/>
              <a:buChar char="•"/>
            </a:pPr>
            <a:endParaRPr lang="cs-CZ" sz="2000" dirty="0"/>
          </a:p>
          <a:p>
            <a:endParaRPr lang="cs-CZ" sz="2000" dirty="0"/>
          </a:p>
          <a:p>
            <a:pPr marL="342900" indent="-342900">
              <a:buFont typeface="Arial" pitchFamily="34" charset="0"/>
              <a:buChar char="•"/>
            </a:pPr>
            <a:endParaRPr lang="cs-CZ" sz="2000" dirty="0" smtClean="0"/>
          </a:p>
        </p:txBody>
      </p:sp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8151" y="3796896"/>
            <a:ext cx="2252266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1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15355" y="4972599"/>
            <a:ext cx="4449194" cy="721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2843808" y="5749119"/>
            <a:ext cx="29523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/>
              <a:t>Illkovič equation</a:t>
            </a:r>
            <a:endParaRPr lang="en-US" sz="2400" b="1" dirty="0"/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-171400"/>
            <a:ext cx="8229600" cy="1143000"/>
          </a:xfrm>
        </p:spPr>
        <p:txBody>
          <a:bodyPr/>
          <a:lstStyle/>
          <a:p>
            <a:pPr algn="ctr"/>
            <a:r>
              <a:rPr lang="cs-CZ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From</a:t>
            </a:r>
            <a:r>
              <a:rPr lang="cs-CZ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cs-CZ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history</a:t>
            </a:r>
            <a:endParaRPr lang="cs-CZ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539552" y="836712"/>
            <a:ext cx="8496944" cy="6832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Font typeface="Arial" pitchFamily="34" charset="0"/>
              <a:buChar char="•"/>
            </a:pPr>
            <a:r>
              <a:rPr lang="cs-CZ" sz="2000" b="1" dirty="0" err="1" smtClean="0"/>
              <a:t>The</a:t>
            </a:r>
            <a:r>
              <a:rPr lang="cs-CZ" sz="2000" b="1" dirty="0" smtClean="0"/>
              <a:t> </a:t>
            </a:r>
            <a:r>
              <a:rPr lang="cs-CZ" sz="2000" b="1" dirty="0" err="1" smtClean="0"/>
              <a:t>beginning</a:t>
            </a:r>
            <a:r>
              <a:rPr lang="cs-CZ" sz="2000" b="1" dirty="0" smtClean="0"/>
              <a:t> </a:t>
            </a:r>
            <a:r>
              <a:rPr lang="cs-CZ" sz="2000" b="1" dirty="0" err="1" smtClean="0"/>
              <a:t>of</a:t>
            </a:r>
            <a:r>
              <a:rPr lang="cs-CZ" sz="2000" b="1" dirty="0" smtClean="0"/>
              <a:t> </a:t>
            </a:r>
            <a:r>
              <a:rPr lang="cs-CZ" sz="2000" b="1" dirty="0" err="1" smtClean="0"/>
              <a:t>the</a:t>
            </a:r>
            <a:r>
              <a:rPr lang="cs-CZ" sz="2000" b="1" dirty="0" smtClean="0"/>
              <a:t> 20</a:t>
            </a:r>
            <a:r>
              <a:rPr lang="cs-CZ" sz="2000" b="1" baseline="30000" dirty="0" smtClean="0"/>
              <a:t>th</a:t>
            </a:r>
            <a:r>
              <a:rPr lang="cs-CZ" sz="2000" b="1" dirty="0" smtClean="0"/>
              <a:t> </a:t>
            </a:r>
            <a:r>
              <a:rPr lang="cs-CZ" sz="2000" b="1" dirty="0" err="1" smtClean="0"/>
              <a:t>century</a:t>
            </a:r>
            <a:r>
              <a:rPr lang="cs-CZ" sz="2000" b="1" dirty="0" smtClean="0"/>
              <a:t> </a:t>
            </a:r>
            <a:r>
              <a:rPr lang="cs-CZ" sz="2000" dirty="0" smtClean="0"/>
              <a:t>– </a:t>
            </a:r>
            <a:r>
              <a:rPr lang="cs-CZ" sz="2000" dirty="0" err="1" smtClean="0"/>
              <a:t>the</a:t>
            </a:r>
            <a:r>
              <a:rPr lang="cs-CZ" sz="2000" dirty="0" smtClean="0"/>
              <a:t> </a:t>
            </a:r>
            <a:r>
              <a:rPr lang="cs-CZ" sz="2000" dirty="0" err="1" smtClean="0"/>
              <a:t>conception</a:t>
            </a:r>
            <a:r>
              <a:rPr lang="cs-CZ" sz="2000" dirty="0" smtClean="0"/>
              <a:t> </a:t>
            </a:r>
            <a:r>
              <a:rPr lang="cs-CZ" sz="2000" dirty="0" err="1" smtClean="0"/>
              <a:t>of</a:t>
            </a:r>
            <a:r>
              <a:rPr lang="cs-CZ" sz="2000" dirty="0" smtClean="0"/>
              <a:t> </a:t>
            </a:r>
            <a:r>
              <a:rPr lang="cs-CZ" sz="2000" dirty="0" err="1" smtClean="0"/>
              <a:t>redox</a:t>
            </a:r>
            <a:r>
              <a:rPr lang="cs-CZ" sz="2000" dirty="0" smtClean="0"/>
              <a:t> </a:t>
            </a:r>
            <a:r>
              <a:rPr lang="cs-CZ" sz="2000" dirty="0" err="1" smtClean="0"/>
              <a:t>potentials</a:t>
            </a:r>
            <a:r>
              <a:rPr lang="cs-CZ" sz="2000" dirty="0" smtClean="0"/>
              <a:t> </a:t>
            </a:r>
            <a:r>
              <a:rPr lang="cs-CZ" sz="2000" dirty="0" err="1" smtClean="0"/>
              <a:t>and</a:t>
            </a:r>
            <a:r>
              <a:rPr lang="cs-CZ" sz="2000" dirty="0" smtClean="0"/>
              <a:t> </a:t>
            </a:r>
            <a:r>
              <a:rPr lang="cs-CZ" sz="2000" dirty="0" err="1" smtClean="0"/>
              <a:t>the</a:t>
            </a:r>
            <a:r>
              <a:rPr lang="cs-CZ" sz="2000" dirty="0" smtClean="0"/>
              <a:t> </a:t>
            </a:r>
            <a:r>
              <a:rPr lang="cs-CZ" sz="2000" dirty="0" err="1" smtClean="0"/>
              <a:t>fisrt</a:t>
            </a:r>
            <a:r>
              <a:rPr lang="cs-CZ" sz="2000" dirty="0" smtClean="0"/>
              <a:t> pH </a:t>
            </a:r>
            <a:r>
              <a:rPr lang="cs-CZ" sz="2000" dirty="0" err="1" smtClean="0"/>
              <a:t>measurement</a:t>
            </a:r>
            <a:endParaRPr lang="cs-CZ" sz="2000" dirty="0" smtClean="0"/>
          </a:p>
          <a:p>
            <a:pPr algn="just">
              <a:buFont typeface="Arial" pitchFamily="34" charset="0"/>
              <a:buChar char="•"/>
            </a:pPr>
            <a:r>
              <a:rPr lang="cs-CZ" sz="2000" b="1" dirty="0" smtClean="0"/>
              <a:t>1922</a:t>
            </a:r>
            <a:r>
              <a:rPr lang="cs-CZ" sz="2000" dirty="0" smtClean="0"/>
              <a:t> – </a:t>
            </a:r>
            <a:r>
              <a:rPr lang="cs-CZ" sz="2000" b="1" dirty="0" smtClean="0"/>
              <a:t>Jaroslav </a:t>
            </a:r>
            <a:r>
              <a:rPr lang="cs-CZ" sz="2000" b="1" dirty="0" err="1" smtClean="0"/>
              <a:t>Heyrovský</a:t>
            </a:r>
            <a:r>
              <a:rPr lang="cs-CZ" sz="2000" b="1" dirty="0" smtClean="0"/>
              <a:t> </a:t>
            </a:r>
            <a:r>
              <a:rPr lang="cs-CZ" sz="2000" dirty="0" smtClean="0"/>
              <a:t>– </a:t>
            </a:r>
            <a:r>
              <a:rPr lang="cs-CZ" sz="2000" dirty="0" err="1" smtClean="0"/>
              <a:t>discovery</a:t>
            </a:r>
            <a:r>
              <a:rPr lang="cs-CZ" sz="2000" dirty="0" smtClean="0"/>
              <a:t> </a:t>
            </a:r>
            <a:r>
              <a:rPr lang="cs-CZ" sz="2000" dirty="0" err="1" smtClean="0"/>
              <a:t>of</a:t>
            </a:r>
            <a:r>
              <a:rPr lang="cs-CZ" sz="2000" dirty="0" smtClean="0"/>
              <a:t> </a:t>
            </a:r>
            <a:r>
              <a:rPr lang="cs-CZ" sz="2000" dirty="0" err="1" smtClean="0"/>
              <a:t>polarography</a:t>
            </a:r>
            <a:endParaRPr lang="cs-CZ" sz="2000" dirty="0" smtClean="0"/>
          </a:p>
          <a:p>
            <a:pPr algn="just">
              <a:buFont typeface="Arial" pitchFamily="34" charset="0"/>
              <a:buChar char="•"/>
            </a:pPr>
            <a:r>
              <a:rPr lang="cs-CZ" sz="2000" b="1" dirty="0" smtClean="0"/>
              <a:t>1935</a:t>
            </a:r>
            <a:r>
              <a:rPr lang="cs-CZ" sz="2000" dirty="0" smtClean="0"/>
              <a:t> – </a:t>
            </a:r>
            <a:r>
              <a:rPr lang="cs-CZ" sz="2000" b="1" dirty="0" err="1" smtClean="0"/>
              <a:t>M</a:t>
            </a:r>
            <a:r>
              <a:rPr lang="cs-CZ" sz="2000" b="1" dirty="0" err="1" smtClean="0">
                <a:cs typeface="Times New Roman"/>
              </a:rPr>
              <a:t>üller</a:t>
            </a:r>
            <a:r>
              <a:rPr lang="cs-CZ" sz="2000" b="1" dirty="0" smtClean="0">
                <a:cs typeface="Times New Roman"/>
              </a:rPr>
              <a:t> </a:t>
            </a:r>
            <a:r>
              <a:rPr lang="cs-CZ" sz="2000" b="1" dirty="0" err="1" smtClean="0">
                <a:cs typeface="Times New Roman"/>
              </a:rPr>
              <a:t>and</a:t>
            </a:r>
            <a:r>
              <a:rPr lang="cs-CZ" sz="2000" b="1" dirty="0" smtClean="0">
                <a:cs typeface="Times New Roman"/>
              </a:rPr>
              <a:t> </a:t>
            </a:r>
            <a:r>
              <a:rPr lang="cs-CZ" sz="2000" b="1" dirty="0" err="1" smtClean="0">
                <a:cs typeface="Times New Roman"/>
              </a:rPr>
              <a:t>Bamberger</a:t>
            </a:r>
            <a:r>
              <a:rPr lang="cs-CZ" sz="2000" b="1" dirty="0" smtClean="0">
                <a:cs typeface="Times New Roman"/>
              </a:rPr>
              <a:t> </a:t>
            </a:r>
            <a:r>
              <a:rPr lang="cs-CZ" sz="2000" dirty="0" smtClean="0">
                <a:cs typeface="Times New Roman"/>
              </a:rPr>
              <a:t>– </a:t>
            </a:r>
            <a:r>
              <a:rPr lang="cs-CZ" sz="2000" dirty="0" err="1" smtClean="0">
                <a:cs typeface="Times New Roman"/>
              </a:rPr>
              <a:t>measurement</a:t>
            </a:r>
            <a:r>
              <a:rPr lang="cs-CZ" sz="2000" dirty="0" smtClean="0">
                <a:cs typeface="Times New Roman"/>
              </a:rPr>
              <a:t> </a:t>
            </a:r>
            <a:r>
              <a:rPr lang="cs-CZ" sz="2000" dirty="0" err="1" smtClean="0">
                <a:cs typeface="Times New Roman"/>
              </a:rPr>
              <a:t>of</a:t>
            </a:r>
            <a:r>
              <a:rPr lang="cs-CZ" sz="2000" dirty="0" smtClean="0">
                <a:cs typeface="Times New Roman"/>
              </a:rPr>
              <a:t> O</a:t>
            </a:r>
            <a:r>
              <a:rPr lang="cs-CZ" sz="2000" baseline="-25000" dirty="0" smtClean="0">
                <a:cs typeface="Times New Roman"/>
              </a:rPr>
              <a:t>2 </a:t>
            </a:r>
            <a:r>
              <a:rPr lang="cs-CZ" sz="2000" dirty="0" err="1" smtClean="0">
                <a:cs typeface="Times New Roman"/>
              </a:rPr>
              <a:t>concentration</a:t>
            </a:r>
            <a:r>
              <a:rPr lang="cs-CZ" sz="2000" dirty="0" smtClean="0">
                <a:cs typeface="Times New Roman"/>
              </a:rPr>
              <a:t> in </a:t>
            </a:r>
            <a:r>
              <a:rPr lang="cs-CZ" sz="2000" dirty="0" err="1" smtClean="0">
                <a:cs typeface="Times New Roman"/>
              </a:rPr>
              <a:t>biological</a:t>
            </a:r>
            <a:r>
              <a:rPr lang="cs-CZ" sz="2000" dirty="0" smtClean="0">
                <a:cs typeface="Times New Roman"/>
              </a:rPr>
              <a:t> </a:t>
            </a:r>
            <a:r>
              <a:rPr lang="cs-CZ" sz="2000" dirty="0" err="1" smtClean="0">
                <a:cs typeface="Times New Roman"/>
              </a:rPr>
              <a:t>fluids</a:t>
            </a:r>
            <a:r>
              <a:rPr lang="cs-CZ" sz="2000" dirty="0" smtClean="0">
                <a:cs typeface="Times New Roman"/>
              </a:rPr>
              <a:t> </a:t>
            </a:r>
            <a:r>
              <a:rPr lang="cs-CZ" sz="2000" dirty="0" err="1" smtClean="0">
                <a:cs typeface="Times New Roman"/>
              </a:rPr>
              <a:t>at</a:t>
            </a:r>
            <a:r>
              <a:rPr lang="cs-CZ" sz="2000" dirty="0" smtClean="0">
                <a:cs typeface="Times New Roman"/>
              </a:rPr>
              <a:t> </a:t>
            </a:r>
            <a:r>
              <a:rPr lang="cs-CZ" sz="2000" dirty="0" err="1" smtClean="0">
                <a:cs typeface="Times New Roman"/>
              </a:rPr>
              <a:t>Hg</a:t>
            </a:r>
            <a:r>
              <a:rPr lang="cs-CZ" sz="2000" dirty="0" smtClean="0">
                <a:cs typeface="Times New Roman"/>
              </a:rPr>
              <a:t> </a:t>
            </a:r>
            <a:r>
              <a:rPr lang="cs-CZ" sz="2000" dirty="0" err="1" smtClean="0">
                <a:cs typeface="Times New Roman"/>
              </a:rPr>
              <a:t>electrode</a:t>
            </a:r>
            <a:endParaRPr lang="cs-CZ" sz="2000" dirty="0" smtClean="0">
              <a:cs typeface="Times New Roman"/>
            </a:endParaRPr>
          </a:p>
          <a:p>
            <a:pPr algn="just">
              <a:buFont typeface="Arial" pitchFamily="34" charset="0"/>
              <a:buChar char="•"/>
            </a:pPr>
            <a:r>
              <a:rPr lang="cs-CZ" sz="2000" b="1" dirty="0" smtClean="0">
                <a:cs typeface="Times New Roman"/>
              </a:rPr>
              <a:t>1938</a:t>
            </a:r>
            <a:r>
              <a:rPr lang="cs-CZ" sz="2000" dirty="0" smtClean="0">
                <a:cs typeface="Times New Roman"/>
              </a:rPr>
              <a:t> – </a:t>
            </a:r>
            <a:r>
              <a:rPr lang="cs-CZ" sz="2000" b="1" dirty="0" err="1" smtClean="0">
                <a:cs typeface="Times New Roman"/>
              </a:rPr>
              <a:t>Petering</a:t>
            </a:r>
            <a:r>
              <a:rPr lang="cs-CZ" sz="2000" b="1" dirty="0" smtClean="0">
                <a:cs typeface="Times New Roman"/>
              </a:rPr>
              <a:t> </a:t>
            </a:r>
            <a:r>
              <a:rPr lang="cs-CZ" sz="2000" b="1" dirty="0" err="1" smtClean="0">
                <a:cs typeface="Times New Roman"/>
              </a:rPr>
              <a:t>and</a:t>
            </a:r>
            <a:r>
              <a:rPr lang="cs-CZ" sz="2000" b="1" dirty="0" smtClean="0">
                <a:cs typeface="Times New Roman"/>
              </a:rPr>
              <a:t> </a:t>
            </a:r>
            <a:r>
              <a:rPr lang="cs-CZ" sz="2000" b="1" dirty="0" err="1" smtClean="0">
                <a:cs typeface="Times New Roman"/>
              </a:rPr>
              <a:t>Daniels</a:t>
            </a:r>
            <a:r>
              <a:rPr lang="cs-CZ" sz="2000" b="1" dirty="0" smtClean="0">
                <a:cs typeface="Times New Roman"/>
              </a:rPr>
              <a:t> </a:t>
            </a:r>
            <a:r>
              <a:rPr lang="cs-CZ" sz="2000" dirty="0" smtClean="0">
                <a:cs typeface="Times New Roman"/>
              </a:rPr>
              <a:t>– </a:t>
            </a:r>
            <a:r>
              <a:rPr lang="cs-CZ" sz="2000" dirty="0" err="1" smtClean="0">
                <a:cs typeface="Times New Roman"/>
              </a:rPr>
              <a:t>measurement</a:t>
            </a:r>
            <a:r>
              <a:rPr lang="cs-CZ" sz="2000" dirty="0" smtClean="0">
                <a:cs typeface="Times New Roman"/>
              </a:rPr>
              <a:t> </a:t>
            </a:r>
            <a:r>
              <a:rPr lang="cs-CZ" sz="2000" dirty="0" err="1" smtClean="0">
                <a:cs typeface="Times New Roman"/>
              </a:rPr>
              <a:t>of</a:t>
            </a:r>
            <a:r>
              <a:rPr lang="cs-CZ" sz="2000" dirty="0" smtClean="0">
                <a:cs typeface="Times New Roman"/>
              </a:rPr>
              <a:t> O</a:t>
            </a:r>
            <a:r>
              <a:rPr lang="cs-CZ" sz="2000" baseline="-25000" dirty="0" smtClean="0">
                <a:cs typeface="Times New Roman"/>
              </a:rPr>
              <a:t>2 </a:t>
            </a:r>
            <a:r>
              <a:rPr lang="cs-CZ" sz="2000" dirty="0" err="1" smtClean="0">
                <a:cs typeface="Times New Roman"/>
              </a:rPr>
              <a:t>consumption</a:t>
            </a:r>
            <a:r>
              <a:rPr lang="cs-CZ" sz="2000" dirty="0" smtClean="0">
                <a:cs typeface="Times New Roman"/>
              </a:rPr>
              <a:t> </a:t>
            </a:r>
            <a:r>
              <a:rPr lang="cs-CZ" sz="2000" dirty="0" err="1" smtClean="0">
                <a:cs typeface="Times New Roman"/>
              </a:rPr>
              <a:t>with</a:t>
            </a:r>
            <a:r>
              <a:rPr lang="cs-CZ" sz="2000" dirty="0" smtClean="0">
                <a:cs typeface="Times New Roman"/>
              </a:rPr>
              <a:t> </a:t>
            </a:r>
            <a:r>
              <a:rPr lang="cs-CZ" sz="2000" dirty="0" err="1" smtClean="0">
                <a:cs typeface="Times New Roman"/>
              </a:rPr>
              <a:t>living</a:t>
            </a:r>
            <a:r>
              <a:rPr lang="cs-CZ" sz="2000" dirty="0" smtClean="0">
                <a:cs typeface="Times New Roman"/>
              </a:rPr>
              <a:t> </a:t>
            </a:r>
            <a:r>
              <a:rPr lang="cs-CZ" sz="2000" dirty="0" err="1" smtClean="0">
                <a:cs typeface="Times New Roman"/>
              </a:rPr>
              <a:t>oragnisms</a:t>
            </a:r>
            <a:r>
              <a:rPr lang="cs-CZ" sz="2000" baseline="-25000" dirty="0" smtClean="0">
                <a:cs typeface="Times New Roman"/>
              </a:rPr>
              <a:t> </a:t>
            </a:r>
            <a:r>
              <a:rPr lang="cs-CZ" sz="2000" dirty="0" smtClean="0">
                <a:cs typeface="Times New Roman"/>
              </a:rPr>
              <a:t> </a:t>
            </a:r>
            <a:r>
              <a:rPr lang="cs-CZ" sz="2000" dirty="0" err="1" smtClean="0">
                <a:cs typeface="Times New Roman"/>
              </a:rPr>
              <a:t>at</a:t>
            </a:r>
            <a:r>
              <a:rPr lang="cs-CZ" sz="2000" dirty="0" smtClean="0">
                <a:cs typeface="Times New Roman"/>
              </a:rPr>
              <a:t> </a:t>
            </a:r>
            <a:r>
              <a:rPr lang="cs-CZ" sz="2000" dirty="0" err="1" smtClean="0">
                <a:cs typeface="Times New Roman"/>
              </a:rPr>
              <a:t>Hg</a:t>
            </a:r>
            <a:r>
              <a:rPr lang="cs-CZ" sz="2000" dirty="0" smtClean="0">
                <a:cs typeface="Times New Roman"/>
              </a:rPr>
              <a:t> </a:t>
            </a:r>
            <a:r>
              <a:rPr lang="cs-CZ" sz="2000" dirty="0" err="1" smtClean="0">
                <a:cs typeface="Times New Roman"/>
              </a:rPr>
              <a:t>electrode</a:t>
            </a:r>
            <a:endParaRPr lang="cs-CZ" sz="2000" dirty="0" smtClean="0">
              <a:cs typeface="Times New Roman"/>
            </a:endParaRPr>
          </a:p>
          <a:p>
            <a:pPr algn="just">
              <a:buFont typeface="Arial" pitchFamily="34" charset="0"/>
              <a:buChar char="•"/>
            </a:pPr>
            <a:r>
              <a:rPr lang="cs-CZ" sz="2000" b="1" dirty="0" smtClean="0">
                <a:cs typeface="Times New Roman"/>
              </a:rPr>
              <a:t>40s </a:t>
            </a:r>
            <a:r>
              <a:rPr lang="cs-CZ" sz="2000" b="1" dirty="0" err="1" smtClean="0">
                <a:cs typeface="Times New Roman"/>
              </a:rPr>
              <a:t>of</a:t>
            </a:r>
            <a:r>
              <a:rPr lang="cs-CZ" sz="2000" b="1" dirty="0" smtClean="0">
                <a:cs typeface="Times New Roman"/>
              </a:rPr>
              <a:t> 20</a:t>
            </a:r>
            <a:r>
              <a:rPr lang="cs-CZ" sz="2000" b="1" baseline="30000" dirty="0" smtClean="0">
                <a:cs typeface="Times New Roman"/>
              </a:rPr>
              <a:t>th</a:t>
            </a:r>
            <a:r>
              <a:rPr lang="cs-CZ" sz="2000" b="1" dirty="0" smtClean="0">
                <a:cs typeface="Times New Roman"/>
              </a:rPr>
              <a:t> </a:t>
            </a:r>
            <a:r>
              <a:rPr lang="cs-CZ" sz="2000" b="1" dirty="0" err="1" smtClean="0">
                <a:cs typeface="Times New Roman"/>
              </a:rPr>
              <a:t>century</a:t>
            </a:r>
            <a:r>
              <a:rPr lang="cs-CZ" sz="2000" b="1" dirty="0" smtClean="0">
                <a:cs typeface="Times New Roman"/>
              </a:rPr>
              <a:t> </a:t>
            </a:r>
            <a:r>
              <a:rPr lang="cs-CZ" sz="2000" dirty="0" smtClean="0">
                <a:cs typeface="Times New Roman"/>
              </a:rPr>
              <a:t>– </a:t>
            </a:r>
            <a:r>
              <a:rPr lang="cs-CZ" sz="2000" dirty="0" err="1" smtClean="0">
                <a:cs typeface="Times New Roman"/>
              </a:rPr>
              <a:t>cathodic</a:t>
            </a:r>
            <a:r>
              <a:rPr lang="cs-CZ" sz="2000" dirty="0" smtClean="0">
                <a:cs typeface="Times New Roman"/>
              </a:rPr>
              <a:t> </a:t>
            </a:r>
            <a:r>
              <a:rPr lang="cs-CZ" sz="2000" dirty="0" err="1" smtClean="0">
                <a:cs typeface="Times New Roman"/>
              </a:rPr>
              <a:t>reduction</a:t>
            </a:r>
            <a:r>
              <a:rPr lang="cs-CZ" sz="2000" dirty="0" smtClean="0">
                <a:cs typeface="Times New Roman"/>
              </a:rPr>
              <a:t> </a:t>
            </a:r>
            <a:r>
              <a:rPr lang="cs-CZ" sz="2000" dirty="0" err="1" smtClean="0">
                <a:cs typeface="Times New Roman"/>
              </a:rPr>
              <a:t>of</a:t>
            </a:r>
            <a:r>
              <a:rPr lang="cs-CZ" sz="2000" dirty="0" smtClean="0">
                <a:cs typeface="Times New Roman"/>
              </a:rPr>
              <a:t> O</a:t>
            </a:r>
            <a:r>
              <a:rPr lang="cs-CZ" sz="2000" baseline="-25000" dirty="0" smtClean="0">
                <a:cs typeface="Times New Roman"/>
              </a:rPr>
              <a:t>2</a:t>
            </a:r>
            <a:r>
              <a:rPr lang="cs-CZ" sz="2000" dirty="0" smtClean="0">
                <a:cs typeface="Times New Roman"/>
              </a:rPr>
              <a:t> </a:t>
            </a:r>
            <a:r>
              <a:rPr lang="cs-CZ" sz="2000" dirty="0" err="1" smtClean="0">
                <a:cs typeface="Times New Roman"/>
              </a:rPr>
              <a:t>at</a:t>
            </a:r>
            <a:r>
              <a:rPr lang="cs-CZ" sz="2000" dirty="0" smtClean="0">
                <a:cs typeface="Times New Roman"/>
              </a:rPr>
              <a:t> noble metals (Au, </a:t>
            </a:r>
            <a:r>
              <a:rPr lang="cs-CZ" sz="2000" dirty="0" err="1" smtClean="0">
                <a:cs typeface="Times New Roman"/>
              </a:rPr>
              <a:t>Pt</a:t>
            </a:r>
            <a:r>
              <a:rPr lang="cs-CZ" sz="2000" dirty="0" smtClean="0">
                <a:cs typeface="Times New Roman"/>
              </a:rPr>
              <a:t>) – bare </a:t>
            </a:r>
            <a:r>
              <a:rPr lang="cs-CZ" sz="2000" dirty="0" err="1" smtClean="0">
                <a:cs typeface="Times New Roman"/>
              </a:rPr>
              <a:t>electrodes</a:t>
            </a:r>
            <a:r>
              <a:rPr lang="cs-CZ" sz="2000" dirty="0" smtClean="0">
                <a:cs typeface="Times New Roman"/>
              </a:rPr>
              <a:t> </a:t>
            </a:r>
            <a:r>
              <a:rPr lang="cs-CZ" sz="2000" dirty="0" err="1" smtClean="0">
                <a:cs typeface="Times New Roman"/>
              </a:rPr>
              <a:t>lost</a:t>
            </a:r>
            <a:r>
              <a:rPr lang="cs-CZ" sz="2000" dirty="0" smtClean="0">
                <a:cs typeface="Times New Roman"/>
              </a:rPr>
              <a:t> </a:t>
            </a:r>
            <a:r>
              <a:rPr lang="cs-CZ" sz="2000" dirty="0" err="1" smtClean="0">
                <a:cs typeface="Times New Roman"/>
              </a:rPr>
              <a:t>their</a:t>
            </a:r>
            <a:r>
              <a:rPr lang="cs-CZ" sz="2000" dirty="0" smtClean="0">
                <a:cs typeface="Times New Roman"/>
              </a:rPr>
              <a:t> </a:t>
            </a:r>
            <a:r>
              <a:rPr lang="cs-CZ" sz="2000" dirty="0" err="1" smtClean="0">
                <a:cs typeface="Times New Roman"/>
              </a:rPr>
              <a:t>lifetime</a:t>
            </a:r>
            <a:r>
              <a:rPr lang="cs-CZ" sz="2000" dirty="0" smtClean="0">
                <a:cs typeface="Times New Roman"/>
              </a:rPr>
              <a:t> in </a:t>
            </a:r>
            <a:r>
              <a:rPr lang="cs-CZ" sz="2000" dirty="0" err="1" smtClean="0">
                <a:cs typeface="Times New Roman"/>
              </a:rPr>
              <a:t>the</a:t>
            </a:r>
            <a:r>
              <a:rPr lang="cs-CZ" sz="2000" dirty="0" smtClean="0">
                <a:cs typeface="Times New Roman"/>
              </a:rPr>
              <a:t> </a:t>
            </a:r>
            <a:r>
              <a:rPr lang="cs-CZ" sz="2000" dirty="0" err="1" smtClean="0">
                <a:cs typeface="Times New Roman"/>
              </a:rPr>
              <a:t>biological</a:t>
            </a:r>
            <a:r>
              <a:rPr lang="cs-CZ" sz="2000" dirty="0" smtClean="0">
                <a:cs typeface="Times New Roman"/>
              </a:rPr>
              <a:t> </a:t>
            </a:r>
            <a:r>
              <a:rPr lang="cs-CZ" sz="2000" dirty="0" err="1" smtClean="0">
                <a:cs typeface="Times New Roman"/>
              </a:rPr>
              <a:t>material</a:t>
            </a:r>
            <a:endParaRPr lang="cs-CZ" sz="2000" dirty="0" smtClean="0">
              <a:cs typeface="Times New Roman"/>
            </a:endParaRPr>
          </a:p>
          <a:p>
            <a:pPr algn="just">
              <a:buFont typeface="Arial" pitchFamily="34" charset="0"/>
              <a:buChar char="•"/>
            </a:pPr>
            <a:r>
              <a:rPr lang="cs-CZ" sz="2000" b="1" dirty="0" smtClean="0">
                <a:cs typeface="Times New Roman"/>
              </a:rPr>
              <a:t>1956</a:t>
            </a:r>
            <a:r>
              <a:rPr lang="cs-CZ" sz="2000" dirty="0" smtClean="0">
                <a:cs typeface="Times New Roman"/>
              </a:rPr>
              <a:t> – </a:t>
            </a:r>
            <a:r>
              <a:rPr lang="cs-CZ" sz="2000" b="1" dirty="0" err="1" smtClean="0">
                <a:cs typeface="Times New Roman"/>
              </a:rPr>
              <a:t>Leland</a:t>
            </a:r>
            <a:r>
              <a:rPr lang="cs-CZ" sz="2000" b="1" dirty="0" smtClean="0">
                <a:cs typeface="Times New Roman"/>
              </a:rPr>
              <a:t> C. </a:t>
            </a:r>
            <a:r>
              <a:rPr lang="cs-CZ" sz="2000" b="1" dirty="0" err="1" smtClean="0">
                <a:cs typeface="Times New Roman"/>
              </a:rPr>
              <a:t>Clark</a:t>
            </a:r>
            <a:r>
              <a:rPr lang="cs-CZ" sz="2000" b="1" dirty="0" smtClean="0">
                <a:cs typeface="Times New Roman"/>
              </a:rPr>
              <a:t> </a:t>
            </a:r>
            <a:r>
              <a:rPr lang="cs-CZ" sz="2000" b="1" dirty="0" err="1" smtClean="0">
                <a:cs typeface="Times New Roman"/>
              </a:rPr>
              <a:t>Jr</a:t>
            </a:r>
            <a:r>
              <a:rPr lang="cs-CZ" sz="2000" b="1" dirty="0" smtClean="0">
                <a:cs typeface="Times New Roman"/>
              </a:rPr>
              <a:t>. </a:t>
            </a:r>
            <a:r>
              <a:rPr lang="cs-CZ" sz="2000" dirty="0" smtClean="0">
                <a:cs typeface="Times New Roman"/>
              </a:rPr>
              <a:t>– </a:t>
            </a:r>
            <a:r>
              <a:rPr lang="cs-CZ" sz="2000" dirty="0" err="1" smtClean="0">
                <a:cs typeface="Times New Roman"/>
              </a:rPr>
              <a:t>the</a:t>
            </a:r>
            <a:r>
              <a:rPr lang="cs-CZ" sz="2000" dirty="0" smtClean="0">
                <a:cs typeface="Times New Roman"/>
              </a:rPr>
              <a:t> </a:t>
            </a:r>
            <a:r>
              <a:rPr lang="cs-CZ" sz="2000" dirty="0" err="1" smtClean="0">
                <a:cs typeface="Times New Roman"/>
              </a:rPr>
              <a:t>first</a:t>
            </a:r>
            <a:r>
              <a:rPr lang="cs-CZ" sz="2000" dirty="0" smtClean="0">
                <a:cs typeface="Times New Roman"/>
              </a:rPr>
              <a:t> </a:t>
            </a:r>
            <a:r>
              <a:rPr lang="cs-CZ" sz="2000" dirty="0" err="1" smtClean="0">
                <a:cs typeface="Times New Roman"/>
              </a:rPr>
              <a:t>membrane</a:t>
            </a:r>
            <a:r>
              <a:rPr lang="cs-CZ" sz="2000" dirty="0" smtClean="0">
                <a:cs typeface="Times New Roman"/>
              </a:rPr>
              <a:t> </a:t>
            </a:r>
            <a:r>
              <a:rPr lang="cs-CZ" sz="2000" dirty="0" err="1" smtClean="0">
                <a:cs typeface="Times New Roman"/>
              </a:rPr>
              <a:t>electrode</a:t>
            </a:r>
            <a:r>
              <a:rPr lang="cs-CZ" sz="2000" dirty="0" smtClean="0">
                <a:cs typeface="Times New Roman"/>
              </a:rPr>
              <a:t> </a:t>
            </a:r>
            <a:r>
              <a:rPr lang="cs-CZ" sz="2000" dirty="0" err="1" smtClean="0">
                <a:cs typeface="Times New Roman"/>
              </a:rPr>
              <a:t>permeable</a:t>
            </a:r>
            <a:r>
              <a:rPr lang="cs-CZ" sz="2000" dirty="0" smtClean="0">
                <a:cs typeface="Times New Roman"/>
              </a:rPr>
              <a:t> </a:t>
            </a:r>
            <a:r>
              <a:rPr lang="cs-CZ" sz="2000" dirty="0" err="1" smtClean="0">
                <a:cs typeface="Times New Roman"/>
              </a:rPr>
              <a:t>for</a:t>
            </a:r>
            <a:r>
              <a:rPr lang="cs-CZ" sz="2000" dirty="0" smtClean="0">
                <a:cs typeface="Times New Roman"/>
              </a:rPr>
              <a:t> </a:t>
            </a:r>
            <a:r>
              <a:rPr lang="cs-CZ" sz="2000" dirty="0" err="1" smtClean="0">
                <a:cs typeface="Times New Roman"/>
              </a:rPr>
              <a:t>gases</a:t>
            </a:r>
            <a:r>
              <a:rPr lang="cs-CZ" sz="2000" dirty="0" smtClean="0">
                <a:cs typeface="Times New Roman"/>
              </a:rPr>
              <a:t> → </a:t>
            </a:r>
            <a:r>
              <a:rPr lang="cs-CZ" sz="2000" b="1" dirty="0" err="1" smtClean="0">
                <a:cs typeface="Times New Roman"/>
              </a:rPr>
              <a:t>the</a:t>
            </a:r>
            <a:r>
              <a:rPr lang="cs-CZ" sz="2000" b="1" dirty="0" smtClean="0">
                <a:cs typeface="Times New Roman"/>
              </a:rPr>
              <a:t> </a:t>
            </a:r>
            <a:r>
              <a:rPr lang="cs-CZ" sz="2000" b="1" dirty="0" err="1" smtClean="0">
                <a:cs typeface="Times New Roman"/>
              </a:rPr>
              <a:t>birth</a:t>
            </a:r>
            <a:r>
              <a:rPr lang="cs-CZ" sz="2000" b="1" dirty="0" smtClean="0">
                <a:cs typeface="Times New Roman"/>
              </a:rPr>
              <a:t> </a:t>
            </a:r>
            <a:r>
              <a:rPr lang="cs-CZ" sz="2000" b="1" dirty="0" err="1" smtClean="0">
                <a:cs typeface="Times New Roman"/>
              </a:rPr>
              <a:t>of</a:t>
            </a:r>
            <a:r>
              <a:rPr lang="cs-CZ" sz="2000" b="1" dirty="0" smtClean="0">
                <a:cs typeface="Times New Roman"/>
              </a:rPr>
              <a:t> </a:t>
            </a:r>
            <a:r>
              <a:rPr lang="cs-CZ" sz="2000" b="1" dirty="0" err="1" smtClean="0">
                <a:cs typeface="Times New Roman"/>
              </a:rPr>
              <a:t>biosensors</a:t>
            </a:r>
            <a:endParaRPr lang="cs-CZ" sz="2000" b="1" dirty="0" smtClean="0">
              <a:cs typeface="Times New Roman"/>
            </a:endParaRPr>
          </a:p>
          <a:p>
            <a:pPr algn="just">
              <a:buFont typeface="Arial" pitchFamily="34" charset="0"/>
              <a:buChar char="•"/>
            </a:pPr>
            <a:r>
              <a:rPr lang="cs-CZ" sz="2000" b="1" dirty="0" smtClean="0">
                <a:cs typeface="Times New Roman"/>
              </a:rPr>
              <a:t>1962 </a:t>
            </a:r>
            <a:r>
              <a:rPr lang="cs-CZ" sz="2000" dirty="0" smtClean="0">
                <a:cs typeface="Times New Roman"/>
              </a:rPr>
              <a:t>– </a:t>
            </a:r>
            <a:r>
              <a:rPr lang="cs-CZ" sz="2000" b="1" dirty="0" err="1" smtClean="0">
                <a:cs typeface="Times New Roman"/>
              </a:rPr>
              <a:t>Clark</a:t>
            </a:r>
            <a:r>
              <a:rPr lang="cs-CZ" sz="2000" b="1" dirty="0" smtClean="0">
                <a:cs typeface="Times New Roman"/>
              </a:rPr>
              <a:t> </a:t>
            </a:r>
            <a:r>
              <a:rPr lang="cs-CZ" sz="2000" b="1" dirty="0" err="1" smtClean="0">
                <a:cs typeface="Times New Roman"/>
              </a:rPr>
              <a:t>and</a:t>
            </a:r>
            <a:r>
              <a:rPr lang="cs-CZ" sz="2000" b="1" dirty="0" smtClean="0">
                <a:cs typeface="Times New Roman"/>
              </a:rPr>
              <a:t> </a:t>
            </a:r>
            <a:r>
              <a:rPr lang="cs-CZ" sz="2000" b="1" dirty="0" err="1" smtClean="0">
                <a:cs typeface="Times New Roman"/>
              </a:rPr>
              <a:t>Lyons</a:t>
            </a:r>
            <a:r>
              <a:rPr lang="cs-CZ" sz="2000" b="1" dirty="0" smtClean="0">
                <a:cs typeface="Times New Roman"/>
              </a:rPr>
              <a:t> </a:t>
            </a:r>
            <a:r>
              <a:rPr lang="cs-CZ" sz="2000" dirty="0" smtClean="0">
                <a:cs typeface="Times New Roman"/>
              </a:rPr>
              <a:t>– </a:t>
            </a:r>
            <a:r>
              <a:rPr lang="cs-CZ" sz="2000" b="1" dirty="0" smtClean="0">
                <a:cs typeface="Times New Roman"/>
              </a:rPr>
              <a:t>enzyme </a:t>
            </a:r>
            <a:r>
              <a:rPr lang="cs-CZ" sz="2000" b="1" dirty="0" err="1" smtClean="0">
                <a:cs typeface="Times New Roman"/>
              </a:rPr>
              <a:t>electrode</a:t>
            </a:r>
            <a:r>
              <a:rPr lang="cs-CZ" sz="2000" b="1" dirty="0" smtClean="0">
                <a:cs typeface="Times New Roman"/>
              </a:rPr>
              <a:t> </a:t>
            </a:r>
            <a:r>
              <a:rPr lang="cs-CZ" sz="2000" dirty="0" smtClean="0">
                <a:cs typeface="Times New Roman"/>
              </a:rPr>
              <a:t>(experiment  </a:t>
            </a:r>
            <a:r>
              <a:rPr lang="cs-CZ" sz="2000" dirty="0" err="1" smtClean="0">
                <a:cs typeface="Times New Roman"/>
              </a:rPr>
              <a:t>with</a:t>
            </a:r>
            <a:r>
              <a:rPr lang="cs-CZ" sz="2000" dirty="0" smtClean="0">
                <a:cs typeface="Times New Roman"/>
              </a:rPr>
              <a:t> glukose </a:t>
            </a:r>
            <a:r>
              <a:rPr lang="cs-CZ" sz="2000" dirty="0" err="1" smtClean="0">
                <a:cs typeface="Times New Roman"/>
              </a:rPr>
              <a:t>oxidase</a:t>
            </a:r>
            <a:r>
              <a:rPr lang="cs-CZ" sz="2000" dirty="0" smtClean="0">
                <a:cs typeface="Times New Roman"/>
              </a:rPr>
              <a:t> </a:t>
            </a:r>
            <a:r>
              <a:rPr lang="cs-CZ" sz="2000" dirty="0" err="1" smtClean="0">
                <a:cs typeface="Times New Roman"/>
              </a:rPr>
              <a:t>immobilized</a:t>
            </a:r>
            <a:r>
              <a:rPr lang="cs-CZ" sz="2000" dirty="0" smtClean="0">
                <a:cs typeface="Times New Roman"/>
              </a:rPr>
              <a:t> on </a:t>
            </a:r>
            <a:r>
              <a:rPr lang="cs-CZ" sz="2000" dirty="0" err="1" smtClean="0">
                <a:cs typeface="Times New Roman"/>
              </a:rPr>
              <a:t>the</a:t>
            </a:r>
            <a:r>
              <a:rPr lang="cs-CZ" sz="2000" dirty="0" smtClean="0">
                <a:cs typeface="Times New Roman"/>
              </a:rPr>
              <a:t> oxygen </a:t>
            </a:r>
            <a:r>
              <a:rPr lang="cs-CZ" sz="2000" dirty="0" err="1" smtClean="0">
                <a:cs typeface="Times New Roman"/>
              </a:rPr>
              <a:t>electrode</a:t>
            </a:r>
            <a:r>
              <a:rPr lang="cs-CZ" sz="2000" dirty="0" smtClean="0">
                <a:cs typeface="Times New Roman"/>
              </a:rPr>
              <a:t> </a:t>
            </a:r>
            <a:r>
              <a:rPr lang="cs-CZ" sz="2000" dirty="0" err="1" smtClean="0">
                <a:cs typeface="Times New Roman"/>
              </a:rPr>
              <a:t>surface</a:t>
            </a:r>
            <a:r>
              <a:rPr lang="cs-CZ" sz="2000" dirty="0" smtClean="0">
                <a:cs typeface="Times New Roman"/>
              </a:rPr>
              <a:t> by </a:t>
            </a:r>
            <a:r>
              <a:rPr lang="cs-CZ" sz="2000" dirty="0" err="1" smtClean="0">
                <a:cs typeface="Times New Roman"/>
              </a:rPr>
              <a:t>the</a:t>
            </a:r>
            <a:r>
              <a:rPr lang="cs-CZ" sz="2000" dirty="0" smtClean="0">
                <a:cs typeface="Times New Roman"/>
              </a:rPr>
              <a:t> </a:t>
            </a:r>
            <a:r>
              <a:rPr lang="cs-CZ" sz="2000" dirty="0" err="1" smtClean="0">
                <a:cs typeface="Times New Roman"/>
              </a:rPr>
              <a:t>dialysis</a:t>
            </a:r>
            <a:r>
              <a:rPr lang="cs-CZ" sz="2000" dirty="0" smtClean="0">
                <a:cs typeface="Times New Roman"/>
              </a:rPr>
              <a:t> </a:t>
            </a:r>
            <a:r>
              <a:rPr lang="cs-CZ" sz="2000" dirty="0" err="1" smtClean="0">
                <a:cs typeface="Times New Roman"/>
              </a:rPr>
              <a:t>membrane</a:t>
            </a:r>
            <a:r>
              <a:rPr lang="cs-CZ" sz="2000" dirty="0" smtClean="0">
                <a:cs typeface="Times New Roman"/>
              </a:rPr>
              <a:t>)</a:t>
            </a:r>
            <a:r>
              <a:rPr lang="cs-CZ" sz="2000" b="1" dirty="0" smtClean="0">
                <a:cs typeface="Times New Roman"/>
              </a:rPr>
              <a:t> </a:t>
            </a:r>
          </a:p>
          <a:p>
            <a:pPr algn="just">
              <a:buFont typeface="Arial" pitchFamily="34" charset="0"/>
              <a:buChar char="•"/>
            </a:pPr>
            <a:r>
              <a:rPr lang="cs-CZ" sz="2000" b="1" dirty="0" smtClean="0">
                <a:cs typeface="Times New Roman"/>
              </a:rPr>
              <a:t>60s </a:t>
            </a:r>
            <a:r>
              <a:rPr lang="cs-CZ" sz="2000" b="1" dirty="0" err="1" smtClean="0">
                <a:cs typeface="Times New Roman"/>
              </a:rPr>
              <a:t>of</a:t>
            </a:r>
            <a:r>
              <a:rPr lang="cs-CZ" sz="2000" b="1" dirty="0" smtClean="0">
                <a:cs typeface="Times New Roman"/>
              </a:rPr>
              <a:t> </a:t>
            </a:r>
            <a:r>
              <a:rPr lang="cs-CZ" sz="2000" b="1" dirty="0" err="1" smtClean="0">
                <a:cs typeface="Times New Roman"/>
              </a:rPr>
              <a:t>the</a:t>
            </a:r>
            <a:r>
              <a:rPr lang="cs-CZ" sz="2000" b="1" dirty="0" smtClean="0">
                <a:cs typeface="Times New Roman"/>
              </a:rPr>
              <a:t> 20</a:t>
            </a:r>
            <a:r>
              <a:rPr lang="cs-CZ" sz="2000" b="1" baseline="30000" dirty="0" smtClean="0">
                <a:cs typeface="Times New Roman"/>
              </a:rPr>
              <a:t>th</a:t>
            </a:r>
            <a:r>
              <a:rPr lang="cs-CZ" sz="2000" b="1" dirty="0" smtClean="0">
                <a:cs typeface="Times New Roman"/>
              </a:rPr>
              <a:t> </a:t>
            </a:r>
            <a:r>
              <a:rPr lang="cs-CZ" sz="2000" b="1" dirty="0" err="1" smtClean="0">
                <a:cs typeface="Times New Roman"/>
              </a:rPr>
              <a:t>century</a:t>
            </a:r>
            <a:r>
              <a:rPr lang="cs-CZ" sz="2000" b="1" dirty="0" smtClean="0">
                <a:cs typeface="Times New Roman"/>
              </a:rPr>
              <a:t> – ion-</a:t>
            </a:r>
            <a:r>
              <a:rPr lang="cs-CZ" sz="2000" b="1" dirty="0" err="1" smtClean="0">
                <a:cs typeface="Times New Roman"/>
              </a:rPr>
              <a:t>selective</a:t>
            </a:r>
            <a:r>
              <a:rPr lang="cs-CZ" sz="2000" b="1" dirty="0" smtClean="0">
                <a:cs typeface="Times New Roman"/>
              </a:rPr>
              <a:t> </a:t>
            </a:r>
            <a:r>
              <a:rPr lang="cs-CZ" sz="2000" b="1" dirty="0" err="1" smtClean="0">
                <a:cs typeface="Times New Roman"/>
              </a:rPr>
              <a:t>electrodes</a:t>
            </a:r>
            <a:r>
              <a:rPr lang="cs-CZ" sz="2000" b="1" dirty="0" smtClean="0">
                <a:cs typeface="Times New Roman"/>
              </a:rPr>
              <a:t> (ISE)</a:t>
            </a:r>
          </a:p>
          <a:p>
            <a:pPr algn="just">
              <a:buFont typeface="Arial" pitchFamily="34" charset="0"/>
              <a:buChar char="•"/>
            </a:pPr>
            <a:r>
              <a:rPr lang="cs-CZ" sz="2000" b="1" dirty="0" smtClean="0">
                <a:cs typeface="Times New Roman"/>
              </a:rPr>
              <a:t>70s </a:t>
            </a:r>
            <a:r>
              <a:rPr lang="cs-CZ" sz="2000" b="1" dirty="0" err="1" smtClean="0">
                <a:cs typeface="Times New Roman"/>
              </a:rPr>
              <a:t>of</a:t>
            </a:r>
            <a:r>
              <a:rPr lang="cs-CZ" sz="2000" b="1" dirty="0" smtClean="0">
                <a:cs typeface="Times New Roman"/>
              </a:rPr>
              <a:t> </a:t>
            </a:r>
            <a:r>
              <a:rPr lang="cs-CZ" sz="2000" b="1" dirty="0" err="1" smtClean="0">
                <a:cs typeface="Times New Roman"/>
              </a:rPr>
              <a:t>the</a:t>
            </a:r>
            <a:r>
              <a:rPr lang="cs-CZ" sz="2000" b="1" dirty="0" smtClean="0">
                <a:cs typeface="Times New Roman"/>
              </a:rPr>
              <a:t> 20</a:t>
            </a:r>
            <a:r>
              <a:rPr lang="cs-CZ" sz="2000" b="1" baseline="30000" dirty="0" smtClean="0">
                <a:cs typeface="Times New Roman"/>
              </a:rPr>
              <a:t>th</a:t>
            </a:r>
            <a:r>
              <a:rPr lang="cs-CZ" sz="2000" b="1" dirty="0" smtClean="0">
                <a:cs typeface="Times New Roman"/>
              </a:rPr>
              <a:t> </a:t>
            </a:r>
            <a:r>
              <a:rPr lang="cs-CZ" sz="2000" b="1" dirty="0" err="1" smtClean="0">
                <a:cs typeface="Times New Roman"/>
              </a:rPr>
              <a:t>century</a:t>
            </a:r>
            <a:r>
              <a:rPr lang="cs-CZ" sz="2000" b="1" dirty="0" smtClean="0">
                <a:cs typeface="Times New Roman"/>
              </a:rPr>
              <a:t> – </a:t>
            </a:r>
            <a:r>
              <a:rPr lang="cs-CZ" sz="2000" dirty="0" err="1" smtClean="0">
                <a:cs typeface="Times New Roman"/>
              </a:rPr>
              <a:t>progress</a:t>
            </a:r>
            <a:r>
              <a:rPr lang="cs-CZ" sz="2000" dirty="0" smtClean="0">
                <a:cs typeface="Times New Roman"/>
              </a:rPr>
              <a:t> in </a:t>
            </a:r>
            <a:r>
              <a:rPr lang="cs-CZ" sz="2000" dirty="0" err="1" smtClean="0">
                <a:cs typeface="Times New Roman"/>
              </a:rPr>
              <a:t>the</a:t>
            </a:r>
            <a:r>
              <a:rPr lang="cs-CZ" sz="2000" dirty="0" smtClean="0">
                <a:cs typeface="Times New Roman"/>
              </a:rPr>
              <a:t> </a:t>
            </a:r>
            <a:r>
              <a:rPr lang="cs-CZ" sz="2000" dirty="0" err="1" smtClean="0">
                <a:cs typeface="Times New Roman"/>
              </a:rPr>
              <a:t>field</a:t>
            </a:r>
            <a:r>
              <a:rPr lang="cs-CZ" sz="2000" dirty="0" smtClean="0">
                <a:cs typeface="Times New Roman"/>
              </a:rPr>
              <a:t> </a:t>
            </a:r>
            <a:r>
              <a:rPr lang="cs-CZ" sz="2000" dirty="0" err="1" smtClean="0">
                <a:cs typeface="Times New Roman"/>
              </a:rPr>
              <a:t>of</a:t>
            </a:r>
            <a:r>
              <a:rPr lang="cs-CZ" sz="2000" dirty="0" smtClean="0">
                <a:cs typeface="Times New Roman"/>
              </a:rPr>
              <a:t> </a:t>
            </a:r>
            <a:r>
              <a:rPr lang="cs-CZ" sz="2000" b="1" dirty="0" smtClean="0">
                <a:cs typeface="Times New Roman"/>
              </a:rPr>
              <a:t>enzyme </a:t>
            </a:r>
            <a:r>
              <a:rPr lang="cs-CZ" sz="2000" b="1" dirty="0" err="1" smtClean="0">
                <a:cs typeface="Times New Roman"/>
              </a:rPr>
              <a:t>electrodes</a:t>
            </a:r>
            <a:endParaRPr lang="cs-CZ" sz="2000" b="1" dirty="0" smtClean="0">
              <a:cs typeface="Times New Roman"/>
            </a:endParaRPr>
          </a:p>
          <a:p>
            <a:pPr algn="just">
              <a:buFont typeface="Arial" pitchFamily="34" charset="0"/>
              <a:buChar char="•"/>
            </a:pPr>
            <a:r>
              <a:rPr lang="cs-CZ" sz="2000" b="1" dirty="0" smtClean="0">
                <a:cs typeface="Times New Roman"/>
              </a:rPr>
              <a:t>1975 – </a:t>
            </a:r>
            <a:r>
              <a:rPr lang="cs-CZ" sz="2000" dirty="0" err="1" smtClean="0">
                <a:cs typeface="Times New Roman"/>
              </a:rPr>
              <a:t>the</a:t>
            </a:r>
            <a:r>
              <a:rPr lang="cs-CZ" sz="2000" dirty="0" smtClean="0">
                <a:cs typeface="Times New Roman"/>
              </a:rPr>
              <a:t> </a:t>
            </a:r>
            <a:r>
              <a:rPr lang="cs-CZ" sz="2000" dirty="0" err="1" smtClean="0">
                <a:cs typeface="Times New Roman"/>
              </a:rPr>
              <a:t>first</a:t>
            </a:r>
            <a:r>
              <a:rPr lang="cs-CZ" sz="2000" dirty="0" smtClean="0">
                <a:cs typeface="Times New Roman"/>
              </a:rPr>
              <a:t> </a:t>
            </a:r>
            <a:r>
              <a:rPr lang="cs-CZ" sz="2000" dirty="0" err="1" smtClean="0">
                <a:cs typeface="Times New Roman"/>
              </a:rPr>
              <a:t>commercial</a:t>
            </a:r>
            <a:r>
              <a:rPr lang="cs-CZ" sz="2000" dirty="0" smtClean="0">
                <a:cs typeface="Times New Roman"/>
              </a:rPr>
              <a:t> </a:t>
            </a:r>
            <a:r>
              <a:rPr lang="cs-CZ" sz="2000" dirty="0" err="1" smtClean="0">
                <a:cs typeface="Times New Roman"/>
              </a:rPr>
              <a:t>biosensor</a:t>
            </a:r>
            <a:r>
              <a:rPr lang="cs-CZ" sz="2000" dirty="0" smtClean="0">
                <a:cs typeface="Times New Roman"/>
              </a:rPr>
              <a:t> </a:t>
            </a:r>
            <a:r>
              <a:rPr lang="cs-CZ" sz="2000" dirty="0" err="1" smtClean="0">
                <a:cs typeface="Times New Roman"/>
              </a:rPr>
              <a:t>for</a:t>
            </a:r>
            <a:r>
              <a:rPr lang="cs-CZ" sz="2000" dirty="0" smtClean="0">
                <a:cs typeface="Times New Roman"/>
              </a:rPr>
              <a:t> glukose (</a:t>
            </a:r>
            <a:r>
              <a:rPr lang="cs-CZ" sz="2000" dirty="0" err="1" smtClean="0">
                <a:cs typeface="Times New Roman"/>
              </a:rPr>
              <a:t>Yellow</a:t>
            </a:r>
            <a:r>
              <a:rPr lang="cs-CZ" sz="2000" dirty="0" smtClean="0">
                <a:cs typeface="Times New Roman"/>
              </a:rPr>
              <a:t> </a:t>
            </a:r>
            <a:r>
              <a:rPr lang="cs-CZ" sz="2000" dirty="0" err="1" smtClean="0">
                <a:cs typeface="Times New Roman"/>
              </a:rPr>
              <a:t>Springs</a:t>
            </a:r>
            <a:r>
              <a:rPr lang="cs-CZ" sz="2000" dirty="0" smtClean="0">
                <a:cs typeface="Times New Roman"/>
              </a:rPr>
              <a:t> Instrument </a:t>
            </a:r>
            <a:r>
              <a:rPr lang="cs-CZ" sz="2000" dirty="0" err="1" smtClean="0">
                <a:cs typeface="Times New Roman"/>
              </a:rPr>
              <a:t>Company</a:t>
            </a:r>
            <a:r>
              <a:rPr lang="cs-CZ" sz="2000" dirty="0" smtClean="0">
                <a:cs typeface="Times New Roman"/>
              </a:rPr>
              <a:t>)</a:t>
            </a:r>
            <a:endParaRPr lang="cs-CZ" sz="2000" b="1" dirty="0" smtClean="0">
              <a:cs typeface="Times New Roman"/>
            </a:endParaRPr>
          </a:p>
          <a:p>
            <a:pPr algn="just">
              <a:buFont typeface="Arial" pitchFamily="34" charset="0"/>
              <a:buChar char="•"/>
            </a:pPr>
            <a:r>
              <a:rPr lang="cs-CZ" sz="2000" b="1" dirty="0" err="1" smtClean="0">
                <a:cs typeface="Times New Roman"/>
              </a:rPr>
              <a:t>The</a:t>
            </a:r>
            <a:r>
              <a:rPr lang="cs-CZ" sz="2000" b="1" dirty="0" smtClean="0">
                <a:cs typeface="Times New Roman"/>
              </a:rPr>
              <a:t> </a:t>
            </a:r>
            <a:r>
              <a:rPr lang="cs-CZ" sz="2000" b="1" dirty="0" err="1" smtClean="0">
                <a:cs typeface="Times New Roman"/>
              </a:rPr>
              <a:t>end</a:t>
            </a:r>
            <a:r>
              <a:rPr lang="cs-CZ" sz="2000" b="1" dirty="0" smtClean="0">
                <a:cs typeface="Times New Roman"/>
              </a:rPr>
              <a:t> </a:t>
            </a:r>
            <a:r>
              <a:rPr lang="cs-CZ" sz="2000" b="1" dirty="0" err="1" smtClean="0">
                <a:cs typeface="Times New Roman"/>
              </a:rPr>
              <a:t>of</a:t>
            </a:r>
            <a:r>
              <a:rPr lang="cs-CZ" sz="2000" b="1" dirty="0" smtClean="0">
                <a:cs typeface="Times New Roman"/>
              </a:rPr>
              <a:t> 70s – </a:t>
            </a:r>
            <a:r>
              <a:rPr lang="cs-CZ" sz="2000" dirty="0" err="1" smtClean="0">
                <a:cs typeface="Times New Roman"/>
              </a:rPr>
              <a:t>the</a:t>
            </a:r>
            <a:r>
              <a:rPr lang="cs-CZ" sz="2000" dirty="0" smtClean="0">
                <a:cs typeface="Times New Roman"/>
              </a:rPr>
              <a:t> </a:t>
            </a:r>
            <a:r>
              <a:rPr lang="cs-CZ" sz="2000" dirty="0" err="1" smtClean="0">
                <a:cs typeface="Times New Roman"/>
              </a:rPr>
              <a:t>beginning</a:t>
            </a:r>
            <a:r>
              <a:rPr lang="cs-CZ" sz="2000" dirty="0" smtClean="0">
                <a:cs typeface="Times New Roman"/>
              </a:rPr>
              <a:t> </a:t>
            </a:r>
            <a:r>
              <a:rPr lang="cs-CZ" sz="2000" dirty="0" err="1" smtClean="0">
                <a:cs typeface="Times New Roman"/>
              </a:rPr>
              <a:t>of</a:t>
            </a:r>
            <a:r>
              <a:rPr lang="cs-CZ" sz="2000" dirty="0" smtClean="0">
                <a:cs typeface="Times New Roman"/>
              </a:rPr>
              <a:t> </a:t>
            </a:r>
            <a:r>
              <a:rPr lang="cs-CZ" sz="2000" dirty="0" err="1" smtClean="0">
                <a:cs typeface="Times New Roman"/>
              </a:rPr>
              <a:t>the</a:t>
            </a:r>
            <a:r>
              <a:rPr lang="cs-CZ" sz="2000" dirty="0" smtClean="0">
                <a:cs typeface="Times New Roman"/>
              </a:rPr>
              <a:t> </a:t>
            </a:r>
            <a:r>
              <a:rPr lang="cs-CZ" sz="2000" b="1" dirty="0" err="1" smtClean="0">
                <a:cs typeface="Times New Roman"/>
              </a:rPr>
              <a:t>immunosensors</a:t>
            </a:r>
            <a:r>
              <a:rPr lang="cs-CZ" sz="2000" b="1" dirty="0" smtClean="0">
                <a:cs typeface="Times New Roman"/>
              </a:rPr>
              <a:t> </a:t>
            </a:r>
            <a:r>
              <a:rPr lang="cs-CZ" sz="2000" dirty="0" err="1" smtClean="0">
                <a:cs typeface="Times New Roman"/>
              </a:rPr>
              <a:t>research</a:t>
            </a:r>
            <a:endParaRPr lang="cs-CZ" sz="2000" dirty="0" smtClean="0">
              <a:cs typeface="Times New Roman"/>
            </a:endParaRPr>
          </a:p>
          <a:p>
            <a:pPr>
              <a:buFont typeface="Arial" pitchFamily="34" charset="0"/>
              <a:buChar char="•"/>
            </a:pPr>
            <a:r>
              <a:rPr lang="cs-CZ" sz="2000" b="1" dirty="0" err="1" smtClean="0">
                <a:solidFill>
                  <a:srgbClr val="FF0000"/>
                </a:solidFill>
                <a:cs typeface="Times New Roman"/>
              </a:rPr>
              <a:t>Biosensors</a:t>
            </a:r>
            <a:r>
              <a:rPr lang="cs-CZ" sz="2000" b="1" dirty="0" smtClean="0">
                <a:solidFill>
                  <a:srgbClr val="FF0000"/>
                </a:solidFill>
                <a:cs typeface="Times New Roman"/>
              </a:rPr>
              <a:t> </a:t>
            </a:r>
            <a:r>
              <a:rPr lang="cs-CZ" sz="2000" b="1" dirty="0" err="1" smtClean="0">
                <a:solidFill>
                  <a:srgbClr val="FF0000"/>
                </a:solidFill>
                <a:cs typeface="Times New Roman"/>
              </a:rPr>
              <a:t>emerge</a:t>
            </a:r>
            <a:r>
              <a:rPr lang="cs-CZ" sz="2000" b="1" dirty="0" smtClean="0">
                <a:solidFill>
                  <a:srgbClr val="FF0000"/>
                </a:solidFill>
                <a:cs typeface="Times New Roman"/>
              </a:rPr>
              <a:t> </a:t>
            </a:r>
            <a:r>
              <a:rPr lang="cs-CZ" sz="2000" b="1" dirty="0" err="1" smtClean="0">
                <a:solidFill>
                  <a:srgbClr val="FF0000"/>
                </a:solidFill>
                <a:cs typeface="Times New Roman"/>
              </a:rPr>
              <a:t>from</a:t>
            </a:r>
            <a:r>
              <a:rPr lang="cs-CZ" sz="2000" b="1" dirty="0" smtClean="0">
                <a:solidFill>
                  <a:srgbClr val="FF0000"/>
                </a:solidFill>
                <a:cs typeface="Times New Roman"/>
              </a:rPr>
              <a:t> </a:t>
            </a:r>
            <a:r>
              <a:rPr lang="cs-CZ" sz="2000" b="1" dirty="0" err="1" smtClean="0">
                <a:solidFill>
                  <a:srgbClr val="FF0000"/>
                </a:solidFill>
                <a:cs typeface="Times New Roman"/>
              </a:rPr>
              <a:t>the</a:t>
            </a:r>
            <a:r>
              <a:rPr lang="cs-CZ" sz="2000" b="1" dirty="0" smtClean="0">
                <a:solidFill>
                  <a:srgbClr val="FF0000"/>
                </a:solidFill>
                <a:cs typeface="Times New Roman"/>
              </a:rPr>
              <a:t> </a:t>
            </a:r>
            <a:r>
              <a:rPr lang="cs-CZ" sz="2000" b="1" dirty="0" err="1" smtClean="0">
                <a:solidFill>
                  <a:srgbClr val="FF0000"/>
                </a:solidFill>
                <a:cs typeface="Times New Roman"/>
              </a:rPr>
              <a:t>scientific</a:t>
            </a:r>
            <a:r>
              <a:rPr lang="cs-CZ" sz="2000" b="1" dirty="0" smtClean="0">
                <a:solidFill>
                  <a:srgbClr val="FF0000"/>
                </a:solidFill>
                <a:cs typeface="Times New Roman"/>
              </a:rPr>
              <a:t> </a:t>
            </a:r>
            <a:r>
              <a:rPr lang="cs-CZ" sz="2000" b="1" dirty="0" err="1" smtClean="0">
                <a:solidFill>
                  <a:srgbClr val="FF0000"/>
                </a:solidFill>
                <a:cs typeface="Times New Roman"/>
              </a:rPr>
              <a:t>laboratories</a:t>
            </a:r>
            <a:r>
              <a:rPr lang="cs-CZ" sz="2000" b="1" dirty="0" smtClean="0">
                <a:solidFill>
                  <a:srgbClr val="FF0000"/>
                </a:solidFill>
                <a:cs typeface="Times New Roman"/>
              </a:rPr>
              <a:t> </a:t>
            </a:r>
            <a:r>
              <a:rPr lang="cs-CZ" sz="2000" b="1" dirty="0" err="1" smtClean="0">
                <a:solidFill>
                  <a:srgbClr val="FF0000"/>
                </a:solidFill>
                <a:cs typeface="Times New Roman"/>
              </a:rPr>
              <a:t>into</a:t>
            </a:r>
            <a:r>
              <a:rPr lang="cs-CZ" sz="2000" b="1" dirty="0" smtClean="0">
                <a:solidFill>
                  <a:srgbClr val="FF0000"/>
                </a:solidFill>
                <a:cs typeface="Times New Roman"/>
              </a:rPr>
              <a:t> </a:t>
            </a:r>
            <a:r>
              <a:rPr lang="cs-CZ" sz="2000" b="1" dirty="0" err="1" smtClean="0">
                <a:solidFill>
                  <a:srgbClr val="FF0000"/>
                </a:solidFill>
                <a:cs typeface="Times New Roman"/>
              </a:rPr>
              <a:t>the</a:t>
            </a:r>
            <a:r>
              <a:rPr lang="cs-CZ" sz="2000" b="1" dirty="0" smtClean="0">
                <a:solidFill>
                  <a:srgbClr val="FF0000"/>
                </a:solidFill>
                <a:cs typeface="Times New Roman"/>
              </a:rPr>
              <a:t> </a:t>
            </a:r>
            <a:r>
              <a:rPr lang="cs-CZ" sz="2000" b="1" dirty="0" err="1" smtClean="0">
                <a:solidFill>
                  <a:srgbClr val="FF0000"/>
                </a:solidFill>
                <a:cs typeface="Times New Roman"/>
              </a:rPr>
              <a:t>real</a:t>
            </a:r>
            <a:r>
              <a:rPr lang="cs-CZ" sz="2000" b="1" dirty="0" smtClean="0">
                <a:solidFill>
                  <a:srgbClr val="FF0000"/>
                </a:solidFill>
                <a:cs typeface="Times New Roman"/>
              </a:rPr>
              <a:t> </a:t>
            </a:r>
            <a:r>
              <a:rPr lang="cs-CZ" sz="2000" b="1" dirty="0" err="1" smtClean="0">
                <a:solidFill>
                  <a:srgbClr val="FF0000"/>
                </a:solidFill>
                <a:cs typeface="Times New Roman"/>
              </a:rPr>
              <a:t>world</a:t>
            </a:r>
            <a:r>
              <a:rPr lang="cs-CZ" sz="2000" b="1" dirty="0" smtClean="0">
                <a:solidFill>
                  <a:srgbClr val="FF0000"/>
                </a:solidFill>
                <a:cs typeface="Times New Roman"/>
              </a:rPr>
              <a:t>!</a:t>
            </a:r>
          </a:p>
          <a:p>
            <a:pPr>
              <a:buFont typeface="Arial" pitchFamily="34" charset="0"/>
              <a:buChar char="•"/>
            </a:pPr>
            <a:endParaRPr lang="cs-CZ" sz="2000" dirty="0" smtClean="0">
              <a:cs typeface="Times New Roman"/>
            </a:endParaRPr>
          </a:p>
          <a:p>
            <a:pPr>
              <a:buFont typeface="Arial" pitchFamily="34" charset="0"/>
              <a:buChar char="•"/>
            </a:pPr>
            <a:endParaRPr lang="cs-CZ" sz="2000" dirty="0" smtClean="0"/>
          </a:p>
          <a:p>
            <a:pPr>
              <a:buFont typeface="Arial" pitchFamily="34" charset="0"/>
              <a:buChar char="•"/>
            </a:pPr>
            <a:endParaRPr lang="cs-CZ" dirty="0"/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7504" y="18864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cs-CZ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Discovery</a:t>
            </a:r>
            <a:r>
              <a:rPr lang="cs-CZ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</a:t>
            </a:r>
            <a:r>
              <a:rPr lang="cs-CZ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biosensor</a:t>
            </a:r>
            <a:endParaRPr lang="cs-CZ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584934" y="1340768"/>
            <a:ext cx="91440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cs-CZ" sz="2000" dirty="0" err="1" smtClean="0"/>
              <a:t>Clark</a:t>
            </a:r>
            <a:r>
              <a:rPr lang="cs-CZ" sz="2000" dirty="0" smtClean="0"/>
              <a:t> (1962) – </a:t>
            </a:r>
            <a:r>
              <a:rPr lang="cs-CZ" sz="2000" dirty="0" err="1" smtClean="0"/>
              <a:t>amperometric</a:t>
            </a:r>
            <a:r>
              <a:rPr lang="cs-CZ" sz="2000" dirty="0" smtClean="0"/>
              <a:t> </a:t>
            </a:r>
            <a:r>
              <a:rPr lang="cs-CZ" sz="2000" dirty="0" err="1" smtClean="0"/>
              <a:t>sensor</a:t>
            </a:r>
            <a:r>
              <a:rPr lang="cs-CZ" sz="2000" dirty="0" smtClean="0"/>
              <a:t> </a:t>
            </a:r>
            <a:r>
              <a:rPr lang="cs-CZ" sz="2000" dirty="0" err="1" smtClean="0"/>
              <a:t>for</a:t>
            </a:r>
            <a:r>
              <a:rPr lang="cs-CZ" sz="2000" dirty="0" smtClean="0"/>
              <a:t> </a:t>
            </a:r>
            <a:r>
              <a:rPr lang="cs-CZ" sz="2000" dirty="0" err="1" smtClean="0"/>
              <a:t>glucose</a:t>
            </a:r>
            <a:r>
              <a:rPr lang="cs-CZ" sz="2000" dirty="0" smtClean="0"/>
              <a:t> </a:t>
            </a:r>
            <a:r>
              <a:rPr lang="cs-CZ" sz="2000" dirty="0" err="1" smtClean="0"/>
              <a:t>with</a:t>
            </a:r>
            <a:r>
              <a:rPr lang="cs-CZ" sz="2000" dirty="0" smtClean="0"/>
              <a:t> </a:t>
            </a:r>
            <a:r>
              <a:rPr lang="cs-CZ" sz="2000" dirty="0" err="1" smtClean="0"/>
              <a:t>glucose</a:t>
            </a:r>
            <a:r>
              <a:rPr lang="cs-CZ" sz="2000" dirty="0" smtClean="0"/>
              <a:t> </a:t>
            </a:r>
            <a:r>
              <a:rPr lang="cs-CZ" sz="2000" dirty="0" err="1" smtClean="0"/>
              <a:t>oxidase</a:t>
            </a:r>
            <a:r>
              <a:rPr lang="cs-CZ" sz="2000" dirty="0" smtClean="0"/>
              <a:t> </a:t>
            </a:r>
            <a:r>
              <a:rPr lang="cs-CZ" sz="2000" dirty="0" err="1" smtClean="0"/>
              <a:t>and</a:t>
            </a:r>
            <a:r>
              <a:rPr lang="cs-CZ" sz="2000" dirty="0" smtClean="0"/>
              <a:t> oxygen </a:t>
            </a:r>
            <a:r>
              <a:rPr lang="cs-CZ" sz="2000" dirty="0" err="1" smtClean="0"/>
              <a:t>electrode</a:t>
            </a:r>
            <a:r>
              <a:rPr lang="cs-CZ" dirty="0" smtClean="0"/>
              <a:t>      </a:t>
            </a:r>
          </a:p>
          <a:p>
            <a:r>
              <a:rPr lang="cs-CZ" sz="2800" dirty="0" smtClean="0"/>
              <a:t>          </a:t>
            </a:r>
            <a:r>
              <a:rPr lang="pt-BR" sz="2000" dirty="0" smtClean="0"/>
              <a:t>Glu</a:t>
            </a:r>
            <a:r>
              <a:rPr lang="cs-CZ" sz="2000" dirty="0" smtClean="0"/>
              <a:t>c</a:t>
            </a:r>
            <a:r>
              <a:rPr lang="pt-BR" sz="2000" dirty="0" smtClean="0"/>
              <a:t>os</a:t>
            </a:r>
            <a:r>
              <a:rPr lang="cs-CZ" sz="2000" dirty="0" smtClean="0"/>
              <a:t>e</a:t>
            </a:r>
            <a:r>
              <a:rPr lang="pt-BR" sz="2000" dirty="0" smtClean="0"/>
              <a:t> + O</a:t>
            </a:r>
            <a:r>
              <a:rPr lang="pt-BR" sz="2000" baseline="-25000" dirty="0" smtClean="0"/>
              <a:t>2</a:t>
            </a:r>
            <a:r>
              <a:rPr lang="cs-CZ" sz="2000" dirty="0" smtClean="0"/>
              <a:t>  →   </a:t>
            </a:r>
            <a:r>
              <a:rPr lang="cs-CZ" sz="2000" dirty="0" err="1" smtClean="0"/>
              <a:t>Gluconic</a:t>
            </a:r>
            <a:r>
              <a:rPr lang="cs-CZ" sz="2000" dirty="0" smtClean="0"/>
              <a:t> </a:t>
            </a:r>
            <a:r>
              <a:rPr lang="cs-CZ" sz="2000" dirty="0" err="1" smtClean="0"/>
              <a:t>acid</a:t>
            </a:r>
            <a:r>
              <a:rPr lang="pt-BR" sz="2000" dirty="0" smtClean="0"/>
              <a:t> + H</a:t>
            </a:r>
            <a:r>
              <a:rPr lang="pt-BR" sz="2000" baseline="-25000" dirty="0" smtClean="0"/>
              <a:t>2</a:t>
            </a:r>
            <a:r>
              <a:rPr lang="pt-BR" sz="2000" dirty="0" smtClean="0"/>
              <a:t>O</a:t>
            </a:r>
            <a:r>
              <a:rPr lang="pt-BR" sz="2000" baseline="-25000" dirty="0" smtClean="0"/>
              <a:t>2</a:t>
            </a:r>
          </a:p>
          <a:p>
            <a:endParaRPr lang="pt-BR" dirty="0" smtClean="0"/>
          </a:p>
          <a:p>
            <a:endParaRPr lang="cs-CZ" dirty="0"/>
          </a:p>
        </p:txBody>
      </p:sp>
      <p:sp>
        <p:nvSpPr>
          <p:cNvPr id="4" name="TextovéPole 3"/>
          <p:cNvSpPr txBox="1"/>
          <p:nvPr/>
        </p:nvSpPr>
        <p:spPr>
          <a:xfrm>
            <a:off x="2655914" y="1867702"/>
            <a:ext cx="7200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smtClean="0"/>
              <a:t>GOD</a:t>
            </a:r>
            <a:endParaRPr lang="cs-CZ" sz="2000" dirty="0"/>
          </a:p>
        </p:txBody>
      </p:sp>
      <p:sp>
        <p:nvSpPr>
          <p:cNvPr id="97282" name="AutoShape 2" descr="Výsledek obrázku pro biosenzor pro glukózu"/>
          <p:cNvSpPr>
            <a:spLocks noChangeAspect="1" noChangeArrowheads="1"/>
          </p:cNvSpPr>
          <p:nvPr/>
        </p:nvSpPr>
        <p:spPr bwMode="auto">
          <a:xfrm>
            <a:off x="155575" y="-2849563"/>
            <a:ext cx="5943600" cy="5943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7" name="Obrázek 6" descr="akce-biosenzor-pro-sd-codefree-50ks-kompletni-set-glukometr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605608">
            <a:off x="6946251" y="-101405"/>
            <a:ext cx="1777503" cy="1777503"/>
          </a:xfrm>
          <a:prstGeom prst="rect">
            <a:avLst/>
          </a:prstGeom>
        </p:spPr>
      </p:pic>
      <p:pic>
        <p:nvPicPr>
          <p:cNvPr id="9" name="Obrázek 8" descr="amaperometric biosensor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3568" y="2708920"/>
            <a:ext cx="1830712" cy="2520280"/>
          </a:xfrm>
          <a:prstGeom prst="rect">
            <a:avLst/>
          </a:prstGeom>
        </p:spPr>
      </p:pic>
      <p:sp>
        <p:nvSpPr>
          <p:cNvPr id="10" name="TextovéPole 9"/>
          <p:cNvSpPr txBox="1"/>
          <p:nvPr/>
        </p:nvSpPr>
        <p:spPr>
          <a:xfrm>
            <a:off x="2915816" y="2780928"/>
            <a:ext cx="417646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cs-CZ" b="1" dirty="0" smtClean="0"/>
              <a:t>Oxygen </a:t>
            </a:r>
            <a:r>
              <a:rPr lang="cs-CZ" b="1" dirty="0" err="1" smtClean="0"/>
              <a:t>electrode</a:t>
            </a:r>
            <a:r>
              <a:rPr lang="cs-CZ" b="1" dirty="0" smtClean="0"/>
              <a:t> (1956)</a:t>
            </a:r>
          </a:p>
          <a:p>
            <a:pPr>
              <a:buFont typeface="Wingdings" pitchFamily="2" charset="2"/>
              <a:buChar char="§"/>
            </a:pPr>
            <a:r>
              <a:rPr lang="cs-CZ" dirty="0" err="1" smtClean="0"/>
              <a:t>Working</a:t>
            </a:r>
            <a:r>
              <a:rPr lang="cs-CZ" dirty="0" smtClean="0"/>
              <a:t> </a:t>
            </a:r>
            <a:r>
              <a:rPr lang="cs-CZ" dirty="0" err="1" smtClean="0"/>
              <a:t>electrode</a:t>
            </a:r>
            <a:r>
              <a:rPr lang="cs-CZ" dirty="0" smtClean="0"/>
              <a:t>: </a:t>
            </a:r>
            <a:r>
              <a:rPr lang="cs-CZ" dirty="0" err="1" smtClean="0"/>
              <a:t>Pt</a:t>
            </a:r>
            <a:r>
              <a:rPr lang="cs-CZ" dirty="0" smtClean="0"/>
              <a:t> </a:t>
            </a:r>
            <a:r>
              <a:rPr lang="cs-CZ" dirty="0" err="1" smtClean="0"/>
              <a:t>cathode</a:t>
            </a:r>
            <a:endParaRPr lang="cs-CZ" dirty="0" smtClean="0"/>
          </a:p>
          <a:p>
            <a:r>
              <a:rPr lang="cs-CZ" dirty="0" smtClean="0"/>
              <a:t>     O</a:t>
            </a:r>
            <a:r>
              <a:rPr lang="cs-CZ" baseline="-25000" dirty="0" smtClean="0"/>
              <a:t>2</a:t>
            </a:r>
            <a:r>
              <a:rPr lang="cs-CZ" dirty="0" smtClean="0"/>
              <a:t> + H</a:t>
            </a:r>
            <a:r>
              <a:rPr lang="cs-CZ" baseline="-25000" dirty="0" smtClean="0"/>
              <a:t>2</a:t>
            </a:r>
            <a:r>
              <a:rPr lang="cs-CZ" dirty="0" smtClean="0"/>
              <a:t>O + 2e</a:t>
            </a:r>
            <a:r>
              <a:rPr lang="cs-CZ" baseline="30000" dirty="0" smtClean="0"/>
              <a:t>-</a:t>
            </a:r>
            <a:r>
              <a:rPr lang="cs-CZ" dirty="0" smtClean="0"/>
              <a:t> → H</a:t>
            </a:r>
            <a:r>
              <a:rPr lang="cs-CZ" baseline="-25000" dirty="0" smtClean="0"/>
              <a:t>2</a:t>
            </a:r>
            <a:r>
              <a:rPr lang="cs-CZ" dirty="0" smtClean="0"/>
              <a:t>O</a:t>
            </a:r>
            <a:r>
              <a:rPr lang="cs-CZ" baseline="-25000" dirty="0" smtClean="0"/>
              <a:t>2</a:t>
            </a:r>
            <a:r>
              <a:rPr lang="cs-CZ" dirty="0" smtClean="0"/>
              <a:t> + 2OH</a:t>
            </a:r>
            <a:r>
              <a:rPr lang="cs-CZ" baseline="30000" dirty="0" smtClean="0"/>
              <a:t>-</a:t>
            </a:r>
          </a:p>
          <a:p>
            <a:r>
              <a:rPr lang="cs-CZ" dirty="0" smtClean="0"/>
              <a:t>     H</a:t>
            </a:r>
            <a:r>
              <a:rPr lang="cs-CZ" baseline="-25000" dirty="0" smtClean="0"/>
              <a:t>2</a:t>
            </a:r>
            <a:r>
              <a:rPr lang="cs-CZ" dirty="0" smtClean="0"/>
              <a:t>O</a:t>
            </a:r>
            <a:r>
              <a:rPr lang="cs-CZ" baseline="-25000" dirty="0" smtClean="0"/>
              <a:t>2</a:t>
            </a:r>
            <a:r>
              <a:rPr lang="cs-CZ" dirty="0" smtClean="0"/>
              <a:t> + 2e</a:t>
            </a:r>
            <a:r>
              <a:rPr lang="cs-CZ" baseline="30000" dirty="0" smtClean="0"/>
              <a:t>-</a:t>
            </a:r>
            <a:r>
              <a:rPr lang="cs-CZ" dirty="0" smtClean="0"/>
              <a:t> → 2OH</a:t>
            </a:r>
            <a:r>
              <a:rPr lang="cs-CZ" baseline="30000" dirty="0" smtClean="0"/>
              <a:t>-</a:t>
            </a:r>
          </a:p>
          <a:p>
            <a:pPr>
              <a:buFont typeface="Wingdings" pitchFamily="2" charset="2"/>
              <a:buChar char="§"/>
            </a:pPr>
            <a:r>
              <a:rPr lang="cs-CZ" dirty="0" smtClean="0"/>
              <a:t>Reference </a:t>
            </a:r>
            <a:r>
              <a:rPr lang="cs-CZ" dirty="0" err="1" smtClean="0"/>
              <a:t>electrode</a:t>
            </a:r>
            <a:r>
              <a:rPr lang="cs-CZ" dirty="0" smtClean="0"/>
              <a:t>: </a:t>
            </a:r>
            <a:r>
              <a:rPr lang="cs-CZ" dirty="0" err="1" smtClean="0"/>
              <a:t>Ag</a:t>
            </a:r>
            <a:r>
              <a:rPr lang="cs-CZ" dirty="0" smtClean="0"/>
              <a:t>/</a:t>
            </a:r>
            <a:r>
              <a:rPr lang="cs-CZ" dirty="0" err="1" smtClean="0"/>
              <a:t>AgCl</a:t>
            </a:r>
            <a:r>
              <a:rPr lang="cs-CZ" dirty="0" smtClean="0"/>
              <a:t> </a:t>
            </a:r>
            <a:r>
              <a:rPr lang="cs-CZ" dirty="0" err="1" smtClean="0"/>
              <a:t>electrode</a:t>
            </a:r>
            <a:endParaRPr lang="cs-CZ" dirty="0" smtClean="0"/>
          </a:p>
          <a:p>
            <a:endParaRPr lang="cs-CZ" dirty="0" smtClean="0"/>
          </a:p>
          <a:p>
            <a:pPr>
              <a:buFont typeface="Wingdings" pitchFamily="2" charset="2"/>
              <a:buChar char="§"/>
            </a:pP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electrodes</a:t>
            </a:r>
            <a:r>
              <a:rPr lang="cs-CZ" dirty="0" smtClean="0"/>
              <a:t> are </a:t>
            </a:r>
            <a:r>
              <a:rPr lang="cs-CZ" dirty="0" err="1" smtClean="0"/>
              <a:t>separated</a:t>
            </a:r>
            <a:r>
              <a:rPr lang="cs-CZ" dirty="0" smtClean="0"/>
              <a:t> </a:t>
            </a:r>
            <a:r>
              <a:rPr lang="cs-CZ" dirty="0" err="1" smtClean="0"/>
              <a:t>from</a:t>
            </a:r>
            <a:r>
              <a:rPr lang="cs-CZ" dirty="0" smtClean="0"/>
              <a:t>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measured</a:t>
            </a:r>
            <a:r>
              <a:rPr lang="cs-CZ" dirty="0" smtClean="0"/>
              <a:t> </a:t>
            </a:r>
            <a:r>
              <a:rPr lang="cs-CZ" dirty="0" err="1" smtClean="0"/>
              <a:t>solution</a:t>
            </a:r>
            <a:r>
              <a:rPr lang="cs-CZ" dirty="0" smtClean="0"/>
              <a:t> </a:t>
            </a:r>
            <a:r>
              <a:rPr lang="cs-CZ" dirty="0" err="1" smtClean="0"/>
              <a:t>with</a:t>
            </a:r>
            <a:r>
              <a:rPr lang="cs-CZ" dirty="0" smtClean="0"/>
              <a:t> </a:t>
            </a:r>
            <a:r>
              <a:rPr lang="cs-CZ" dirty="0" err="1" smtClean="0"/>
              <a:t>semipermeable</a:t>
            </a:r>
            <a:r>
              <a:rPr lang="cs-CZ" dirty="0" smtClean="0"/>
              <a:t> </a:t>
            </a:r>
            <a:r>
              <a:rPr lang="cs-CZ" dirty="0" err="1" smtClean="0"/>
              <a:t>membrane</a:t>
            </a:r>
            <a:r>
              <a:rPr lang="cs-CZ" dirty="0" smtClean="0"/>
              <a:t> </a:t>
            </a:r>
            <a:r>
              <a:rPr lang="cs-CZ" dirty="0" err="1" smtClean="0"/>
              <a:t>enabling</a:t>
            </a:r>
            <a:r>
              <a:rPr lang="cs-CZ" dirty="0" smtClean="0"/>
              <a:t> </a:t>
            </a:r>
            <a:r>
              <a:rPr lang="cs-CZ" dirty="0" err="1" smtClean="0"/>
              <a:t>passage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gasis</a:t>
            </a:r>
            <a:endParaRPr lang="cs-CZ" dirty="0"/>
          </a:p>
        </p:txBody>
      </p:sp>
      <p:pic>
        <p:nvPicPr>
          <p:cNvPr id="97284" name="Picture 4" descr="Transfer of electrons from oxygen to the electrode, via FAD and ferrocen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83768" y="5565155"/>
            <a:ext cx="5040560" cy="1292845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cs-CZ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Requirements</a:t>
            </a:r>
            <a:r>
              <a:rPr lang="cs-CZ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</a:t>
            </a:r>
            <a:r>
              <a:rPr lang="cs-CZ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biosensors</a:t>
            </a:r>
            <a:endParaRPr lang="cs-CZ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683568" y="1052736"/>
            <a:ext cx="8712968" cy="6863417"/>
          </a:xfrm>
          <a:prstGeom prst="rect">
            <a:avLst/>
          </a:prstGeom>
          <a:noFill/>
        </p:spPr>
        <p:txBody>
          <a:bodyPr wrap="square" numCol="2" spcCol="0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cs-CZ" sz="2000" dirty="0" smtClean="0"/>
              <a:t>Sensitivity</a:t>
            </a:r>
          </a:p>
          <a:p>
            <a:endParaRPr lang="cs-CZ" sz="2000" dirty="0" smtClean="0"/>
          </a:p>
          <a:p>
            <a:pPr>
              <a:buFont typeface="Arial" pitchFamily="34" charset="0"/>
              <a:buChar char="•"/>
            </a:pPr>
            <a:r>
              <a:rPr lang="cs-CZ" sz="2000" dirty="0" err="1" smtClean="0"/>
              <a:t>Calibration</a:t>
            </a:r>
            <a:endParaRPr lang="cs-CZ" sz="2000" dirty="0" smtClean="0"/>
          </a:p>
          <a:p>
            <a:endParaRPr lang="cs-CZ" sz="2000" dirty="0" smtClean="0"/>
          </a:p>
          <a:p>
            <a:pPr>
              <a:buFont typeface="Arial" pitchFamily="34" charset="0"/>
              <a:buChar char="•"/>
            </a:pPr>
            <a:r>
              <a:rPr lang="cs-CZ" sz="2000" dirty="0" smtClean="0"/>
              <a:t>Linearity</a:t>
            </a:r>
          </a:p>
          <a:p>
            <a:endParaRPr lang="cs-CZ" sz="2000" dirty="0" smtClean="0"/>
          </a:p>
          <a:p>
            <a:pPr>
              <a:buFont typeface="Arial" pitchFamily="34" charset="0"/>
              <a:buChar char="•"/>
            </a:pPr>
            <a:r>
              <a:rPr lang="cs-CZ" sz="2000" dirty="0" smtClean="0"/>
              <a:t>Limit </a:t>
            </a:r>
            <a:r>
              <a:rPr lang="cs-CZ" sz="2000" dirty="0" err="1" smtClean="0"/>
              <a:t>of</a:t>
            </a:r>
            <a:r>
              <a:rPr lang="cs-CZ" sz="2000" dirty="0" smtClean="0"/>
              <a:t> </a:t>
            </a:r>
            <a:r>
              <a:rPr lang="cs-CZ" sz="2000" dirty="0" err="1" smtClean="0"/>
              <a:t>detection</a:t>
            </a:r>
            <a:endParaRPr lang="cs-CZ" sz="2000" dirty="0" smtClean="0"/>
          </a:p>
          <a:p>
            <a:endParaRPr lang="cs-CZ" sz="2000" dirty="0" smtClean="0"/>
          </a:p>
          <a:p>
            <a:pPr>
              <a:buFont typeface="Arial" pitchFamily="34" charset="0"/>
              <a:buChar char="•"/>
            </a:pPr>
            <a:r>
              <a:rPr lang="cs-CZ" sz="2000" dirty="0" err="1" smtClean="0"/>
              <a:t>Noise</a:t>
            </a:r>
            <a:endParaRPr lang="cs-CZ" sz="2000" dirty="0" smtClean="0"/>
          </a:p>
          <a:p>
            <a:endParaRPr lang="cs-CZ" sz="2000" dirty="0" smtClean="0"/>
          </a:p>
          <a:p>
            <a:pPr>
              <a:buFont typeface="Arial" pitchFamily="34" charset="0"/>
              <a:buChar char="•"/>
            </a:pPr>
            <a:r>
              <a:rPr lang="cs-CZ" sz="2000" dirty="0" smtClean="0"/>
              <a:t>Background </a:t>
            </a:r>
            <a:r>
              <a:rPr lang="cs-CZ" sz="2000" dirty="0" err="1" smtClean="0"/>
              <a:t>signal</a:t>
            </a:r>
            <a:endParaRPr lang="cs-CZ" sz="2000" dirty="0" smtClean="0"/>
          </a:p>
          <a:p>
            <a:endParaRPr lang="cs-CZ" sz="2000" dirty="0" smtClean="0"/>
          </a:p>
          <a:p>
            <a:pPr>
              <a:buFont typeface="Arial" pitchFamily="34" charset="0"/>
              <a:buChar char="•"/>
            </a:pPr>
            <a:r>
              <a:rPr lang="cs-CZ" sz="2000" dirty="0" err="1" smtClean="0"/>
              <a:t>Hysteresis</a:t>
            </a:r>
            <a:endParaRPr lang="cs-CZ" sz="2000" dirty="0" smtClean="0"/>
          </a:p>
          <a:p>
            <a:endParaRPr lang="cs-CZ" sz="2000" dirty="0" smtClean="0"/>
          </a:p>
          <a:p>
            <a:pPr>
              <a:buFont typeface="Arial" pitchFamily="34" charset="0"/>
              <a:buChar char="•"/>
            </a:pPr>
            <a:r>
              <a:rPr lang="cs-CZ" sz="2000" dirty="0" err="1" smtClean="0"/>
              <a:t>Long</a:t>
            </a:r>
            <a:r>
              <a:rPr lang="cs-CZ" sz="2000" dirty="0" smtClean="0"/>
              <a:t> </a:t>
            </a:r>
            <a:r>
              <a:rPr lang="cs-CZ" sz="2000" dirty="0" err="1" smtClean="0"/>
              <a:t>time</a:t>
            </a:r>
            <a:r>
              <a:rPr lang="cs-CZ" sz="2000" dirty="0" smtClean="0"/>
              <a:t> stability</a:t>
            </a:r>
          </a:p>
          <a:p>
            <a:pPr>
              <a:buFont typeface="Arial" pitchFamily="34" charset="0"/>
              <a:buChar char="•"/>
            </a:pPr>
            <a:endParaRPr lang="cs-CZ" sz="2000" dirty="0" smtClean="0"/>
          </a:p>
          <a:p>
            <a:endParaRPr lang="cs-CZ" sz="2000" dirty="0" smtClean="0"/>
          </a:p>
          <a:p>
            <a:endParaRPr lang="cs-CZ" sz="2000" dirty="0" smtClean="0"/>
          </a:p>
          <a:p>
            <a:pPr>
              <a:buFont typeface="Arial" pitchFamily="34" charset="0"/>
              <a:buChar char="•"/>
            </a:pPr>
            <a:endParaRPr lang="cs-CZ" sz="2000" dirty="0" smtClean="0"/>
          </a:p>
          <a:p>
            <a:pPr>
              <a:buFont typeface="Arial" pitchFamily="34" charset="0"/>
              <a:buChar char="•"/>
            </a:pPr>
            <a:endParaRPr lang="cs-CZ" sz="2000" dirty="0" smtClean="0"/>
          </a:p>
          <a:p>
            <a:pPr>
              <a:buFont typeface="Arial" pitchFamily="34" charset="0"/>
              <a:buChar char="•"/>
            </a:pPr>
            <a:endParaRPr lang="cs-CZ" sz="2000" dirty="0" smtClean="0"/>
          </a:p>
          <a:p>
            <a:pPr>
              <a:buFont typeface="Arial" pitchFamily="34" charset="0"/>
              <a:buChar char="•"/>
            </a:pPr>
            <a:endParaRPr lang="cs-CZ" sz="2000" dirty="0" smtClean="0"/>
          </a:p>
          <a:p>
            <a:pPr>
              <a:buFont typeface="Arial" pitchFamily="34" charset="0"/>
              <a:buChar char="•"/>
            </a:pPr>
            <a:r>
              <a:rPr lang="cs-CZ" sz="2000" dirty="0" err="1" smtClean="0"/>
              <a:t>Selectivity</a:t>
            </a:r>
            <a:endParaRPr lang="cs-CZ" sz="2000" dirty="0" smtClean="0"/>
          </a:p>
          <a:p>
            <a:endParaRPr lang="cs-CZ" sz="2000" dirty="0" smtClean="0"/>
          </a:p>
          <a:p>
            <a:pPr>
              <a:buFont typeface="Arial" pitchFamily="34" charset="0"/>
              <a:buChar char="•"/>
            </a:pPr>
            <a:r>
              <a:rPr lang="cs-CZ" sz="2000" dirty="0" smtClean="0"/>
              <a:t>Response </a:t>
            </a:r>
            <a:r>
              <a:rPr lang="cs-CZ" sz="2000" dirty="0" err="1" smtClean="0"/>
              <a:t>rate</a:t>
            </a:r>
            <a:endParaRPr lang="cs-CZ" sz="2000" dirty="0" smtClean="0"/>
          </a:p>
          <a:p>
            <a:endParaRPr lang="cs-CZ" sz="2000" dirty="0" smtClean="0"/>
          </a:p>
          <a:p>
            <a:pPr>
              <a:buFont typeface="Arial" pitchFamily="34" charset="0"/>
              <a:buChar char="•"/>
            </a:pPr>
            <a:r>
              <a:rPr lang="cs-CZ" sz="2000" dirty="0" smtClean="0"/>
              <a:t>Response </a:t>
            </a:r>
            <a:r>
              <a:rPr lang="cs-CZ" sz="2000" dirty="0" err="1" smtClean="0"/>
              <a:t>time</a:t>
            </a:r>
            <a:endParaRPr lang="cs-CZ" sz="2000" dirty="0" smtClean="0"/>
          </a:p>
          <a:p>
            <a:endParaRPr lang="cs-CZ" sz="2000" dirty="0" smtClean="0"/>
          </a:p>
          <a:p>
            <a:pPr>
              <a:buFont typeface="Arial" pitchFamily="34" charset="0"/>
              <a:buChar char="•"/>
            </a:pPr>
            <a:r>
              <a:rPr lang="cs-CZ" sz="2000" dirty="0" err="1" smtClean="0"/>
              <a:t>Convection</a:t>
            </a:r>
            <a:r>
              <a:rPr lang="cs-CZ" sz="2000" dirty="0" smtClean="0"/>
              <a:t> </a:t>
            </a:r>
            <a:r>
              <a:rPr lang="cs-CZ" sz="2000" dirty="0" err="1" smtClean="0"/>
              <a:t>rate</a:t>
            </a:r>
            <a:endParaRPr lang="cs-CZ" sz="2000" dirty="0" smtClean="0"/>
          </a:p>
          <a:p>
            <a:endParaRPr lang="cs-CZ" sz="2000" dirty="0" smtClean="0"/>
          </a:p>
          <a:p>
            <a:pPr>
              <a:buFont typeface="Arial" pitchFamily="34" charset="0"/>
              <a:buChar char="•"/>
            </a:pPr>
            <a:r>
              <a:rPr lang="cs-CZ" sz="2000" dirty="0" err="1" smtClean="0"/>
              <a:t>Temperature</a:t>
            </a:r>
            <a:r>
              <a:rPr lang="cs-CZ" sz="2000" dirty="0" smtClean="0"/>
              <a:t> dependence</a:t>
            </a:r>
          </a:p>
          <a:p>
            <a:endParaRPr lang="cs-CZ" sz="2000" dirty="0" smtClean="0"/>
          </a:p>
          <a:p>
            <a:pPr>
              <a:buFont typeface="Arial" pitchFamily="34" charset="0"/>
              <a:buChar char="•"/>
            </a:pPr>
            <a:r>
              <a:rPr lang="cs-CZ" sz="2000" dirty="0" err="1" smtClean="0"/>
              <a:t>Lifetime</a:t>
            </a:r>
            <a:r>
              <a:rPr lang="cs-CZ" sz="2000" dirty="0" smtClean="0"/>
              <a:t> </a:t>
            </a:r>
            <a:r>
              <a:rPr lang="cs-CZ" sz="2000" dirty="0" err="1" smtClean="0"/>
              <a:t>of</a:t>
            </a:r>
            <a:r>
              <a:rPr lang="cs-CZ" sz="2000" dirty="0" smtClean="0"/>
              <a:t> </a:t>
            </a:r>
            <a:r>
              <a:rPr lang="cs-CZ" sz="2000" dirty="0" err="1" smtClean="0"/>
              <a:t>the</a:t>
            </a:r>
            <a:r>
              <a:rPr lang="cs-CZ" sz="2000" dirty="0" smtClean="0"/>
              <a:t> </a:t>
            </a:r>
            <a:r>
              <a:rPr lang="cs-CZ" sz="2000" dirty="0" err="1" smtClean="0"/>
              <a:t>biosensor</a:t>
            </a:r>
            <a:endParaRPr lang="cs-CZ" sz="2000" dirty="0" smtClean="0"/>
          </a:p>
          <a:p>
            <a:endParaRPr lang="cs-CZ" sz="2000" dirty="0" smtClean="0"/>
          </a:p>
          <a:p>
            <a:pPr>
              <a:buFont typeface="Arial" pitchFamily="34" charset="0"/>
              <a:buChar char="•"/>
            </a:pPr>
            <a:r>
              <a:rPr lang="cs-CZ" sz="2000" dirty="0" err="1" smtClean="0"/>
              <a:t>Biocompatibility</a:t>
            </a:r>
            <a:endParaRPr lang="cs-CZ" sz="2000" dirty="0"/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3568" y="116632"/>
            <a:ext cx="8077200" cy="1143000"/>
          </a:xfrm>
        </p:spPr>
        <p:txBody>
          <a:bodyPr>
            <a:normAutofit/>
          </a:bodyPr>
          <a:lstStyle/>
          <a:p>
            <a:pPr algn="ctr"/>
            <a:r>
              <a:rPr lang="cs-CZ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Measurement</a:t>
            </a:r>
            <a:r>
              <a:rPr lang="cs-CZ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conditions</a:t>
            </a:r>
            <a:endParaRPr lang="cs-CZ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611560" y="1268760"/>
            <a:ext cx="8208912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cs-CZ" dirty="0" smtClean="0"/>
              <a:t> </a:t>
            </a:r>
            <a:r>
              <a:rPr lang="cs-CZ" sz="2000" b="1" dirty="0" err="1" smtClean="0"/>
              <a:t>Direct</a:t>
            </a:r>
            <a:r>
              <a:rPr lang="cs-CZ" sz="2000" b="1" dirty="0" smtClean="0"/>
              <a:t> </a:t>
            </a:r>
            <a:r>
              <a:rPr lang="cs-CZ" sz="2000" b="1" dirty="0" err="1" smtClean="0"/>
              <a:t>contact</a:t>
            </a:r>
            <a:r>
              <a:rPr lang="cs-CZ" sz="2000" b="1" dirty="0" smtClean="0"/>
              <a:t> </a:t>
            </a:r>
            <a:r>
              <a:rPr lang="cs-CZ" sz="2000" b="1" dirty="0" err="1" smtClean="0"/>
              <a:t>with</a:t>
            </a:r>
            <a:r>
              <a:rPr lang="cs-CZ" sz="2000" b="1" dirty="0" smtClean="0"/>
              <a:t> a sample </a:t>
            </a:r>
            <a:r>
              <a:rPr lang="cs-CZ" sz="2000" dirty="0" smtClean="0"/>
              <a:t>– </a:t>
            </a:r>
            <a:r>
              <a:rPr lang="cs-CZ" sz="2000" dirty="0" err="1" smtClean="0"/>
              <a:t>biosensor</a:t>
            </a:r>
            <a:r>
              <a:rPr lang="cs-CZ" sz="2000" dirty="0" smtClean="0"/>
              <a:t> in </a:t>
            </a:r>
            <a:r>
              <a:rPr lang="cs-CZ" sz="2000" dirty="0" err="1" smtClean="0"/>
              <a:t>the</a:t>
            </a:r>
            <a:r>
              <a:rPr lang="cs-CZ" sz="2000" dirty="0" smtClean="0"/>
              <a:t> </a:t>
            </a:r>
            <a:r>
              <a:rPr lang="cs-CZ" sz="2000" dirty="0" err="1" smtClean="0"/>
              <a:t>monitored</a:t>
            </a:r>
            <a:r>
              <a:rPr lang="cs-CZ" sz="2000" dirty="0" smtClean="0"/>
              <a:t> medium (</a:t>
            </a:r>
            <a:r>
              <a:rPr lang="cs-CZ" sz="2000" dirty="0" err="1" smtClean="0"/>
              <a:t>river</a:t>
            </a:r>
            <a:r>
              <a:rPr lang="cs-CZ" sz="2000" dirty="0" smtClean="0"/>
              <a:t>, </a:t>
            </a:r>
            <a:r>
              <a:rPr lang="cs-CZ" sz="2000" dirty="0" err="1" smtClean="0"/>
              <a:t>tissue</a:t>
            </a:r>
            <a:r>
              <a:rPr lang="cs-CZ" sz="2000" dirty="0" smtClean="0"/>
              <a:t>, </a:t>
            </a:r>
            <a:r>
              <a:rPr lang="cs-CZ" sz="2000" dirty="0" err="1" smtClean="0"/>
              <a:t>bloodstream</a:t>
            </a:r>
            <a:r>
              <a:rPr lang="cs-CZ" sz="2000" dirty="0" smtClean="0"/>
              <a:t>)</a:t>
            </a:r>
          </a:p>
          <a:p>
            <a:pPr>
              <a:buFont typeface="Arial" pitchFamily="34" charset="0"/>
              <a:buChar char="•"/>
            </a:pPr>
            <a:endParaRPr lang="cs-CZ" sz="2000" dirty="0" smtClean="0"/>
          </a:p>
          <a:p>
            <a:pPr>
              <a:buFont typeface="Arial" pitchFamily="34" charset="0"/>
              <a:buChar char="•"/>
            </a:pPr>
            <a:endParaRPr lang="cs-CZ" sz="2000" b="1" dirty="0" smtClean="0"/>
          </a:p>
          <a:p>
            <a:pPr>
              <a:buFont typeface="Arial" pitchFamily="34" charset="0"/>
              <a:buChar char="•"/>
            </a:pPr>
            <a:r>
              <a:rPr lang="cs-CZ" sz="2000" b="1" dirty="0" err="1" smtClean="0"/>
              <a:t>Closed</a:t>
            </a:r>
            <a:r>
              <a:rPr lang="cs-CZ" sz="2000" b="1" dirty="0" smtClean="0"/>
              <a:t> </a:t>
            </a:r>
            <a:r>
              <a:rPr lang="cs-CZ" sz="2000" b="1" dirty="0" err="1" smtClean="0"/>
              <a:t>vessel</a:t>
            </a:r>
            <a:r>
              <a:rPr lang="cs-CZ" sz="2000" dirty="0" smtClean="0"/>
              <a:t>– </a:t>
            </a:r>
            <a:r>
              <a:rPr lang="cs-CZ" sz="2000" dirty="0" err="1" smtClean="0"/>
              <a:t>biosensor</a:t>
            </a:r>
            <a:r>
              <a:rPr lang="cs-CZ" sz="2000" dirty="0" smtClean="0"/>
              <a:t> in </a:t>
            </a:r>
            <a:r>
              <a:rPr lang="cs-CZ" sz="2000" dirty="0" err="1" smtClean="0"/>
              <a:t>the</a:t>
            </a:r>
            <a:r>
              <a:rPr lang="cs-CZ" sz="2000" dirty="0" smtClean="0"/>
              <a:t> </a:t>
            </a:r>
            <a:r>
              <a:rPr lang="cs-CZ" sz="2000" dirty="0" err="1" smtClean="0"/>
              <a:t>vessel</a:t>
            </a:r>
            <a:r>
              <a:rPr lang="cs-CZ" sz="2000" dirty="0" smtClean="0"/>
              <a:t> </a:t>
            </a:r>
            <a:r>
              <a:rPr lang="cs-CZ" sz="2000" dirty="0" err="1" smtClean="0"/>
              <a:t>equipped</a:t>
            </a:r>
            <a:r>
              <a:rPr lang="cs-CZ" sz="2000" dirty="0" smtClean="0"/>
              <a:t> </a:t>
            </a:r>
            <a:r>
              <a:rPr lang="cs-CZ" sz="2000" dirty="0" err="1" smtClean="0"/>
              <a:t>with</a:t>
            </a:r>
            <a:r>
              <a:rPr lang="cs-CZ" sz="2000" dirty="0" smtClean="0"/>
              <a:t> </a:t>
            </a:r>
            <a:r>
              <a:rPr lang="cs-CZ" sz="2000" dirty="0" err="1" smtClean="0"/>
              <a:t>the</a:t>
            </a:r>
            <a:r>
              <a:rPr lang="cs-CZ" sz="2000" dirty="0" smtClean="0"/>
              <a:t> </a:t>
            </a:r>
            <a:r>
              <a:rPr lang="cs-CZ" sz="2000" dirty="0" err="1" smtClean="0"/>
              <a:t>water</a:t>
            </a:r>
            <a:r>
              <a:rPr lang="cs-CZ" sz="2000" dirty="0" smtClean="0"/>
              <a:t> </a:t>
            </a:r>
            <a:r>
              <a:rPr lang="cs-CZ" sz="2000" dirty="0" err="1" smtClean="0"/>
              <a:t>coat</a:t>
            </a:r>
            <a:r>
              <a:rPr lang="cs-CZ" sz="2000" dirty="0" smtClean="0"/>
              <a:t> (</a:t>
            </a:r>
            <a:r>
              <a:rPr lang="cs-CZ" sz="2000" dirty="0" err="1" smtClean="0"/>
              <a:t>due</a:t>
            </a:r>
            <a:r>
              <a:rPr lang="cs-CZ" sz="2000" dirty="0" smtClean="0"/>
              <a:t> to </a:t>
            </a:r>
            <a:r>
              <a:rPr lang="cs-CZ" sz="2000" dirty="0" err="1" smtClean="0"/>
              <a:t>tempering</a:t>
            </a:r>
            <a:r>
              <a:rPr lang="cs-CZ" sz="2000" dirty="0" smtClean="0"/>
              <a:t>) </a:t>
            </a:r>
            <a:r>
              <a:rPr lang="cs-CZ" sz="2000" dirty="0" err="1" smtClean="0"/>
              <a:t>and</a:t>
            </a:r>
            <a:r>
              <a:rPr lang="cs-CZ" sz="2000" dirty="0" smtClean="0"/>
              <a:t> </a:t>
            </a:r>
            <a:r>
              <a:rPr lang="cs-CZ" sz="2000" dirty="0" err="1" smtClean="0"/>
              <a:t>magnetic</a:t>
            </a:r>
            <a:r>
              <a:rPr lang="cs-CZ" sz="2000" dirty="0" smtClean="0"/>
              <a:t> </a:t>
            </a:r>
            <a:r>
              <a:rPr lang="cs-CZ" sz="2000" dirty="0" err="1" smtClean="0"/>
              <a:t>stirrer</a:t>
            </a:r>
            <a:endParaRPr lang="cs-CZ" sz="2000" dirty="0" smtClean="0"/>
          </a:p>
          <a:p>
            <a:pPr>
              <a:buFont typeface="Arial" pitchFamily="34" charset="0"/>
              <a:buChar char="•"/>
            </a:pPr>
            <a:endParaRPr lang="cs-CZ" sz="2000" dirty="0" smtClean="0"/>
          </a:p>
          <a:p>
            <a:endParaRPr lang="cs-CZ" sz="2000" dirty="0" smtClean="0"/>
          </a:p>
          <a:p>
            <a:pPr>
              <a:buFont typeface="Arial" pitchFamily="34" charset="0"/>
              <a:buChar char="•"/>
            </a:pPr>
            <a:endParaRPr lang="cs-CZ" sz="2000" dirty="0" smtClean="0"/>
          </a:p>
          <a:p>
            <a:endParaRPr lang="cs-CZ" sz="2000" dirty="0" smtClean="0"/>
          </a:p>
          <a:p>
            <a:endParaRPr lang="cs-CZ" sz="2000" dirty="0" smtClean="0"/>
          </a:p>
          <a:p>
            <a:endParaRPr lang="cs-CZ" sz="2000" dirty="0" smtClean="0"/>
          </a:p>
          <a:p>
            <a:pPr>
              <a:buFont typeface="Arial" pitchFamily="34" charset="0"/>
              <a:buChar char="•"/>
            </a:pPr>
            <a:r>
              <a:rPr lang="cs-CZ" sz="2000" b="1" dirty="0" err="1" smtClean="0"/>
              <a:t>Flow</a:t>
            </a:r>
            <a:r>
              <a:rPr lang="cs-CZ" sz="2000" b="1" dirty="0" smtClean="0"/>
              <a:t> </a:t>
            </a:r>
            <a:r>
              <a:rPr lang="cs-CZ" sz="2000" b="1" dirty="0" err="1" smtClean="0"/>
              <a:t>system</a:t>
            </a:r>
            <a:r>
              <a:rPr lang="cs-CZ" sz="2000" b="1" dirty="0" smtClean="0"/>
              <a:t> </a:t>
            </a:r>
            <a:r>
              <a:rPr lang="cs-CZ" sz="2000" dirty="0" smtClean="0"/>
              <a:t>– </a:t>
            </a:r>
            <a:r>
              <a:rPr lang="cs-CZ" sz="2000" dirty="0" err="1" smtClean="0"/>
              <a:t>biosensor</a:t>
            </a:r>
            <a:r>
              <a:rPr lang="cs-CZ" sz="2000" dirty="0" smtClean="0"/>
              <a:t> in </a:t>
            </a:r>
            <a:r>
              <a:rPr lang="cs-CZ" sz="2000" dirty="0" err="1" smtClean="0"/>
              <a:t>the</a:t>
            </a:r>
            <a:r>
              <a:rPr lang="cs-CZ" sz="2000" dirty="0" smtClean="0"/>
              <a:t> </a:t>
            </a:r>
            <a:r>
              <a:rPr lang="cs-CZ" sz="2000" dirty="0" err="1" smtClean="0"/>
              <a:t>flowing</a:t>
            </a:r>
            <a:r>
              <a:rPr lang="cs-CZ" sz="2000" dirty="0" smtClean="0"/>
              <a:t> cell</a:t>
            </a:r>
            <a:endParaRPr lang="cs-CZ" sz="2000" dirty="0"/>
          </a:p>
        </p:txBody>
      </p:sp>
      <p:grpSp>
        <p:nvGrpSpPr>
          <p:cNvPr id="3" name="Skupina 12"/>
          <p:cNvGrpSpPr/>
          <p:nvPr/>
        </p:nvGrpSpPr>
        <p:grpSpPr>
          <a:xfrm>
            <a:off x="3059832" y="3212976"/>
            <a:ext cx="1152128" cy="1440160"/>
            <a:chOff x="683568" y="3284984"/>
            <a:chExt cx="1008112" cy="1296144"/>
          </a:xfrm>
        </p:grpSpPr>
        <p:cxnSp>
          <p:nvCxnSpPr>
            <p:cNvPr id="10" name="Přímá spojovací čára 9"/>
            <p:cNvCxnSpPr/>
            <p:nvPr/>
          </p:nvCxnSpPr>
          <p:spPr>
            <a:xfrm>
              <a:off x="683568" y="3933056"/>
              <a:ext cx="0" cy="64807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Přímá spojovací čára 11"/>
            <p:cNvCxnSpPr/>
            <p:nvPr/>
          </p:nvCxnSpPr>
          <p:spPr>
            <a:xfrm>
              <a:off x="683568" y="4581128"/>
              <a:ext cx="1008112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Přímá spojovací čára 13"/>
            <p:cNvCxnSpPr/>
            <p:nvPr/>
          </p:nvCxnSpPr>
          <p:spPr>
            <a:xfrm flipV="1">
              <a:off x="1691680" y="3933056"/>
              <a:ext cx="0" cy="64807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Přímá spojovací čára 24"/>
            <p:cNvCxnSpPr/>
            <p:nvPr/>
          </p:nvCxnSpPr>
          <p:spPr>
            <a:xfrm>
              <a:off x="971600" y="4293096"/>
              <a:ext cx="28803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Přímá spojovací čára 42"/>
            <p:cNvCxnSpPr/>
            <p:nvPr/>
          </p:nvCxnSpPr>
          <p:spPr>
            <a:xfrm>
              <a:off x="683568" y="4077072"/>
              <a:ext cx="288032" cy="0"/>
            </a:xfrm>
            <a:prstGeom prst="line">
              <a:avLst/>
            </a:prstGeom>
            <a:ln w="1905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Přímá spojovací čára 44"/>
            <p:cNvCxnSpPr/>
            <p:nvPr/>
          </p:nvCxnSpPr>
          <p:spPr>
            <a:xfrm>
              <a:off x="1259632" y="4077072"/>
              <a:ext cx="432048" cy="0"/>
            </a:xfrm>
            <a:prstGeom prst="line">
              <a:avLst/>
            </a:prstGeom>
            <a:ln w="1905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Obdélník 46"/>
            <p:cNvSpPr/>
            <p:nvPr/>
          </p:nvSpPr>
          <p:spPr>
            <a:xfrm>
              <a:off x="861492" y="4149080"/>
              <a:ext cx="504056" cy="14401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48" name="Obdélník 47"/>
            <p:cNvSpPr/>
            <p:nvPr/>
          </p:nvSpPr>
          <p:spPr>
            <a:xfrm>
              <a:off x="971600" y="3284984"/>
              <a:ext cx="288032" cy="864096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49" name="Elipsa 48"/>
            <p:cNvSpPr/>
            <p:nvPr/>
          </p:nvSpPr>
          <p:spPr>
            <a:xfrm>
              <a:off x="1022524" y="4399012"/>
              <a:ext cx="360040" cy="144016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pic>
        <p:nvPicPr>
          <p:cNvPr id="15" name="Obrázek 14" descr="biosensor_prutocna cel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347864" y="5373216"/>
            <a:ext cx="1491840" cy="1340768"/>
          </a:xfrm>
          <a:prstGeom prst="rect">
            <a:avLst/>
          </a:prstGeom>
        </p:spPr>
      </p:pic>
      <p:pic>
        <p:nvPicPr>
          <p:cNvPr id="16" name="Obrázek 15" descr="biosensor se vzorkem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11960" y="1700808"/>
            <a:ext cx="1298505" cy="864096"/>
          </a:xfrm>
          <a:prstGeom prst="rect">
            <a:avLst/>
          </a:prstGeom>
        </p:spPr>
      </p:pic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pPr algn="ctr"/>
            <a:r>
              <a:rPr lang="cs-CZ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Types</a:t>
            </a:r>
            <a:r>
              <a:rPr lang="cs-CZ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</a:t>
            </a:r>
            <a:r>
              <a:rPr lang="cs-CZ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biosensors</a:t>
            </a:r>
            <a:endParaRPr lang="cs-CZ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611560" y="1052736"/>
            <a:ext cx="8064896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cs-CZ" sz="2400" dirty="0" err="1" smtClean="0"/>
              <a:t>Optical</a:t>
            </a:r>
            <a:r>
              <a:rPr lang="cs-CZ" sz="2400" dirty="0" smtClean="0"/>
              <a:t> </a:t>
            </a:r>
            <a:r>
              <a:rPr lang="cs-CZ" sz="2400" dirty="0" err="1" smtClean="0"/>
              <a:t>biosensors</a:t>
            </a:r>
            <a:endParaRPr lang="cs-CZ" sz="2400" dirty="0" smtClean="0"/>
          </a:p>
          <a:p>
            <a:pPr>
              <a:buFont typeface="Arial" pitchFamily="34" charset="0"/>
              <a:buChar char="•"/>
            </a:pPr>
            <a:endParaRPr lang="cs-CZ" sz="2400" dirty="0" smtClean="0"/>
          </a:p>
          <a:p>
            <a:pPr>
              <a:buFont typeface="Arial" pitchFamily="34" charset="0"/>
              <a:buChar char="•"/>
            </a:pPr>
            <a:endParaRPr lang="cs-CZ" sz="2400" dirty="0" smtClean="0"/>
          </a:p>
          <a:p>
            <a:pPr>
              <a:buFont typeface="Arial" pitchFamily="34" charset="0"/>
              <a:buChar char="•"/>
            </a:pPr>
            <a:r>
              <a:rPr lang="cs-CZ" sz="2400" dirty="0" err="1" smtClean="0"/>
              <a:t>Piezoelectric</a:t>
            </a:r>
            <a:r>
              <a:rPr lang="cs-CZ" sz="2400" dirty="0" smtClean="0"/>
              <a:t> </a:t>
            </a:r>
            <a:r>
              <a:rPr lang="cs-CZ" sz="2400" dirty="0" err="1" smtClean="0"/>
              <a:t>biosensors</a:t>
            </a:r>
            <a:endParaRPr lang="cs-CZ" sz="2400" dirty="0" smtClean="0"/>
          </a:p>
          <a:p>
            <a:endParaRPr lang="cs-CZ" sz="2400" dirty="0" smtClean="0"/>
          </a:p>
          <a:p>
            <a:endParaRPr lang="cs-CZ" sz="2400" dirty="0" smtClean="0"/>
          </a:p>
          <a:p>
            <a:pPr>
              <a:buFont typeface="Arial" pitchFamily="34" charset="0"/>
              <a:buChar char="•"/>
            </a:pPr>
            <a:r>
              <a:rPr lang="cs-CZ" sz="2400" dirty="0" err="1" smtClean="0"/>
              <a:t>Calorimetric</a:t>
            </a:r>
            <a:r>
              <a:rPr lang="cs-CZ" sz="2400" dirty="0" smtClean="0"/>
              <a:t> </a:t>
            </a:r>
            <a:r>
              <a:rPr lang="cs-CZ" sz="2400" dirty="0" err="1" smtClean="0"/>
              <a:t>biosensors</a:t>
            </a:r>
            <a:endParaRPr lang="cs-CZ" sz="2400" dirty="0" smtClean="0"/>
          </a:p>
          <a:p>
            <a:endParaRPr lang="cs-CZ" sz="2400" dirty="0" smtClean="0"/>
          </a:p>
          <a:p>
            <a:endParaRPr lang="cs-CZ" sz="2400" dirty="0" smtClean="0"/>
          </a:p>
          <a:p>
            <a:pPr>
              <a:buFont typeface="Arial" pitchFamily="34" charset="0"/>
              <a:buChar char="•"/>
            </a:pPr>
            <a:r>
              <a:rPr lang="cs-CZ" sz="2400" dirty="0" err="1" smtClean="0"/>
              <a:t>Electrochemical</a:t>
            </a:r>
            <a:r>
              <a:rPr lang="cs-CZ" sz="2400" dirty="0" smtClean="0"/>
              <a:t> </a:t>
            </a:r>
            <a:r>
              <a:rPr lang="cs-CZ" sz="2400" dirty="0" err="1" smtClean="0"/>
              <a:t>biosensors</a:t>
            </a:r>
            <a:endParaRPr lang="cs-CZ" sz="2400" dirty="0" smtClean="0"/>
          </a:p>
          <a:p>
            <a:endParaRPr lang="cs-CZ" sz="2400" dirty="0" smtClean="0"/>
          </a:p>
          <a:p>
            <a:endParaRPr lang="cs-CZ" sz="2400" dirty="0" smtClean="0"/>
          </a:p>
          <a:p>
            <a:pPr>
              <a:buFont typeface="Arial" pitchFamily="34" charset="0"/>
              <a:buChar char="•"/>
            </a:pPr>
            <a:r>
              <a:rPr lang="cs-CZ" sz="2400" dirty="0" smtClean="0"/>
              <a:t>Enzyme </a:t>
            </a:r>
            <a:r>
              <a:rPr lang="cs-CZ" sz="2400" dirty="0" err="1" smtClean="0"/>
              <a:t>biosensors</a:t>
            </a:r>
            <a:endParaRPr lang="cs-CZ" sz="2400" dirty="0" smtClean="0"/>
          </a:p>
          <a:p>
            <a:pPr>
              <a:buFont typeface="Arial" pitchFamily="34" charset="0"/>
              <a:buChar char="•"/>
            </a:pPr>
            <a:endParaRPr lang="cs-CZ" sz="2400" dirty="0"/>
          </a:p>
        </p:txBody>
      </p:sp>
      <p:sp>
        <p:nvSpPr>
          <p:cNvPr id="97284" name="AutoShape 4" descr="Související obrázek"/>
          <p:cNvSpPr>
            <a:spLocks noChangeAspect="1" noChangeArrowheads="1"/>
          </p:cNvSpPr>
          <p:nvPr/>
        </p:nvSpPr>
        <p:spPr bwMode="auto">
          <a:xfrm>
            <a:off x="155575" y="-1089025"/>
            <a:ext cx="7467600" cy="227647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6" name="Obrázek 5" descr="Figure-1-Principle-of-SPR-sensor-Surface-plasmon-resonance-SPR-sensors-detect-a.pn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51920" y="980728"/>
            <a:ext cx="4536504" cy="1382939"/>
          </a:xfrm>
          <a:prstGeom prst="rect">
            <a:avLst/>
          </a:prstGeom>
        </p:spPr>
      </p:pic>
      <p:pic>
        <p:nvPicPr>
          <p:cNvPr id="8" name="Obrázek 7" descr="calorimetric b.pn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12160" y="2780928"/>
            <a:ext cx="1349484" cy="1584176"/>
          </a:xfrm>
          <a:prstGeom prst="rect">
            <a:avLst/>
          </a:prstGeom>
        </p:spPr>
      </p:pic>
      <p:pic>
        <p:nvPicPr>
          <p:cNvPr id="97285" name="Picture 5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716016" y="4437112"/>
            <a:ext cx="3245090" cy="1693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Obrázek 9" descr="Quartz,_Tibet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355976" y="2492896"/>
            <a:ext cx="1224136" cy="1227212"/>
          </a:xfrm>
          <a:prstGeom prst="rect">
            <a:avLst/>
          </a:prstGeom>
        </p:spPr>
      </p:pic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3568" y="116632"/>
            <a:ext cx="8077200" cy="1143000"/>
          </a:xfrm>
        </p:spPr>
        <p:txBody>
          <a:bodyPr/>
          <a:lstStyle/>
          <a:p>
            <a:pPr algn="ctr"/>
            <a:r>
              <a:rPr lang="cs-CZ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Electrochemical</a:t>
            </a:r>
            <a:r>
              <a:rPr lang="cs-CZ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biosensors</a:t>
            </a:r>
            <a:endParaRPr lang="cs-CZ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85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1916832"/>
            <a:ext cx="5768596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ovéPole 3"/>
          <p:cNvSpPr txBox="1"/>
          <p:nvPr/>
        </p:nvSpPr>
        <p:spPr>
          <a:xfrm>
            <a:off x="899592" y="1412776"/>
            <a:ext cx="6480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/>
              <a:t>1) </a:t>
            </a:r>
            <a:r>
              <a:rPr lang="cs-CZ" sz="2400" b="1" dirty="0" err="1" smtClean="0"/>
              <a:t>Amperometric</a:t>
            </a:r>
            <a:r>
              <a:rPr lang="cs-CZ" sz="2400" b="1" dirty="0" smtClean="0"/>
              <a:t> </a:t>
            </a:r>
            <a:r>
              <a:rPr lang="cs-CZ" sz="2400" b="1" dirty="0" err="1" smtClean="0"/>
              <a:t>and</a:t>
            </a:r>
            <a:r>
              <a:rPr lang="cs-CZ" sz="2400" b="1" dirty="0" smtClean="0"/>
              <a:t> </a:t>
            </a:r>
            <a:r>
              <a:rPr lang="cs-CZ" sz="2400" b="1" dirty="0" err="1" smtClean="0"/>
              <a:t>voltammetric</a:t>
            </a:r>
            <a:r>
              <a:rPr lang="cs-CZ" sz="2400" b="1" dirty="0" smtClean="0"/>
              <a:t> </a:t>
            </a:r>
            <a:r>
              <a:rPr lang="cs-CZ" sz="2400" b="1" dirty="0" err="1" smtClean="0"/>
              <a:t>biosensors</a:t>
            </a:r>
            <a:endParaRPr lang="cs-CZ" sz="2400" b="1" dirty="0"/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995936" y="4293096"/>
            <a:ext cx="4613242" cy="24081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pic>
        <p:nvPicPr>
          <p:cNvPr id="6" name="Obrázek 5" descr="amaperometric biosensor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87624" y="4149080"/>
            <a:ext cx="1830712" cy="2520280"/>
          </a:xfrm>
          <a:prstGeom prst="rect">
            <a:avLst/>
          </a:prstGeom>
        </p:spPr>
      </p:pic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1"/>
          <p:cNvSpPr>
            <a:spLocks noGrp="1"/>
          </p:cNvSpPr>
          <p:nvPr>
            <p:ph type="title"/>
          </p:nvPr>
        </p:nvSpPr>
        <p:spPr>
          <a:xfrm>
            <a:off x="755576" y="116632"/>
            <a:ext cx="8077200" cy="1143000"/>
          </a:xfrm>
        </p:spPr>
        <p:txBody>
          <a:bodyPr/>
          <a:lstStyle/>
          <a:p>
            <a:pPr algn="ctr"/>
            <a:r>
              <a:rPr lang="cs-CZ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Electrochemical</a:t>
            </a:r>
            <a:r>
              <a:rPr lang="cs-CZ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biosensors</a:t>
            </a:r>
            <a:endParaRPr lang="cs-CZ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971600" y="1412776"/>
            <a:ext cx="64807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/>
              <a:t>2) </a:t>
            </a:r>
            <a:r>
              <a:rPr lang="cs-CZ" sz="2400" b="1" dirty="0" err="1" smtClean="0"/>
              <a:t>Potentiometric</a:t>
            </a:r>
            <a:r>
              <a:rPr lang="cs-CZ" sz="2400" b="1" dirty="0" smtClean="0"/>
              <a:t> </a:t>
            </a:r>
            <a:r>
              <a:rPr lang="cs-CZ" sz="2400" b="1" dirty="0" err="1" smtClean="0"/>
              <a:t>biosensors</a:t>
            </a:r>
            <a:endParaRPr lang="cs-CZ" sz="2400" b="1" dirty="0" smtClean="0"/>
          </a:p>
          <a:p>
            <a:pPr lvl="1">
              <a:buFont typeface="Wingdings" pitchFamily="2" charset="2"/>
              <a:buChar char="Ø"/>
            </a:pPr>
            <a:r>
              <a:rPr lang="cs-CZ" sz="2400" b="1" dirty="0" smtClean="0"/>
              <a:t>  </a:t>
            </a:r>
            <a:r>
              <a:rPr lang="cs-CZ" sz="2400" dirty="0" smtClean="0"/>
              <a:t>ISE </a:t>
            </a:r>
            <a:r>
              <a:rPr lang="cs-CZ" sz="2400" dirty="0" err="1" smtClean="0"/>
              <a:t>with</a:t>
            </a:r>
            <a:r>
              <a:rPr lang="cs-CZ" sz="2400" dirty="0" smtClean="0"/>
              <a:t> enzyme </a:t>
            </a:r>
            <a:r>
              <a:rPr lang="cs-CZ" sz="2400" dirty="0" err="1" smtClean="0"/>
              <a:t>surface</a:t>
            </a:r>
            <a:endParaRPr lang="cs-CZ" sz="2400" dirty="0"/>
          </a:p>
        </p:txBody>
      </p:sp>
      <p:pic>
        <p:nvPicPr>
          <p:cNvPr id="6" name="Obrázek 5" descr="ISE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15616" y="2276872"/>
            <a:ext cx="6076950" cy="3419475"/>
          </a:xfrm>
          <a:prstGeom prst="rect">
            <a:avLst/>
          </a:prstGeom>
        </p:spPr>
      </p:pic>
      <p:grpSp>
        <p:nvGrpSpPr>
          <p:cNvPr id="2" name="Skupina 13"/>
          <p:cNvGrpSpPr/>
          <p:nvPr/>
        </p:nvGrpSpPr>
        <p:grpSpPr>
          <a:xfrm>
            <a:off x="3634912" y="5301208"/>
            <a:ext cx="1368152" cy="307777"/>
            <a:chOff x="3563888" y="5301208"/>
            <a:chExt cx="1368152" cy="307777"/>
          </a:xfrm>
        </p:grpSpPr>
        <p:cxnSp>
          <p:nvCxnSpPr>
            <p:cNvPr id="8" name="Přímá spojovací šipka 7"/>
            <p:cNvCxnSpPr/>
            <p:nvPr/>
          </p:nvCxnSpPr>
          <p:spPr>
            <a:xfrm flipH="1">
              <a:off x="3563888" y="5445224"/>
              <a:ext cx="288032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ovéPole 11"/>
            <p:cNvSpPr txBox="1"/>
            <p:nvPr/>
          </p:nvSpPr>
          <p:spPr>
            <a:xfrm>
              <a:off x="3779912" y="5301208"/>
              <a:ext cx="115212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400" b="1" dirty="0" smtClean="0"/>
                <a:t>enzyme</a:t>
              </a:r>
              <a:endParaRPr lang="cs-CZ" sz="1400" b="1" dirty="0"/>
            </a:p>
          </p:txBody>
        </p:sp>
      </p:grpSp>
      <p:graphicFrame>
        <p:nvGraphicFramePr>
          <p:cNvPr id="15" name="Objekt 14"/>
          <p:cNvGraphicFramePr>
            <a:graphicFrameLocks noChangeAspect="1"/>
          </p:cNvGraphicFramePr>
          <p:nvPr/>
        </p:nvGraphicFramePr>
        <p:xfrm>
          <a:off x="755576" y="5877272"/>
          <a:ext cx="3889375" cy="720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1" name="Equation" r:id="rId4" imgW="2400300" imgH="444500" progId="Equation.3">
                  <p:embed/>
                </p:oleObj>
              </mc:Choice>
              <mc:Fallback>
                <p:oleObj name="Equation" r:id="rId4" imgW="2400300" imgH="4445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5576" y="5877272"/>
                        <a:ext cx="3889375" cy="7207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ovéPole 15"/>
          <p:cNvSpPr txBox="1"/>
          <p:nvPr/>
        </p:nvSpPr>
        <p:spPr>
          <a:xfrm>
            <a:off x="4932040" y="6021288"/>
            <a:ext cx="3960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 smtClean="0"/>
              <a:t>Nicolsky</a:t>
            </a:r>
            <a:r>
              <a:rPr lang="cs-CZ" dirty="0" smtClean="0"/>
              <a:t> – </a:t>
            </a:r>
            <a:r>
              <a:rPr lang="cs-CZ" dirty="0" err="1" smtClean="0"/>
              <a:t>Eisenman</a:t>
            </a:r>
            <a:r>
              <a:rPr lang="cs-CZ" dirty="0" smtClean="0"/>
              <a:t> </a:t>
            </a:r>
            <a:r>
              <a:rPr lang="cs-CZ" dirty="0" err="1" smtClean="0"/>
              <a:t>equation</a:t>
            </a:r>
            <a:endParaRPr lang="cs-CZ" dirty="0"/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Electrochemical</a:t>
            </a:r>
            <a:r>
              <a:rPr lang="cs-CZ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biosensors</a:t>
            </a:r>
            <a:endParaRPr lang="cs-CZ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971600" y="1556792"/>
            <a:ext cx="6480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/>
              <a:t>3) </a:t>
            </a:r>
            <a:r>
              <a:rPr lang="cs-CZ" sz="2400" b="1" dirty="0" err="1" smtClean="0"/>
              <a:t>Conductometric</a:t>
            </a:r>
            <a:r>
              <a:rPr lang="cs-CZ" sz="2400" b="1" dirty="0" smtClean="0"/>
              <a:t>/</a:t>
            </a:r>
            <a:r>
              <a:rPr lang="cs-CZ" sz="2400" b="1" dirty="0" err="1" smtClean="0"/>
              <a:t>impedimetric</a:t>
            </a:r>
            <a:r>
              <a:rPr lang="cs-CZ" sz="2400" b="1" dirty="0" smtClean="0"/>
              <a:t> </a:t>
            </a:r>
            <a:r>
              <a:rPr lang="cs-CZ" sz="2400" b="1" dirty="0" err="1" smtClean="0"/>
              <a:t>biosensors</a:t>
            </a:r>
            <a:endParaRPr lang="cs-CZ" sz="2400" b="1" dirty="0"/>
          </a:p>
        </p:txBody>
      </p:sp>
      <p:pic>
        <p:nvPicPr>
          <p:cNvPr id="6" name="Obrázek 5" descr="konduktometrické převodníky_orez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99792" y="2204864"/>
            <a:ext cx="3240360" cy="3687621"/>
          </a:xfrm>
          <a:prstGeom prst="rect">
            <a:avLst/>
          </a:prstGeom>
        </p:spPr>
      </p:pic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11560" y="2276872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cs-CZ" sz="6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Nanoelectrochemistry</a:t>
            </a:r>
            <a:endParaRPr lang="cs-CZ" sz="6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wipe dir="d"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323528" y="260648"/>
            <a:ext cx="83529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 smtClean="0"/>
              <a:t>Elektrochemické metody využívající modifikace povrhu elektrod </a:t>
            </a:r>
            <a:r>
              <a:rPr lang="cs-CZ" sz="2800" b="1" dirty="0" err="1" smtClean="0"/>
              <a:t>nanočásticemi</a:t>
            </a:r>
            <a:endParaRPr lang="cs-CZ" sz="2800" b="1" dirty="0"/>
          </a:p>
        </p:txBody>
      </p:sp>
      <p:sp>
        <p:nvSpPr>
          <p:cNvPr id="4" name="TextovéPole 3"/>
          <p:cNvSpPr txBox="1"/>
          <p:nvPr/>
        </p:nvSpPr>
        <p:spPr>
          <a:xfrm>
            <a:off x="251520" y="1556792"/>
            <a:ext cx="878497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Font typeface="Wingdings" pitchFamily="2" charset="2"/>
              <a:buChar char="ü"/>
            </a:pPr>
            <a:r>
              <a:rPr lang="cs-CZ" b="1" dirty="0" smtClean="0"/>
              <a:t>Voltametrické metody</a:t>
            </a:r>
            <a:r>
              <a:rPr lang="cs-CZ" dirty="0" smtClean="0"/>
              <a:t> (klasické elektrody i mikroelektrody)</a:t>
            </a:r>
          </a:p>
          <a:p>
            <a:pPr algn="just"/>
            <a:endParaRPr lang="cs-CZ" dirty="0" smtClean="0"/>
          </a:p>
          <a:p>
            <a:pPr algn="just">
              <a:buFont typeface="Wingdings" pitchFamily="2" charset="2"/>
              <a:buChar char="ü"/>
            </a:pPr>
            <a:r>
              <a:rPr lang="cs-CZ" b="1" dirty="0" err="1" smtClean="0"/>
              <a:t>Potenciometrie</a:t>
            </a:r>
            <a:r>
              <a:rPr lang="cs-CZ" dirty="0" smtClean="0"/>
              <a:t> – příprava ISE, senzorického pole a elektronického jazyka</a:t>
            </a:r>
          </a:p>
          <a:p>
            <a:pPr algn="just">
              <a:buFont typeface="Wingdings" pitchFamily="2" charset="2"/>
              <a:buChar char="ü"/>
            </a:pPr>
            <a:endParaRPr lang="cs-CZ" dirty="0" smtClean="0"/>
          </a:p>
          <a:p>
            <a:pPr algn="just"/>
            <a:r>
              <a:rPr lang="cs-CZ" dirty="0" smtClean="0"/>
              <a:t>Imobilizace na povrchu elektrod se provádí buď </a:t>
            </a:r>
            <a:r>
              <a:rPr lang="cs-CZ" b="1" dirty="0" smtClean="0"/>
              <a:t>fyzikální adsorpcí </a:t>
            </a:r>
            <a:r>
              <a:rPr lang="cs-CZ" dirty="0" smtClean="0"/>
              <a:t>nebo pomocí </a:t>
            </a:r>
            <a:r>
              <a:rPr lang="cs-CZ" b="1" dirty="0" smtClean="0"/>
              <a:t>chemického navázání</a:t>
            </a:r>
            <a:r>
              <a:rPr lang="cs-CZ" dirty="0" smtClean="0"/>
              <a:t>, kdy modifikované </a:t>
            </a:r>
            <a:r>
              <a:rPr lang="cs-CZ" dirty="0" err="1" smtClean="0"/>
              <a:t>nanočástice</a:t>
            </a:r>
            <a:r>
              <a:rPr lang="cs-CZ" dirty="0" smtClean="0"/>
              <a:t> reagují s povrchem elektrody, na jejímž povrchu je navázaná vhodná látka</a:t>
            </a:r>
            <a:endParaRPr lang="cs-CZ" dirty="0"/>
          </a:p>
        </p:txBody>
      </p:sp>
      <p:pic>
        <p:nvPicPr>
          <p:cNvPr id="5" name="Obrázek 4" descr="elektronický jazyk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516216" y="908720"/>
            <a:ext cx="1800200" cy="1197951"/>
          </a:xfrm>
          <a:prstGeom prst="rect">
            <a:avLst/>
          </a:prstGeom>
        </p:spPr>
      </p:pic>
      <p:pic>
        <p:nvPicPr>
          <p:cNvPr id="6" name="Obrázek 5" descr="Imobilizace NPs zlata_orez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5536" y="3717032"/>
            <a:ext cx="1666875" cy="2457450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2051720" y="3789040"/>
            <a:ext cx="6840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dirty="0" smtClean="0"/>
              <a:t>Schéma imobilizace </a:t>
            </a:r>
            <a:r>
              <a:rPr lang="cs-CZ" dirty="0" err="1" smtClean="0"/>
              <a:t>nanočástic</a:t>
            </a:r>
            <a:r>
              <a:rPr lang="cs-CZ" dirty="0" smtClean="0"/>
              <a:t> zlata na povrch modifikované zlaté elektrody</a:t>
            </a:r>
            <a:endParaRPr lang="cs-CZ" dirty="0"/>
          </a:p>
        </p:txBody>
      </p:sp>
      <p:sp>
        <p:nvSpPr>
          <p:cNvPr id="8" name="TextovéPole 7"/>
          <p:cNvSpPr txBox="1"/>
          <p:nvPr/>
        </p:nvSpPr>
        <p:spPr>
          <a:xfrm>
            <a:off x="3419872" y="4365104"/>
            <a:ext cx="518457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cs-CZ" dirty="0" smtClean="0"/>
              <a:t>Stanovení dusičnanů, měďnatých iontů, pesticidů a herbicidů ve vodách</a:t>
            </a:r>
          </a:p>
          <a:p>
            <a:pPr>
              <a:buFont typeface="Wingdings" pitchFamily="2" charset="2"/>
              <a:buChar char="ü"/>
            </a:pPr>
            <a:r>
              <a:rPr lang="cs-CZ" dirty="0" err="1" smtClean="0"/>
              <a:t>Biosenzory</a:t>
            </a:r>
            <a:r>
              <a:rPr lang="cs-CZ" dirty="0" smtClean="0"/>
              <a:t> ve farmacii a lékařství</a:t>
            </a:r>
          </a:p>
          <a:p>
            <a:pPr>
              <a:buFont typeface="Wingdings" pitchFamily="2" charset="2"/>
              <a:buChar char="ü"/>
            </a:pPr>
            <a:r>
              <a:rPr lang="cs-CZ" dirty="0" smtClean="0"/>
              <a:t>Farmacie – stanovení léčiv</a:t>
            </a:r>
          </a:p>
          <a:p>
            <a:pPr>
              <a:buFont typeface="Wingdings" pitchFamily="2" charset="2"/>
              <a:buChar char="ü"/>
            </a:pPr>
            <a:r>
              <a:rPr lang="cs-CZ" dirty="0" smtClean="0"/>
              <a:t>Lékařství – analýza biologických vzorků (hemoglobin, cytochrom c, glukosa, peroxid vodíku)</a:t>
            </a:r>
          </a:p>
          <a:p>
            <a:pPr>
              <a:buFont typeface="Wingdings" pitchFamily="2" charset="2"/>
              <a:buChar char="ü"/>
            </a:pPr>
            <a:r>
              <a:rPr lang="cs-CZ" dirty="0" smtClean="0"/>
              <a:t>DNA diagnostika</a:t>
            </a:r>
            <a:endParaRPr lang="cs-CZ" dirty="0"/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cs-CZ" sz="4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Cyclic</a:t>
            </a:r>
            <a:r>
              <a:rPr lang="cs-CZ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4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voltammetry</a:t>
            </a:r>
            <a:r>
              <a:rPr lang="cs-CZ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4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</a:t>
            </a:r>
            <a:r>
              <a:rPr lang="cs-CZ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4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Linear</a:t>
            </a:r>
            <a:r>
              <a:rPr lang="cs-CZ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4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sweep</a:t>
            </a:r>
            <a:r>
              <a:rPr lang="cs-CZ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4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voltammetry</a:t>
            </a:r>
            <a:endParaRPr lang="cs-CZ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648316" y="1386524"/>
            <a:ext cx="84249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cs-CZ" dirty="0" smtClean="0"/>
              <a:t> </a:t>
            </a:r>
            <a:r>
              <a:rPr lang="cs-CZ" sz="2000" dirty="0" err="1" smtClean="0"/>
              <a:t>Electrolysis</a:t>
            </a:r>
            <a:r>
              <a:rPr lang="cs-CZ" sz="2000" dirty="0" smtClean="0"/>
              <a:t> </a:t>
            </a:r>
            <a:r>
              <a:rPr lang="cs-CZ" sz="2000" dirty="0" err="1" smtClean="0"/>
              <a:t>of</a:t>
            </a:r>
            <a:r>
              <a:rPr lang="cs-CZ" sz="2000" dirty="0" smtClean="0"/>
              <a:t> </a:t>
            </a:r>
            <a:r>
              <a:rPr lang="cs-CZ" sz="2000" dirty="0" err="1" smtClean="0"/>
              <a:t>electroactive</a:t>
            </a:r>
            <a:r>
              <a:rPr lang="cs-CZ" sz="2000" dirty="0" smtClean="0"/>
              <a:t> </a:t>
            </a:r>
            <a:r>
              <a:rPr lang="cs-CZ" sz="2000" dirty="0" err="1" smtClean="0"/>
              <a:t>compounds</a:t>
            </a:r>
            <a:r>
              <a:rPr lang="cs-CZ" sz="2000" dirty="0" smtClean="0"/>
              <a:t> in </a:t>
            </a:r>
            <a:r>
              <a:rPr lang="cs-CZ" sz="2000" dirty="0" err="1" smtClean="0"/>
              <a:t>the</a:t>
            </a:r>
            <a:r>
              <a:rPr lang="cs-CZ" sz="2000" dirty="0" smtClean="0"/>
              <a:t> </a:t>
            </a:r>
            <a:r>
              <a:rPr lang="cs-CZ" sz="2000" dirty="0" err="1" smtClean="0"/>
              <a:t>supporting</a:t>
            </a:r>
            <a:r>
              <a:rPr lang="cs-CZ" sz="2000" dirty="0" smtClean="0"/>
              <a:t> </a:t>
            </a:r>
            <a:r>
              <a:rPr lang="cs-CZ" sz="2000" dirty="0" err="1" smtClean="0"/>
              <a:t>electrolyte</a:t>
            </a:r>
            <a:endParaRPr lang="cs-CZ" sz="2000" dirty="0" smtClean="0"/>
          </a:p>
          <a:p>
            <a:pPr>
              <a:buFont typeface="Arial" pitchFamily="34" charset="0"/>
              <a:buChar char="•"/>
            </a:pPr>
            <a:r>
              <a:rPr lang="cs-CZ" sz="2000" dirty="0" smtClean="0"/>
              <a:t> </a:t>
            </a:r>
            <a:r>
              <a:rPr lang="cs-CZ" sz="2000" dirty="0" err="1" smtClean="0"/>
              <a:t>Three</a:t>
            </a:r>
            <a:r>
              <a:rPr lang="cs-CZ" sz="2000" dirty="0" smtClean="0"/>
              <a:t> </a:t>
            </a:r>
            <a:r>
              <a:rPr lang="cs-CZ" sz="2000" dirty="0" err="1" smtClean="0"/>
              <a:t>electrode</a:t>
            </a:r>
            <a:r>
              <a:rPr lang="cs-CZ" sz="2000" dirty="0" smtClean="0"/>
              <a:t> set</a:t>
            </a:r>
          </a:p>
          <a:p>
            <a:pPr>
              <a:buFont typeface="Arial" pitchFamily="34" charset="0"/>
              <a:buChar char="•"/>
            </a:pPr>
            <a:r>
              <a:rPr lang="cs-CZ" sz="2000" i="1" dirty="0" err="1" smtClean="0"/>
              <a:t>dE</a:t>
            </a:r>
            <a:r>
              <a:rPr lang="cs-CZ" sz="2000" i="1" dirty="0" smtClean="0"/>
              <a:t>/</a:t>
            </a:r>
            <a:r>
              <a:rPr lang="cs-CZ" sz="2000" i="1" dirty="0" err="1" smtClean="0"/>
              <a:t>dt</a:t>
            </a:r>
            <a:r>
              <a:rPr lang="cs-CZ" sz="2000" i="1" dirty="0" smtClean="0"/>
              <a:t> </a:t>
            </a:r>
            <a:r>
              <a:rPr lang="cs-CZ" sz="2000" dirty="0" smtClean="0"/>
              <a:t>(</a:t>
            </a:r>
            <a:r>
              <a:rPr lang="cs-CZ" sz="2000" dirty="0" err="1" smtClean="0"/>
              <a:t>scan</a:t>
            </a:r>
            <a:r>
              <a:rPr lang="cs-CZ" sz="2000" dirty="0" smtClean="0"/>
              <a:t> </a:t>
            </a:r>
            <a:r>
              <a:rPr lang="cs-CZ" sz="2000" dirty="0" err="1" smtClean="0"/>
              <a:t>rate</a:t>
            </a:r>
            <a:r>
              <a:rPr lang="cs-CZ" sz="2000" dirty="0" smtClean="0"/>
              <a:t>)</a:t>
            </a:r>
            <a:endParaRPr lang="cs-CZ" sz="2000" dirty="0"/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71600" y="2692148"/>
            <a:ext cx="3072342" cy="213446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6" name="TextovéPole 5"/>
          <p:cNvSpPr txBox="1"/>
          <p:nvPr/>
        </p:nvSpPr>
        <p:spPr>
          <a:xfrm>
            <a:off x="611560" y="5661248"/>
            <a:ext cx="84249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Font typeface="Arial" pitchFamily="34" charset="0"/>
              <a:buChar char="•"/>
            </a:pPr>
            <a:r>
              <a:rPr lang="cs-CZ" sz="2000" dirty="0" smtClean="0"/>
              <a:t> Voltammetric signals have a </a:t>
            </a:r>
            <a:r>
              <a:rPr lang="cs-CZ" sz="2000" b="1" dirty="0" smtClean="0"/>
              <a:t>peak shape</a:t>
            </a:r>
          </a:p>
          <a:p>
            <a:pPr algn="just">
              <a:buFont typeface="Arial" pitchFamily="34" charset="0"/>
              <a:buChar char="•"/>
            </a:pPr>
            <a:r>
              <a:rPr lang="cs-CZ" sz="2000" dirty="0" smtClean="0"/>
              <a:t> The study of redox reactions – mechanism of electrode reaction and its reversibility</a:t>
            </a:r>
          </a:p>
        </p:txBody>
      </p:sp>
      <p:pic>
        <p:nvPicPr>
          <p:cNvPr id="10" name="Obrázek 9" descr="CV_obrazek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6016" y="2636912"/>
            <a:ext cx="2952328" cy="2165848"/>
          </a:xfrm>
          <a:prstGeom prst="rect">
            <a:avLst/>
          </a:prstGeom>
        </p:spPr>
      </p:pic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23528" y="0"/>
            <a:ext cx="83529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400" b="1" dirty="0" err="1" smtClean="0"/>
              <a:t>Gold</a:t>
            </a:r>
            <a:r>
              <a:rPr lang="cs-CZ" sz="4400" b="1" dirty="0" smtClean="0"/>
              <a:t> </a:t>
            </a:r>
            <a:r>
              <a:rPr lang="cs-CZ" sz="4400" b="1" dirty="0" err="1" smtClean="0"/>
              <a:t>nanoparticles</a:t>
            </a:r>
            <a:endParaRPr lang="cs-CZ" sz="4400" b="1" dirty="0"/>
          </a:p>
        </p:txBody>
      </p:sp>
      <p:sp>
        <p:nvSpPr>
          <p:cNvPr id="4" name="TextovéPole 3"/>
          <p:cNvSpPr txBox="1"/>
          <p:nvPr/>
        </p:nvSpPr>
        <p:spPr>
          <a:xfrm>
            <a:off x="575048" y="692696"/>
            <a:ext cx="8568952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Font typeface="Arial" pitchFamily="34" charset="0"/>
              <a:buChar char="•"/>
            </a:pPr>
            <a:r>
              <a:rPr lang="cs-CZ" dirty="0" err="1" smtClean="0"/>
              <a:t>Attractive</a:t>
            </a:r>
            <a:r>
              <a:rPr lang="cs-CZ" dirty="0" smtClean="0"/>
              <a:t> </a:t>
            </a:r>
            <a:r>
              <a:rPr lang="cs-CZ" dirty="0" err="1" smtClean="0"/>
              <a:t>electronic</a:t>
            </a:r>
            <a:r>
              <a:rPr lang="cs-CZ" dirty="0" smtClean="0"/>
              <a:t>, </a:t>
            </a:r>
            <a:r>
              <a:rPr lang="cs-CZ" dirty="0" err="1" smtClean="0"/>
              <a:t>optical</a:t>
            </a:r>
            <a:r>
              <a:rPr lang="cs-CZ" dirty="0" smtClean="0"/>
              <a:t>, </a:t>
            </a:r>
            <a:r>
              <a:rPr lang="cs-CZ" dirty="0" err="1" smtClean="0"/>
              <a:t>thermal</a:t>
            </a:r>
            <a:r>
              <a:rPr lang="cs-CZ" dirty="0" smtClean="0"/>
              <a:t> </a:t>
            </a:r>
            <a:r>
              <a:rPr lang="cs-CZ" dirty="0" err="1" smtClean="0"/>
              <a:t>and</a:t>
            </a:r>
            <a:r>
              <a:rPr lang="cs-CZ" dirty="0" smtClean="0"/>
              <a:t> </a:t>
            </a:r>
            <a:r>
              <a:rPr lang="cs-CZ" dirty="0" err="1" smtClean="0"/>
              <a:t>catalytic</a:t>
            </a:r>
            <a:r>
              <a:rPr lang="cs-CZ" dirty="0" smtClean="0"/>
              <a:t> </a:t>
            </a:r>
            <a:r>
              <a:rPr lang="cs-CZ" dirty="0" err="1" smtClean="0"/>
              <a:t>properties</a:t>
            </a:r>
            <a:endParaRPr lang="cs-CZ" dirty="0" smtClean="0"/>
          </a:p>
          <a:p>
            <a:pPr algn="just"/>
            <a:endParaRPr lang="cs-CZ" dirty="0" smtClean="0"/>
          </a:p>
          <a:p>
            <a:pPr algn="just">
              <a:buFont typeface="Arial" pitchFamily="34" charset="0"/>
              <a:buChar char="•"/>
            </a:pPr>
            <a:r>
              <a:rPr lang="cs-CZ" dirty="0" err="1" smtClean="0"/>
              <a:t>Potential</a:t>
            </a:r>
            <a:r>
              <a:rPr lang="cs-CZ" dirty="0" smtClean="0"/>
              <a:t> </a:t>
            </a:r>
            <a:r>
              <a:rPr lang="cs-CZ" dirty="0" err="1" smtClean="0"/>
              <a:t>applications</a:t>
            </a:r>
            <a:r>
              <a:rPr lang="cs-CZ" dirty="0" smtClean="0"/>
              <a:t> in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fields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physics</a:t>
            </a:r>
            <a:r>
              <a:rPr lang="cs-CZ" dirty="0" smtClean="0"/>
              <a:t>, </a:t>
            </a:r>
            <a:r>
              <a:rPr lang="cs-CZ" dirty="0" err="1" smtClean="0"/>
              <a:t>chemistry</a:t>
            </a:r>
            <a:r>
              <a:rPr lang="cs-CZ" dirty="0" smtClean="0"/>
              <a:t>, biology, </a:t>
            </a:r>
            <a:r>
              <a:rPr lang="cs-CZ" dirty="0" err="1" smtClean="0"/>
              <a:t>medicine</a:t>
            </a:r>
            <a:r>
              <a:rPr lang="cs-CZ" dirty="0" smtClean="0"/>
              <a:t> </a:t>
            </a:r>
            <a:r>
              <a:rPr lang="cs-CZ" dirty="0" err="1" smtClean="0"/>
              <a:t>and</a:t>
            </a:r>
            <a:r>
              <a:rPr lang="cs-CZ" dirty="0" smtClean="0"/>
              <a:t> </a:t>
            </a:r>
            <a:r>
              <a:rPr lang="cs-CZ" dirty="0" err="1" smtClean="0"/>
              <a:t>material</a:t>
            </a:r>
            <a:r>
              <a:rPr lang="cs-CZ" dirty="0" smtClean="0"/>
              <a:t> science </a:t>
            </a:r>
            <a:r>
              <a:rPr lang="cs-CZ" dirty="0" err="1" smtClean="0"/>
              <a:t>and</a:t>
            </a:r>
            <a:r>
              <a:rPr lang="cs-CZ" dirty="0" smtClean="0"/>
              <a:t> </a:t>
            </a:r>
            <a:r>
              <a:rPr lang="cs-CZ" dirty="0" err="1" smtClean="0"/>
              <a:t>their</a:t>
            </a:r>
            <a:r>
              <a:rPr lang="cs-CZ" dirty="0" smtClean="0"/>
              <a:t> </a:t>
            </a:r>
            <a:r>
              <a:rPr lang="cs-CZ" dirty="0" err="1" smtClean="0"/>
              <a:t>interdisciplinary</a:t>
            </a:r>
            <a:r>
              <a:rPr lang="cs-CZ" dirty="0" smtClean="0"/>
              <a:t> </a:t>
            </a:r>
            <a:r>
              <a:rPr lang="cs-CZ" dirty="0" err="1" smtClean="0"/>
              <a:t>fields</a:t>
            </a:r>
            <a:endParaRPr lang="cs-CZ" dirty="0" smtClean="0"/>
          </a:p>
          <a:p>
            <a:pPr algn="just">
              <a:buFont typeface="Arial" pitchFamily="34" charset="0"/>
              <a:buChar char="•"/>
            </a:pPr>
            <a:endParaRPr lang="cs-CZ" dirty="0" smtClean="0"/>
          </a:p>
          <a:p>
            <a:pPr algn="just">
              <a:buFont typeface="Arial" pitchFamily="34" charset="0"/>
              <a:buChar char="•"/>
            </a:pP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unique</a:t>
            </a:r>
            <a:r>
              <a:rPr lang="cs-CZ" dirty="0" smtClean="0"/>
              <a:t> </a:t>
            </a:r>
            <a:r>
              <a:rPr lang="cs-CZ" dirty="0" err="1" smtClean="0"/>
              <a:t>physical</a:t>
            </a:r>
            <a:r>
              <a:rPr lang="cs-CZ" dirty="0" smtClean="0"/>
              <a:t> </a:t>
            </a:r>
            <a:r>
              <a:rPr lang="cs-CZ" dirty="0" err="1" smtClean="0"/>
              <a:t>and</a:t>
            </a:r>
            <a:r>
              <a:rPr lang="cs-CZ" dirty="0" smtClean="0"/>
              <a:t> </a:t>
            </a:r>
            <a:r>
              <a:rPr lang="cs-CZ" dirty="0" err="1" smtClean="0"/>
              <a:t>chemical</a:t>
            </a:r>
            <a:r>
              <a:rPr lang="cs-CZ" dirty="0" smtClean="0"/>
              <a:t> </a:t>
            </a:r>
            <a:r>
              <a:rPr lang="cs-CZ" dirty="0" err="1" smtClean="0"/>
              <a:t>properties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nanostructured</a:t>
            </a:r>
            <a:r>
              <a:rPr lang="cs-CZ" dirty="0" smtClean="0"/>
              <a:t> </a:t>
            </a:r>
            <a:r>
              <a:rPr lang="cs-CZ" dirty="0" err="1" smtClean="0"/>
              <a:t>materials</a:t>
            </a:r>
            <a:r>
              <a:rPr lang="cs-CZ" dirty="0" smtClean="0"/>
              <a:t> </a:t>
            </a:r>
            <a:r>
              <a:rPr lang="cs-CZ" dirty="0" err="1" smtClean="0"/>
              <a:t>provide</a:t>
            </a:r>
            <a:r>
              <a:rPr lang="cs-CZ" dirty="0" smtClean="0"/>
              <a:t> </a:t>
            </a:r>
            <a:r>
              <a:rPr lang="cs-CZ" dirty="0" err="1" smtClean="0"/>
              <a:t>excellent</a:t>
            </a:r>
            <a:r>
              <a:rPr lang="cs-CZ" dirty="0" smtClean="0"/>
              <a:t> </a:t>
            </a:r>
            <a:r>
              <a:rPr lang="cs-CZ" dirty="0" err="1" smtClean="0"/>
              <a:t>prospects</a:t>
            </a:r>
            <a:r>
              <a:rPr lang="cs-CZ" dirty="0" smtClean="0"/>
              <a:t> </a:t>
            </a:r>
            <a:r>
              <a:rPr lang="cs-CZ" dirty="0" err="1" smtClean="0"/>
              <a:t>for</a:t>
            </a:r>
            <a:r>
              <a:rPr lang="cs-CZ" dirty="0" smtClean="0"/>
              <a:t> </a:t>
            </a:r>
            <a:r>
              <a:rPr lang="cs-CZ" dirty="0" err="1" smtClean="0"/>
              <a:t>interfacting</a:t>
            </a:r>
            <a:r>
              <a:rPr lang="cs-CZ" dirty="0" smtClean="0"/>
              <a:t> </a:t>
            </a:r>
            <a:r>
              <a:rPr lang="cs-CZ" dirty="0" err="1" smtClean="0"/>
              <a:t>biological</a:t>
            </a:r>
            <a:r>
              <a:rPr lang="cs-CZ" dirty="0" smtClean="0"/>
              <a:t> </a:t>
            </a:r>
            <a:r>
              <a:rPr lang="cs-CZ" dirty="0" err="1" smtClean="0"/>
              <a:t>recognition</a:t>
            </a:r>
            <a:r>
              <a:rPr lang="cs-CZ" dirty="0" smtClean="0"/>
              <a:t> </a:t>
            </a:r>
            <a:r>
              <a:rPr lang="cs-CZ" dirty="0" err="1" smtClean="0"/>
              <a:t>events</a:t>
            </a:r>
            <a:r>
              <a:rPr lang="cs-CZ" dirty="0" smtClean="0"/>
              <a:t> </a:t>
            </a:r>
            <a:r>
              <a:rPr lang="cs-CZ" dirty="0" err="1" smtClean="0"/>
              <a:t>with</a:t>
            </a:r>
            <a:r>
              <a:rPr lang="cs-CZ" dirty="0" smtClean="0"/>
              <a:t> </a:t>
            </a:r>
            <a:r>
              <a:rPr lang="cs-CZ" dirty="0" err="1" smtClean="0"/>
              <a:t>electronic</a:t>
            </a:r>
            <a:r>
              <a:rPr lang="cs-CZ" dirty="0" smtClean="0"/>
              <a:t> </a:t>
            </a:r>
            <a:r>
              <a:rPr lang="cs-CZ" dirty="0" err="1" smtClean="0"/>
              <a:t>signal</a:t>
            </a:r>
            <a:r>
              <a:rPr lang="cs-CZ" dirty="0" smtClean="0"/>
              <a:t> </a:t>
            </a:r>
            <a:r>
              <a:rPr lang="cs-CZ" dirty="0" err="1" smtClean="0"/>
              <a:t>transduction</a:t>
            </a:r>
            <a:r>
              <a:rPr lang="cs-CZ" dirty="0" smtClean="0"/>
              <a:t> </a:t>
            </a:r>
            <a:r>
              <a:rPr lang="cs-CZ" dirty="0" err="1" smtClean="0"/>
              <a:t>and</a:t>
            </a:r>
            <a:r>
              <a:rPr lang="cs-CZ" dirty="0" smtClean="0"/>
              <a:t> </a:t>
            </a:r>
            <a:r>
              <a:rPr lang="cs-CZ" dirty="0" err="1" smtClean="0"/>
              <a:t>for</a:t>
            </a:r>
            <a:r>
              <a:rPr lang="cs-CZ" dirty="0" smtClean="0"/>
              <a:t> </a:t>
            </a:r>
            <a:r>
              <a:rPr lang="cs-CZ" dirty="0" err="1" smtClean="0"/>
              <a:t>designing</a:t>
            </a:r>
            <a:r>
              <a:rPr lang="cs-CZ" dirty="0" smtClean="0"/>
              <a:t> a </a:t>
            </a:r>
            <a:r>
              <a:rPr lang="cs-CZ" dirty="0" err="1" smtClean="0"/>
              <a:t>new</a:t>
            </a:r>
            <a:r>
              <a:rPr lang="cs-CZ" dirty="0" smtClean="0"/>
              <a:t> </a:t>
            </a:r>
            <a:r>
              <a:rPr lang="cs-CZ" dirty="0" err="1" smtClean="0"/>
              <a:t>generation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biosensors</a:t>
            </a:r>
            <a:r>
              <a:rPr lang="cs-CZ" dirty="0" smtClean="0"/>
              <a:t>.</a:t>
            </a:r>
          </a:p>
          <a:p>
            <a:pPr algn="just">
              <a:buFont typeface="Arial" pitchFamily="34" charset="0"/>
              <a:buChar char="•"/>
            </a:pPr>
            <a:endParaRPr lang="cs-CZ" dirty="0" smtClean="0"/>
          </a:p>
          <a:p>
            <a:pPr algn="just">
              <a:buFont typeface="Arial" pitchFamily="34" charset="0"/>
              <a:buChar char="•"/>
            </a:pPr>
            <a:r>
              <a:rPr lang="cs-CZ" dirty="0" err="1" smtClean="0"/>
              <a:t>Especially</a:t>
            </a:r>
            <a:r>
              <a:rPr lang="cs-CZ" dirty="0" smtClean="0"/>
              <a:t> </a:t>
            </a:r>
            <a:r>
              <a:rPr lang="cs-CZ" dirty="0" err="1" smtClean="0"/>
              <a:t>AuNPs</a:t>
            </a:r>
            <a:r>
              <a:rPr lang="cs-CZ" dirty="0" smtClean="0"/>
              <a:t> </a:t>
            </a:r>
            <a:r>
              <a:rPr lang="cs-CZ" dirty="0" err="1" smtClean="0"/>
              <a:t>represent</a:t>
            </a:r>
            <a:r>
              <a:rPr lang="cs-CZ" dirty="0" smtClean="0"/>
              <a:t> </a:t>
            </a:r>
            <a:r>
              <a:rPr lang="cs-CZ" dirty="0" err="1" smtClean="0"/>
              <a:t>excellent</a:t>
            </a:r>
            <a:r>
              <a:rPr lang="cs-CZ" dirty="0" smtClean="0"/>
              <a:t> </a:t>
            </a:r>
            <a:r>
              <a:rPr lang="cs-CZ" dirty="0" err="1" smtClean="0"/>
              <a:t>biocompatibility</a:t>
            </a:r>
            <a:r>
              <a:rPr lang="cs-CZ" dirty="0" smtClean="0"/>
              <a:t> </a:t>
            </a:r>
            <a:r>
              <a:rPr lang="cs-CZ" dirty="0" err="1" smtClean="0"/>
              <a:t>and</a:t>
            </a:r>
            <a:r>
              <a:rPr lang="cs-CZ" dirty="0" smtClean="0"/>
              <a:t> display </a:t>
            </a:r>
            <a:r>
              <a:rPr lang="cs-CZ" dirty="0" err="1" smtClean="0"/>
              <a:t>unique</a:t>
            </a:r>
            <a:r>
              <a:rPr lang="cs-CZ" dirty="0" smtClean="0"/>
              <a:t> </a:t>
            </a:r>
            <a:r>
              <a:rPr lang="cs-CZ" dirty="0" err="1" smtClean="0"/>
              <a:t>structural</a:t>
            </a:r>
            <a:r>
              <a:rPr lang="cs-CZ" dirty="0" smtClean="0"/>
              <a:t>, </a:t>
            </a:r>
            <a:r>
              <a:rPr lang="cs-CZ" dirty="0" err="1" smtClean="0"/>
              <a:t>electronic</a:t>
            </a:r>
            <a:r>
              <a:rPr lang="cs-CZ" dirty="0" smtClean="0"/>
              <a:t>, </a:t>
            </a:r>
            <a:r>
              <a:rPr lang="cs-CZ" dirty="0" err="1" smtClean="0"/>
              <a:t>magnetic</a:t>
            </a:r>
            <a:r>
              <a:rPr lang="cs-CZ" dirty="0" smtClean="0"/>
              <a:t>, </a:t>
            </a:r>
            <a:r>
              <a:rPr lang="cs-CZ" dirty="0" err="1" smtClean="0"/>
              <a:t>optical</a:t>
            </a:r>
            <a:r>
              <a:rPr lang="cs-CZ" dirty="0" smtClean="0"/>
              <a:t> </a:t>
            </a:r>
            <a:r>
              <a:rPr lang="cs-CZ" dirty="0" err="1" smtClean="0"/>
              <a:t>and</a:t>
            </a:r>
            <a:r>
              <a:rPr lang="cs-CZ" dirty="0" smtClean="0"/>
              <a:t> </a:t>
            </a:r>
            <a:r>
              <a:rPr lang="cs-CZ" dirty="0" err="1" smtClean="0"/>
              <a:t>catalytic</a:t>
            </a:r>
            <a:r>
              <a:rPr lang="cs-CZ" dirty="0" smtClean="0"/>
              <a:t> </a:t>
            </a:r>
            <a:r>
              <a:rPr lang="cs-CZ" dirty="0" err="1" smtClean="0"/>
              <a:t>properties</a:t>
            </a:r>
            <a:r>
              <a:rPr lang="cs-CZ" dirty="0" smtClean="0"/>
              <a:t> – </a:t>
            </a:r>
            <a:r>
              <a:rPr lang="cs-CZ" dirty="0" err="1" smtClean="0"/>
              <a:t>attractive</a:t>
            </a:r>
            <a:r>
              <a:rPr lang="cs-CZ" dirty="0" smtClean="0"/>
              <a:t> </a:t>
            </a:r>
            <a:r>
              <a:rPr lang="cs-CZ" dirty="0" err="1" smtClean="0"/>
              <a:t>material</a:t>
            </a:r>
            <a:r>
              <a:rPr lang="cs-CZ" dirty="0" smtClean="0"/>
              <a:t> </a:t>
            </a:r>
            <a:r>
              <a:rPr lang="cs-CZ" dirty="0" err="1" smtClean="0"/>
              <a:t>for</a:t>
            </a:r>
            <a:r>
              <a:rPr lang="cs-CZ" dirty="0" smtClean="0"/>
              <a:t> </a:t>
            </a:r>
            <a:r>
              <a:rPr lang="cs-CZ" dirty="0" err="1" smtClean="0"/>
              <a:t>biosensor</a:t>
            </a:r>
            <a:r>
              <a:rPr lang="cs-CZ" dirty="0" smtClean="0"/>
              <a:t>, </a:t>
            </a:r>
            <a:r>
              <a:rPr lang="cs-CZ" dirty="0" err="1" smtClean="0"/>
              <a:t>chemisensor</a:t>
            </a:r>
            <a:r>
              <a:rPr lang="cs-CZ" dirty="0" smtClean="0"/>
              <a:t> </a:t>
            </a:r>
            <a:r>
              <a:rPr lang="cs-CZ" dirty="0" err="1" smtClean="0"/>
              <a:t>and</a:t>
            </a:r>
            <a:r>
              <a:rPr lang="cs-CZ" dirty="0" smtClean="0"/>
              <a:t> </a:t>
            </a:r>
            <a:r>
              <a:rPr lang="cs-CZ" dirty="0" err="1" smtClean="0"/>
              <a:t>electrocatalyst</a:t>
            </a:r>
            <a:endParaRPr lang="cs-CZ" dirty="0" smtClean="0"/>
          </a:p>
          <a:p>
            <a:pPr algn="just">
              <a:buFont typeface="Arial" pitchFamily="34" charset="0"/>
              <a:buChar char="•"/>
            </a:pPr>
            <a:endParaRPr lang="cs-CZ" dirty="0" smtClean="0"/>
          </a:p>
          <a:p>
            <a:pPr algn="just">
              <a:buFont typeface="Arial" pitchFamily="34" charset="0"/>
              <a:buChar char="•"/>
            </a:pPr>
            <a:r>
              <a:rPr lang="cs-CZ" dirty="0" err="1" smtClean="0"/>
              <a:t>The</a:t>
            </a:r>
            <a:r>
              <a:rPr lang="cs-CZ" dirty="0" smtClean="0"/>
              <a:t> use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AuNPs</a:t>
            </a:r>
            <a:r>
              <a:rPr lang="cs-CZ" dirty="0" smtClean="0"/>
              <a:t> </a:t>
            </a:r>
            <a:r>
              <a:rPr lang="cs-CZ" dirty="0" err="1" smtClean="0"/>
              <a:t>for</a:t>
            </a:r>
            <a:r>
              <a:rPr lang="cs-CZ" dirty="0" smtClean="0"/>
              <a:t> </a:t>
            </a:r>
            <a:r>
              <a:rPr lang="cs-CZ" dirty="0" err="1" smtClean="0"/>
              <a:t>amperometric</a:t>
            </a:r>
            <a:r>
              <a:rPr lang="cs-CZ" dirty="0" smtClean="0"/>
              <a:t> </a:t>
            </a:r>
            <a:r>
              <a:rPr lang="cs-CZ" dirty="0" err="1" smtClean="0"/>
              <a:t>or</a:t>
            </a:r>
            <a:r>
              <a:rPr lang="cs-CZ" dirty="0" smtClean="0"/>
              <a:t> </a:t>
            </a:r>
            <a:r>
              <a:rPr lang="cs-CZ" dirty="0" err="1" smtClean="0"/>
              <a:t>voltammetric</a:t>
            </a:r>
            <a:r>
              <a:rPr lang="cs-CZ" dirty="0" smtClean="0"/>
              <a:t> </a:t>
            </a:r>
            <a:r>
              <a:rPr lang="cs-CZ" dirty="0" err="1" smtClean="0"/>
              <a:t>electrochemical</a:t>
            </a:r>
            <a:r>
              <a:rPr lang="cs-CZ" dirty="0" smtClean="0"/>
              <a:t> </a:t>
            </a:r>
            <a:r>
              <a:rPr lang="cs-CZ" dirty="0" err="1" smtClean="0"/>
              <a:t>nanobiosensors</a:t>
            </a:r>
            <a:endParaRPr lang="cs-CZ" dirty="0" smtClean="0"/>
          </a:p>
          <a:p>
            <a:pPr algn="just">
              <a:buFont typeface="Arial" pitchFamily="34" charset="0"/>
              <a:buChar char="•"/>
            </a:pPr>
            <a:endParaRPr lang="cs-CZ" dirty="0" smtClean="0"/>
          </a:p>
        </p:txBody>
      </p:sp>
      <p:pic>
        <p:nvPicPr>
          <p:cNvPr id="5" name="Obrázek 4" descr="AuNPs_quantitative analysis_orez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7584" y="4653136"/>
            <a:ext cx="3990154" cy="2001949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4860032" y="5445224"/>
            <a:ext cx="36724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err="1" smtClean="0"/>
              <a:t>AuNPs</a:t>
            </a:r>
            <a:r>
              <a:rPr lang="cs-CZ" sz="1400" dirty="0" smtClean="0"/>
              <a:t> </a:t>
            </a:r>
            <a:r>
              <a:rPr lang="cs-CZ" sz="1400" dirty="0" err="1" smtClean="0"/>
              <a:t>quantitative</a:t>
            </a:r>
            <a:r>
              <a:rPr lang="cs-CZ" sz="1400" dirty="0" smtClean="0"/>
              <a:t> </a:t>
            </a:r>
            <a:r>
              <a:rPr lang="cs-CZ" sz="1400" dirty="0" err="1" smtClean="0"/>
              <a:t>analysis</a:t>
            </a:r>
            <a:r>
              <a:rPr lang="cs-CZ" sz="1400" dirty="0" smtClean="0"/>
              <a:t> </a:t>
            </a:r>
            <a:r>
              <a:rPr lang="cs-CZ" sz="1400" dirty="0" err="1" smtClean="0"/>
              <a:t>following</a:t>
            </a:r>
            <a:r>
              <a:rPr lang="cs-CZ" sz="1400" dirty="0" smtClean="0"/>
              <a:t> </a:t>
            </a:r>
            <a:r>
              <a:rPr lang="cs-CZ" sz="1400" dirty="0" err="1" smtClean="0"/>
              <a:t>its</a:t>
            </a:r>
            <a:r>
              <a:rPr lang="cs-CZ" sz="1400" dirty="0" smtClean="0"/>
              <a:t> </a:t>
            </a:r>
            <a:r>
              <a:rPr lang="cs-CZ" sz="1400" dirty="0" err="1" smtClean="0"/>
              <a:t>production</a:t>
            </a:r>
            <a:r>
              <a:rPr lang="cs-CZ" sz="1400" dirty="0" smtClean="0"/>
              <a:t> </a:t>
            </a:r>
            <a:r>
              <a:rPr lang="cs-CZ" sz="1400" dirty="0" err="1" smtClean="0"/>
              <a:t>and</a:t>
            </a:r>
            <a:r>
              <a:rPr lang="cs-CZ" sz="1400" dirty="0" smtClean="0"/>
              <a:t> </a:t>
            </a:r>
            <a:r>
              <a:rPr lang="cs-CZ" sz="1400" dirty="0" err="1" smtClean="0"/>
              <a:t>application</a:t>
            </a:r>
            <a:endParaRPr lang="cs-CZ" sz="1400" dirty="0"/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539552" y="1502688"/>
            <a:ext cx="5688632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 typeface="Arial" pitchFamily="34" charset="0"/>
              <a:buChar char="•"/>
            </a:pPr>
            <a:r>
              <a:rPr lang="cs-CZ" dirty="0" err="1" smtClean="0"/>
              <a:t>Very</a:t>
            </a:r>
            <a:r>
              <a:rPr lang="cs-CZ" dirty="0" smtClean="0"/>
              <a:t> </a:t>
            </a:r>
            <a:r>
              <a:rPr lang="cs-CZ" dirty="0" err="1" smtClean="0"/>
              <a:t>important</a:t>
            </a:r>
            <a:r>
              <a:rPr lang="cs-CZ" dirty="0" smtClean="0"/>
              <a:t> </a:t>
            </a:r>
            <a:r>
              <a:rPr lang="cs-CZ" dirty="0" err="1" smtClean="0"/>
              <a:t>subject</a:t>
            </a:r>
            <a:r>
              <a:rPr lang="cs-CZ" dirty="0" smtClean="0"/>
              <a:t> in </a:t>
            </a:r>
            <a:r>
              <a:rPr lang="cs-CZ" dirty="0" err="1" smtClean="0"/>
              <a:t>bioelectrochemistry</a:t>
            </a:r>
            <a:r>
              <a:rPr lang="cs-CZ" dirty="0" smtClean="0"/>
              <a:t> – </a:t>
            </a:r>
            <a:r>
              <a:rPr lang="cs-CZ" dirty="0" err="1" smtClean="0"/>
              <a:t>construction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biochemical</a:t>
            </a:r>
            <a:r>
              <a:rPr lang="cs-CZ" dirty="0" smtClean="0"/>
              <a:t> </a:t>
            </a:r>
            <a:r>
              <a:rPr lang="cs-CZ" dirty="0" err="1" smtClean="0"/>
              <a:t>sensors</a:t>
            </a:r>
            <a:endParaRPr lang="cs-CZ" dirty="0" smtClean="0"/>
          </a:p>
          <a:p>
            <a:pPr algn="just">
              <a:buFont typeface="Arial" pitchFamily="34" charset="0"/>
              <a:buChar char="•"/>
            </a:pPr>
            <a:endParaRPr lang="cs-CZ" dirty="0" smtClean="0"/>
          </a:p>
          <a:p>
            <a:pPr algn="just">
              <a:buFont typeface="Arial" pitchFamily="34" charset="0"/>
              <a:buChar char="•"/>
            </a:pPr>
            <a:r>
              <a:rPr lang="cs-CZ" dirty="0" err="1" smtClean="0"/>
              <a:t>Direct</a:t>
            </a:r>
            <a:r>
              <a:rPr lang="cs-CZ" dirty="0" smtClean="0"/>
              <a:t> </a:t>
            </a:r>
            <a:r>
              <a:rPr lang="cs-CZ" dirty="0" err="1" smtClean="0"/>
              <a:t>electrochemistry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proteins</a:t>
            </a:r>
            <a:r>
              <a:rPr lang="cs-CZ" dirty="0" smtClean="0"/>
              <a:t> (</a:t>
            </a:r>
            <a:r>
              <a:rPr lang="cs-CZ" dirty="0" err="1" smtClean="0"/>
              <a:t>very</a:t>
            </a:r>
            <a:r>
              <a:rPr lang="cs-CZ" dirty="0" smtClean="0"/>
              <a:t> </a:t>
            </a:r>
            <a:r>
              <a:rPr lang="cs-CZ" dirty="0" err="1" smtClean="0"/>
              <a:t>important</a:t>
            </a:r>
            <a:r>
              <a:rPr lang="cs-CZ" dirty="0" smtClean="0"/>
              <a:t> </a:t>
            </a:r>
            <a:r>
              <a:rPr lang="cs-CZ" dirty="0" err="1" smtClean="0"/>
              <a:t>is</a:t>
            </a:r>
            <a:r>
              <a:rPr lang="cs-CZ" dirty="0" smtClean="0"/>
              <a:t> establishment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satisfactory</a:t>
            </a:r>
            <a:r>
              <a:rPr lang="cs-CZ" dirty="0" smtClean="0"/>
              <a:t> </a:t>
            </a:r>
            <a:r>
              <a:rPr lang="cs-CZ" dirty="0" err="1" smtClean="0"/>
              <a:t>electrical</a:t>
            </a:r>
            <a:r>
              <a:rPr lang="cs-CZ" dirty="0" smtClean="0"/>
              <a:t> </a:t>
            </a:r>
            <a:r>
              <a:rPr lang="cs-CZ" dirty="0" err="1" smtClean="0"/>
              <a:t>communication</a:t>
            </a:r>
            <a:r>
              <a:rPr lang="cs-CZ" dirty="0" smtClean="0"/>
              <a:t> </a:t>
            </a:r>
            <a:r>
              <a:rPr lang="cs-CZ" dirty="0" err="1" smtClean="0"/>
              <a:t>between</a:t>
            </a:r>
            <a:r>
              <a:rPr lang="cs-CZ" dirty="0" smtClean="0"/>
              <a:t>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active</a:t>
            </a:r>
            <a:r>
              <a:rPr lang="cs-CZ" dirty="0" smtClean="0"/>
              <a:t> </a:t>
            </a:r>
            <a:r>
              <a:rPr lang="cs-CZ" dirty="0" err="1" smtClean="0"/>
              <a:t>site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the</a:t>
            </a:r>
            <a:r>
              <a:rPr lang="cs-CZ" dirty="0" smtClean="0"/>
              <a:t> enzyme </a:t>
            </a:r>
            <a:r>
              <a:rPr lang="cs-CZ" dirty="0" err="1" smtClean="0"/>
              <a:t>and</a:t>
            </a:r>
            <a:r>
              <a:rPr lang="cs-CZ" dirty="0" smtClean="0"/>
              <a:t>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electrode</a:t>
            </a:r>
            <a:r>
              <a:rPr lang="cs-CZ" dirty="0" smtClean="0"/>
              <a:t> </a:t>
            </a:r>
            <a:r>
              <a:rPr lang="cs-CZ" dirty="0" err="1" smtClean="0"/>
              <a:t>surface</a:t>
            </a:r>
            <a:r>
              <a:rPr lang="cs-CZ" dirty="0" smtClean="0"/>
              <a:t>)</a:t>
            </a:r>
          </a:p>
          <a:p>
            <a:pPr algn="just">
              <a:buFont typeface="Arial" pitchFamily="34" charset="0"/>
              <a:buChar char="•"/>
            </a:pPr>
            <a:endParaRPr lang="cs-CZ" dirty="0" smtClean="0"/>
          </a:p>
          <a:p>
            <a:pPr algn="just">
              <a:buFont typeface="Arial" pitchFamily="34" charset="0"/>
              <a:buChar char="•"/>
            </a:pPr>
            <a:r>
              <a:rPr lang="cs-CZ" dirty="0" err="1" smtClean="0"/>
              <a:t>Modification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electrode</a:t>
            </a:r>
            <a:r>
              <a:rPr lang="cs-CZ" dirty="0" smtClean="0"/>
              <a:t> </a:t>
            </a:r>
            <a:r>
              <a:rPr lang="cs-CZ" dirty="0" err="1" smtClean="0"/>
              <a:t>surfaces</a:t>
            </a:r>
            <a:r>
              <a:rPr lang="cs-CZ" dirty="0" smtClean="0"/>
              <a:t> </a:t>
            </a:r>
            <a:r>
              <a:rPr lang="cs-CZ" dirty="0" err="1" smtClean="0"/>
              <a:t>with</a:t>
            </a:r>
            <a:r>
              <a:rPr lang="cs-CZ" dirty="0" smtClean="0"/>
              <a:t>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AuNPs</a:t>
            </a:r>
            <a:r>
              <a:rPr lang="cs-CZ" dirty="0" smtClean="0"/>
              <a:t> </a:t>
            </a:r>
            <a:r>
              <a:rPr lang="cs-CZ" dirty="0" err="1" smtClean="0"/>
              <a:t>will</a:t>
            </a:r>
            <a:r>
              <a:rPr lang="cs-CZ" dirty="0" smtClean="0"/>
              <a:t> </a:t>
            </a:r>
            <a:r>
              <a:rPr lang="cs-CZ" dirty="0" err="1" smtClean="0"/>
              <a:t>provide</a:t>
            </a:r>
            <a:r>
              <a:rPr lang="cs-CZ" dirty="0" smtClean="0"/>
              <a:t> a </a:t>
            </a:r>
            <a:r>
              <a:rPr lang="cs-CZ" dirty="0" err="1" smtClean="0"/>
              <a:t>microenvironment</a:t>
            </a:r>
            <a:r>
              <a:rPr lang="cs-CZ" dirty="0" smtClean="0"/>
              <a:t> </a:t>
            </a:r>
            <a:r>
              <a:rPr lang="cs-CZ" dirty="0" err="1" smtClean="0"/>
              <a:t>similar</a:t>
            </a:r>
            <a:r>
              <a:rPr lang="cs-CZ" dirty="0" smtClean="0"/>
              <a:t> to </a:t>
            </a:r>
            <a:r>
              <a:rPr lang="cs-CZ" dirty="0" err="1" smtClean="0"/>
              <a:t>that</a:t>
            </a:r>
            <a:r>
              <a:rPr lang="cs-CZ" dirty="0" smtClean="0"/>
              <a:t> </a:t>
            </a:r>
            <a:r>
              <a:rPr lang="cs-CZ" dirty="0" err="1" smtClean="0"/>
              <a:t>redox</a:t>
            </a:r>
            <a:r>
              <a:rPr lang="cs-CZ" dirty="0" smtClean="0"/>
              <a:t>-</a:t>
            </a:r>
            <a:r>
              <a:rPr lang="cs-CZ" dirty="0" err="1" smtClean="0"/>
              <a:t>proteins</a:t>
            </a:r>
            <a:r>
              <a:rPr lang="cs-CZ" dirty="0" smtClean="0"/>
              <a:t> in </a:t>
            </a:r>
            <a:r>
              <a:rPr lang="cs-CZ" dirty="0" err="1" smtClean="0"/>
              <a:t>native</a:t>
            </a:r>
            <a:r>
              <a:rPr lang="cs-CZ" dirty="0" smtClean="0"/>
              <a:t> </a:t>
            </a:r>
            <a:r>
              <a:rPr lang="cs-CZ" dirty="0" err="1" smtClean="0"/>
              <a:t>systems</a:t>
            </a:r>
            <a:r>
              <a:rPr lang="cs-CZ" dirty="0" smtClean="0"/>
              <a:t> </a:t>
            </a:r>
            <a:r>
              <a:rPr lang="cs-CZ" dirty="0" err="1" smtClean="0"/>
              <a:t>and</a:t>
            </a:r>
            <a:r>
              <a:rPr lang="cs-CZ" dirty="0" smtClean="0"/>
              <a:t> </a:t>
            </a:r>
            <a:r>
              <a:rPr lang="cs-CZ" dirty="0" err="1" smtClean="0"/>
              <a:t>gives</a:t>
            </a:r>
            <a:r>
              <a:rPr lang="cs-CZ" dirty="0" smtClean="0"/>
              <a:t> </a:t>
            </a:r>
            <a:r>
              <a:rPr lang="cs-CZ" dirty="0" err="1" smtClean="0"/>
              <a:t>the</a:t>
            </a:r>
            <a:r>
              <a:rPr lang="cs-CZ" dirty="0" smtClean="0"/>
              <a:t> protein </a:t>
            </a:r>
            <a:r>
              <a:rPr lang="cs-CZ" dirty="0" err="1" smtClean="0"/>
              <a:t>molecules</a:t>
            </a:r>
            <a:r>
              <a:rPr lang="cs-CZ" dirty="0" smtClean="0"/>
              <a:t> more </a:t>
            </a:r>
            <a:r>
              <a:rPr lang="cs-CZ" dirty="0" err="1" smtClean="0"/>
              <a:t>freedom</a:t>
            </a:r>
            <a:r>
              <a:rPr lang="cs-CZ" dirty="0" smtClean="0"/>
              <a:t> in </a:t>
            </a:r>
            <a:r>
              <a:rPr lang="cs-CZ" dirty="0" err="1" smtClean="0"/>
              <a:t>orientation</a:t>
            </a:r>
            <a:r>
              <a:rPr lang="cs-CZ" dirty="0" smtClean="0"/>
              <a:t>, </a:t>
            </a:r>
            <a:r>
              <a:rPr lang="cs-CZ" dirty="0" err="1" smtClean="0"/>
              <a:t>thereby</a:t>
            </a:r>
            <a:r>
              <a:rPr lang="cs-CZ" dirty="0" smtClean="0"/>
              <a:t> </a:t>
            </a:r>
            <a:r>
              <a:rPr lang="cs-CZ" dirty="0" err="1" smtClean="0"/>
              <a:t>reducing</a:t>
            </a:r>
            <a:r>
              <a:rPr lang="cs-CZ" dirty="0" smtClean="0"/>
              <a:t>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insulating</a:t>
            </a:r>
            <a:r>
              <a:rPr lang="cs-CZ" dirty="0" smtClean="0"/>
              <a:t> </a:t>
            </a:r>
            <a:r>
              <a:rPr lang="cs-CZ" dirty="0" err="1" smtClean="0"/>
              <a:t>effect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the</a:t>
            </a:r>
            <a:r>
              <a:rPr lang="cs-CZ" dirty="0" smtClean="0"/>
              <a:t> protein </a:t>
            </a:r>
            <a:r>
              <a:rPr lang="cs-CZ" dirty="0" err="1" smtClean="0"/>
              <a:t>shell</a:t>
            </a:r>
            <a:r>
              <a:rPr lang="cs-CZ" dirty="0" smtClean="0"/>
              <a:t> </a:t>
            </a:r>
            <a:r>
              <a:rPr lang="cs-CZ" dirty="0" err="1" smtClean="0"/>
              <a:t>through</a:t>
            </a:r>
            <a:r>
              <a:rPr lang="cs-CZ" dirty="0" smtClean="0"/>
              <a:t>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conducting</a:t>
            </a:r>
            <a:r>
              <a:rPr lang="cs-CZ" dirty="0" smtClean="0"/>
              <a:t> </a:t>
            </a:r>
            <a:r>
              <a:rPr lang="cs-CZ" dirty="0" err="1" smtClean="0"/>
              <a:t>tunnels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AuNPs</a:t>
            </a:r>
            <a:endParaRPr lang="cs-CZ" dirty="0" smtClean="0"/>
          </a:p>
          <a:p>
            <a:pPr algn="just">
              <a:buFont typeface="Arial" pitchFamily="34" charset="0"/>
              <a:buChar char="•"/>
            </a:pPr>
            <a:endParaRPr lang="cs-CZ" dirty="0" smtClean="0"/>
          </a:p>
          <a:p>
            <a:pPr algn="just">
              <a:buFont typeface="Arial" pitchFamily="34" charset="0"/>
              <a:buChar char="•"/>
            </a:pPr>
            <a:r>
              <a:rPr lang="cs-CZ" dirty="0" smtClean="0"/>
              <a:t>1996 – </a:t>
            </a:r>
            <a:r>
              <a:rPr lang="cs-CZ" dirty="0" err="1" smtClean="0"/>
              <a:t>Natan</a:t>
            </a:r>
            <a:r>
              <a:rPr lang="cs-CZ" dirty="0" smtClean="0"/>
              <a:t> </a:t>
            </a:r>
            <a:r>
              <a:rPr lang="cs-CZ" dirty="0" err="1" smtClean="0"/>
              <a:t>and</a:t>
            </a:r>
            <a:r>
              <a:rPr lang="cs-CZ" dirty="0" smtClean="0"/>
              <a:t> co-</a:t>
            </a:r>
            <a:r>
              <a:rPr lang="cs-CZ" dirty="0" err="1" smtClean="0"/>
              <a:t>workers</a:t>
            </a:r>
            <a:r>
              <a:rPr lang="cs-CZ" dirty="0" smtClean="0"/>
              <a:t> -  </a:t>
            </a:r>
            <a:r>
              <a:rPr lang="cs-CZ" dirty="0" err="1" smtClean="0"/>
              <a:t>electrochemistry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horse</a:t>
            </a:r>
            <a:r>
              <a:rPr lang="cs-CZ" dirty="0" smtClean="0"/>
              <a:t> </a:t>
            </a:r>
            <a:r>
              <a:rPr lang="cs-CZ" dirty="0" err="1" smtClean="0"/>
              <a:t>heart</a:t>
            </a:r>
            <a:r>
              <a:rPr lang="cs-CZ" dirty="0" smtClean="0"/>
              <a:t> cytochrome c </a:t>
            </a:r>
            <a:r>
              <a:rPr lang="cs-CZ" dirty="0" err="1" smtClean="0"/>
              <a:t>at</a:t>
            </a:r>
            <a:r>
              <a:rPr lang="cs-CZ" dirty="0" smtClean="0"/>
              <a:t> SnO</a:t>
            </a:r>
            <a:r>
              <a:rPr lang="cs-CZ" baseline="-25000" dirty="0" smtClean="0"/>
              <a:t>2</a:t>
            </a:r>
            <a:r>
              <a:rPr lang="cs-CZ" dirty="0" smtClean="0"/>
              <a:t> </a:t>
            </a:r>
            <a:r>
              <a:rPr lang="cs-CZ" dirty="0" err="1" smtClean="0"/>
              <a:t>electrodes</a:t>
            </a:r>
            <a:r>
              <a:rPr lang="cs-CZ" dirty="0" smtClean="0"/>
              <a:t> </a:t>
            </a:r>
            <a:r>
              <a:rPr lang="cs-CZ" dirty="0" err="1" smtClean="0"/>
              <a:t>modified</a:t>
            </a:r>
            <a:r>
              <a:rPr lang="cs-CZ" dirty="0" smtClean="0"/>
              <a:t> </a:t>
            </a:r>
            <a:r>
              <a:rPr lang="cs-CZ" dirty="0" err="1" smtClean="0"/>
              <a:t>with</a:t>
            </a:r>
            <a:r>
              <a:rPr lang="cs-CZ" dirty="0" smtClean="0"/>
              <a:t> 12 </a:t>
            </a:r>
            <a:r>
              <a:rPr lang="cs-CZ" dirty="0" err="1" smtClean="0"/>
              <a:t>nm</a:t>
            </a:r>
            <a:r>
              <a:rPr lang="cs-CZ" dirty="0" smtClean="0"/>
              <a:t> </a:t>
            </a:r>
            <a:r>
              <a:rPr lang="cs-CZ" dirty="0" err="1" smtClean="0"/>
              <a:t>AuNPS</a:t>
            </a:r>
            <a:endParaRPr lang="cs-CZ" dirty="0" smtClean="0"/>
          </a:p>
          <a:p>
            <a:pPr algn="just">
              <a:buFont typeface="Arial" pitchFamily="34" charset="0"/>
              <a:buChar char="•"/>
            </a:pPr>
            <a:endParaRPr lang="cs-CZ" dirty="0" smtClean="0"/>
          </a:p>
        </p:txBody>
      </p:sp>
      <p:sp>
        <p:nvSpPr>
          <p:cNvPr id="3" name="TextovéPole 2"/>
          <p:cNvSpPr txBox="1"/>
          <p:nvPr/>
        </p:nvSpPr>
        <p:spPr>
          <a:xfrm>
            <a:off x="323528" y="116632"/>
            <a:ext cx="83529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Gold</a:t>
            </a:r>
            <a:r>
              <a:rPr lang="cs-CZ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nanoparticles</a:t>
            </a:r>
            <a:r>
              <a:rPr lang="cs-CZ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r>
              <a:rPr lang="cs-CZ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based</a:t>
            </a:r>
            <a:r>
              <a:rPr lang="cs-CZ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electrochemical</a:t>
            </a:r>
            <a:r>
              <a:rPr lang="cs-CZ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sensor</a:t>
            </a:r>
            <a:r>
              <a:rPr lang="cs-CZ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</a:t>
            </a:r>
            <a:r>
              <a:rPr lang="cs-CZ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bioelectrochemical</a:t>
            </a:r>
            <a:r>
              <a:rPr lang="cs-CZ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sensor</a:t>
            </a:r>
            <a:endParaRPr lang="cs-CZ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cs-CZ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Direct</a:t>
            </a:r>
            <a:r>
              <a:rPr lang="cs-CZ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electrochemistry</a:t>
            </a:r>
            <a:r>
              <a:rPr lang="cs-CZ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</a:t>
            </a:r>
            <a:r>
              <a:rPr lang="cs-CZ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redox</a:t>
            </a:r>
            <a:r>
              <a:rPr lang="cs-CZ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-protein on </a:t>
            </a:r>
            <a:r>
              <a:rPr lang="cs-CZ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AuNPs</a:t>
            </a:r>
            <a:endParaRPr lang="cs-CZ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Obrázek 3" descr="Ways of coupling an enzymatic reactions_orez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372200" y="1628800"/>
            <a:ext cx="2664296" cy="3247673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6228184" y="4941168"/>
            <a:ext cx="291581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400" dirty="0" smtClean="0"/>
              <a:t>Possible ways of coupling an enzymatic and an</a:t>
            </a:r>
            <a:r>
              <a:rPr lang="cs-CZ" sz="1400" dirty="0" smtClean="0"/>
              <a:t> e</a:t>
            </a:r>
            <a:r>
              <a:rPr lang="en-US" sz="1400" dirty="0" err="1" smtClean="0"/>
              <a:t>lectrochemical</a:t>
            </a:r>
            <a:r>
              <a:rPr lang="cs-CZ" sz="1400" dirty="0" smtClean="0"/>
              <a:t> </a:t>
            </a:r>
            <a:r>
              <a:rPr lang="en-US" sz="1400" dirty="0" smtClean="0"/>
              <a:t>reactions:</a:t>
            </a:r>
          </a:p>
          <a:p>
            <a:pPr marL="342900" indent="-342900" algn="just">
              <a:buAutoNum type="alphaLcParenR"/>
            </a:pPr>
            <a:r>
              <a:rPr lang="en-US" sz="1400" dirty="0" smtClean="0"/>
              <a:t>mediated electron exchange and </a:t>
            </a:r>
            <a:endParaRPr lang="cs-CZ" sz="1400" dirty="0" smtClean="0"/>
          </a:p>
          <a:p>
            <a:pPr marL="342900" indent="-342900" algn="just">
              <a:buAutoNum type="alphaLcParenR"/>
            </a:pPr>
            <a:r>
              <a:rPr lang="en-US" sz="1400" dirty="0" smtClean="0"/>
              <a:t> direct, </a:t>
            </a:r>
            <a:r>
              <a:rPr lang="en-US" sz="1400" dirty="0" err="1" smtClean="0"/>
              <a:t>mediatorless</a:t>
            </a:r>
            <a:r>
              <a:rPr lang="en-US" sz="1400" dirty="0" smtClean="0"/>
              <a:t>, electron</a:t>
            </a:r>
          </a:p>
          <a:p>
            <a:pPr algn="just"/>
            <a:r>
              <a:rPr lang="cs-CZ" sz="1400" dirty="0" smtClean="0"/>
              <a:t>transfer.</a:t>
            </a:r>
            <a:endParaRPr lang="cs-CZ" sz="1400" dirty="0"/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23528" y="0"/>
            <a:ext cx="83529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Gold</a:t>
            </a:r>
            <a:r>
              <a:rPr lang="cs-CZ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2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nanoparticles</a:t>
            </a:r>
            <a:r>
              <a:rPr lang="cs-CZ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r>
              <a:rPr lang="cs-CZ" sz="2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based</a:t>
            </a:r>
            <a:r>
              <a:rPr lang="cs-CZ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2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electrochemical</a:t>
            </a:r>
            <a:r>
              <a:rPr lang="cs-CZ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2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sensor</a:t>
            </a:r>
            <a:r>
              <a:rPr lang="cs-CZ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2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</a:t>
            </a:r>
            <a:r>
              <a:rPr lang="cs-CZ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2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bioelectrochemical</a:t>
            </a:r>
            <a:r>
              <a:rPr lang="cs-CZ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2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sensor</a:t>
            </a:r>
            <a:endParaRPr lang="cs-CZ" sz="2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cs-CZ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Direct</a:t>
            </a:r>
            <a:r>
              <a:rPr lang="cs-CZ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electrochemistry</a:t>
            </a:r>
            <a:r>
              <a:rPr lang="cs-CZ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</a:t>
            </a:r>
            <a:r>
              <a:rPr lang="cs-CZ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redox</a:t>
            </a:r>
            <a:r>
              <a:rPr lang="cs-CZ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-protein on </a:t>
            </a:r>
            <a:r>
              <a:rPr lang="cs-CZ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AuNPs</a:t>
            </a:r>
            <a:endParaRPr lang="cs-CZ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Obdélník 2"/>
          <p:cNvSpPr/>
          <p:nvPr/>
        </p:nvSpPr>
        <p:spPr>
          <a:xfrm>
            <a:off x="539552" y="1124744"/>
            <a:ext cx="8604448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 typeface="Arial" pitchFamily="34" charset="0"/>
              <a:buChar char="•"/>
            </a:pP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nanoparticle</a:t>
            </a:r>
            <a:r>
              <a:rPr lang="cs-CZ" dirty="0" smtClean="0"/>
              <a:t>/protein </a:t>
            </a:r>
            <a:r>
              <a:rPr lang="cs-CZ" dirty="0" err="1" smtClean="0"/>
              <a:t>conjugates</a:t>
            </a:r>
            <a:r>
              <a:rPr lang="cs-CZ" dirty="0" smtClean="0"/>
              <a:t> </a:t>
            </a:r>
            <a:r>
              <a:rPr lang="cs-CZ" dirty="0" err="1" smtClean="0"/>
              <a:t>can</a:t>
            </a:r>
            <a:r>
              <a:rPr lang="cs-CZ" dirty="0" smtClean="0"/>
              <a:t> </a:t>
            </a:r>
            <a:r>
              <a:rPr lang="cs-CZ" dirty="0" err="1" smtClean="0"/>
              <a:t>be</a:t>
            </a:r>
            <a:r>
              <a:rPr lang="cs-CZ" dirty="0" smtClean="0"/>
              <a:t> </a:t>
            </a:r>
            <a:r>
              <a:rPr lang="cs-CZ" dirty="0" err="1" smtClean="0"/>
              <a:t>assembled</a:t>
            </a:r>
            <a:r>
              <a:rPr lang="cs-CZ" dirty="0" smtClean="0"/>
              <a:t> on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electrode</a:t>
            </a:r>
            <a:r>
              <a:rPr lang="cs-CZ" dirty="0" smtClean="0"/>
              <a:t> via </a:t>
            </a:r>
            <a:r>
              <a:rPr lang="cs-CZ" dirty="0" err="1" smtClean="0"/>
              <a:t>self</a:t>
            </a:r>
            <a:r>
              <a:rPr lang="cs-CZ" dirty="0" smtClean="0"/>
              <a:t>-</a:t>
            </a:r>
            <a:r>
              <a:rPr lang="cs-CZ" dirty="0" err="1" smtClean="0"/>
              <a:t>assembly</a:t>
            </a:r>
            <a:r>
              <a:rPr lang="cs-CZ" dirty="0" smtClean="0"/>
              <a:t> technology –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AuNPs</a:t>
            </a:r>
            <a:r>
              <a:rPr lang="cs-CZ" dirty="0" smtClean="0"/>
              <a:t> </a:t>
            </a:r>
            <a:r>
              <a:rPr lang="cs-CZ" dirty="0" err="1" smtClean="0"/>
              <a:t>could</a:t>
            </a:r>
            <a:r>
              <a:rPr lang="cs-CZ" dirty="0" smtClean="0"/>
              <a:t> </a:t>
            </a:r>
            <a:r>
              <a:rPr lang="cs-CZ" dirty="0" err="1" smtClean="0"/>
              <a:t>be</a:t>
            </a:r>
            <a:r>
              <a:rPr lang="cs-CZ" dirty="0" smtClean="0"/>
              <a:t> </a:t>
            </a:r>
            <a:r>
              <a:rPr lang="cs-CZ" dirty="0" err="1" smtClean="0"/>
              <a:t>immobilized</a:t>
            </a:r>
            <a:r>
              <a:rPr lang="cs-CZ" dirty="0" smtClean="0"/>
              <a:t> on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self</a:t>
            </a:r>
            <a:r>
              <a:rPr lang="cs-CZ" dirty="0" smtClean="0"/>
              <a:t>-</a:t>
            </a:r>
            <a:r>
              <a:rPr lang="cs-CZ" dirty="0" err="1" smtClean="0"/>
              <a:t>assembled</a:t>
            </a:r>
            <a:r>
              <a:rPr lang="cs-CZ" dirty="0" smtClean="0"/>
              <a:t> </a:t>
            </a:r>
            <a:r>
              <a:rPr lang="cs-CZ" dirty="0" err="1" smtClean="0"/>
              <a:t>monolayer</a:t>
            </a:r>
            <a:r>
              <a:rPr lang="cs-CZ" dirty="0" smtClean="0"/>
              <a:t> </a:t>
            </a:r>
            <a:r>
              <a:rPr lang="cs-CZ" dirty="0" err="1" smtClean="0"/>
              <a:t>and</a:t>
            </a:r>
            <a:r>
              <a:rPr lang="cs-CZ" dirty="0" smtClean="0"/>
              <a:t> </a:t>
            </a:r>
            <a:r>
              <a:rPr lang="cs-CZ" dirty="0" err="1" smtClean="0"/>
              <a:t>complete</a:t>
            </a:r>
            <a:r>
              <a:rPr lang="cs-CZ" dirty="0" smtClean="0"/>
              <a:t> DET</a:t>
            </a:r>
          </a:p>
          <a:p>
            <a:pPr lvl="2" algn="just">
              <a:buFont typeface="Arial" pitchFamily="34" charset="0"/>
              <a:buChar char="•"/>
            </a:pPr>
            <a:r>
              <a:rPr lang="cs-CZ" dirty="0" smtClean="0"/>
              <a:t>DET </a:t>
            </a:r>
            <a:r>
              <a:rPr lang="cs-CZ" dirty="0" err="1" smtClean="0"/>
              <a:t>of</a:t>
            </a:r>
            <a:r>
              <a:rPr lang="cs-CZ" dirty="0" smtClean="0"/>
              <a:t> hemoglobin on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citrated</a:t>
            </a:r>
            <a:r>
              <a:rPr lang="cs-CZ" dirty="0" smtClean="0"/>
              <a:t>-</a:t>
            </a:r>
            <a:r>
              <a:rPr lang="cs-CZ" dirty="0" err="1" smtClean="0"/>
              <a:t>capped</a:t>
            </a:r>
            <a:r>
              <a:rPr lang="cs-CZ" dirty="0" smtClean="0"/>
              <a:t> </a:t>
            </a:r>
            <a:r>
              <a:rPr lang="cs-CZ" dirty="0" err="1" smtClean="0"/>
              <a:t>AuNPs</a:t>
            </a:r>
            <a:r>
              <a:rPr lang="cs-CZ" dirty="0" smtClean="0"/>
              <a:t> </a:t>
            </a:r>
            <a:r>
              <a:rPr lang="cs-CZ" dirty="0" err="1" smtClean="0"/>
              <a:t>assembled</a:t>
            </a:r>
            <a:r>
              <a:rPr lang="cs-CZ" dirty="0" smtClean="0"/>
              <a:t> on a </a:t>
            </a:r>
            <a:r>
              <a:rPr lang="cs-CZ" dirty="0" err="1" smtClean="0"/>
              <a:t>cysteamine</a:t>
            </a:r>
            <a:r>
              <a:rPr lang="cs-CZ" dirty="0" smtClean="0"/>
              <a:t> </a:t>
            </a:r>
            <a:r>
              <a:rPr lang="cs-CZ" dirty="0" err="1" smtClean="0"/>
              <a:t>modified</a:t>
            </a:r>
            <a:r>
              <a:rPr lang="cs-CZ" dirty="0" smtClean="0"/>
              <a:t> </a:t>
            </a:r>
            <a:r>
              <a:rPr lang="cs-CZ" dirty="0" err="1" smtClean="0"/>
              <a:t>gold</a:t>
            </a:r>
            <a:r>
              <a:rPr lang="cs-CZ" dirty="0" smtClean="0"/>
              <a:t> </a:t>
            </a:r>
            <a:r>
              <a:rPr lang="cs-CZ" dirty="0" err="1" smtClean="0"/>
              <a:t>substrate</a:t>
            </a:r>
            <a:endParaRPr lang="cs-CZ" dirty="0" smtClean="0"/>
          </a:p>
          <a:p>
            <a:pPr lvl="2" algn="just">
              <a:buFont typeface="Arial" pitchFamily="34" charset="0"/>
              <a:buChar char="•"/>
            </a:pPr>
            <a:r>
              <a:rPr lang="cs-CZ" dirty="0" err="1" smtClean="0"/>
              <a:t>Investigation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electrocatalytic</a:t>
            </a:r>
            <a:r>
              <a:rPr lang="cs-CZ" dirty="0" smtClean="0"/>
              <a:t> </a:t>
            </a:r>
            <a:r>
              <a:rPr lang="cs-CZ" dirty="0" err="1" smtClean="0"/>
              <a:t>activity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NPs</a:t>
            </a:r>
            <a:r>
              <a:rPr lang="cs-CZ" dirty="0" smtClean="0"/>
              <a:t>/hemoglobin </a:t>
            </a:r>
            <a:r>
              <a:rPr lang="cs-CZ" dirty="0" err="1" smtClean="0"/>
              <a:t>electrode</a:t>
            </a:r>
            <a:r>
              <a:rPr lang="cs-CZ" dirty="0" smtClean="0"/>
              <a:t> </a:t>
            </a:r>
            <a:r>
              <a:rPr lang="cs-CZ" dirty="0" err="1" smtClean="0"/>
              <a:t>towards</a:t>
            </a:r>
            <a:r>
              <a:rPr lang="cs-CZ" dirty="0" smtClean="0"/>
              <a:t> H</a:t>
            </a:r>
            <a:r>
              <a:rPr lang="cs-CZ" baseline="-25000" dirty="0" smtClean="0"/>
              <a:t>2</a:t>
            </a:r>
            <a:r>
              <a:rPr lang="cs-CZ" dirty="0" smtClean="0"/>
              <a:t>O</a:t>
            </a:r>
            <a:r>
              <a:rPr lang="cs-CZ" baseline="-25000" dirty="0" smtClean="0"/>
              <a:t>2</a:t>
            </a:r>
            <a:r>
              <a:rPr lang="cs-CZ" dirty="0" smtClean="0"/>
              <a:t> </a:t>
            </a:r>
            <a:r>
              <a:rPr lang="cs-CZ" dirty="0" err="1" smtClean="0"/>
              <a:t>reduction</a:t>
            </a:r>
            <a:endParaRPr lang="cs-CZ" dirty="0" smtClean="0"/>
          </a:p>
          <a:p>
            <a:pPr lvl="2" algn="just">
              <a:buFont typeface="Arial" pitchFamily="34" charset="0"/>
              <a:buChar char="•"/>
            </a:pPr>
            <a:r>
              <a:rPr lang="cs-CZ" dirty="0" smtClean="0"/>
              <a:t>DET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glucose</a:t>
            </a:r>
            <a:r>
              <a:rPr lang="cs-CZ" dirty="0" smtClean="0"/>
              <a:t> </a:t>
            </a:r>
            <a:r>
              <a:rPr lang="cs-CZ" dirty="0" err="1" smtClean="0"/>
              <a:t>oxidase</a:t>
            </a:r>
            <a:r>
              <a:rPr lang="cs-CZ" dirty="0" smtClean="0"/>
              <a:t> </a:t>
            </a:r>
            <a:r>
              <a:rPr lang="cs-CZ" dirty="0" err="1" smtClean="0"/>
              <a:t>and</a:t>
            </a:r>
            <a:r>
              <a:rPr lang="cs-CZ" dirty="0" smtClean="0"/>
              <a:t> HRP on </a:t>
            </a:r>
            <a:r>
              <a:rPr lang="cs-CZ" dirty="0" err="1" smtClean="0"/>
              <a:t>AuNPs</a:t>
            </a:r>
            <a:r>
              <a:rPr lang="cs-CZ" dirty="0" smtClean="0"/>
              <a:t> </a:t>
            </a:r>
            <a:r>
              <a:rPr lang="cs-CZ" dirty="0" err="1" smtClean="0"/>
              <a:t>immobilized</a:t>
            </a:r>
            <a:r>
              <a:rPr lang="cs-CZ" dirty="0" smtClean="0"/>
              <a:t> </a:t>
            </a:r>
            <a:r>
              <a:rPr lang="cs-CZ" dirty="0" err="1" smtClean="0"/>
              <a:t>cysteinamine</a:t>
            </a:r>
            <a:r>
              <a:rPr lang="cs-CZ" dirty="0" smtClean="0"/>
              <a:t> </a:t>
            </a:r>
            <a:r>
              <a:rPr lang="cs-CZ" dirty="0" err="1" smtClean="0"/>
              <a:t>modified</a:t>
            </a:r>
            <a:r>
              <a:rPr lang="cs-CZ" dirty="0" smtClean="0"/>
              <a:t> </a:t>
            </a:r>
            <a:r>
              <a:rPr lang="cs-CZ" dirty="0" err="1" smtClean="0"/>
              <a:t>gold</a:t>
            </a:r>
            <a:r>
              <a:rPr lang="cs-CZ" dirty="0" smtClean="0"/>
              <a:t> </a:t>
            </a:r>
            <a:r>
              <a:rPr lang="cs-CZ" dirty="0" err="1" smtClean="0"/>
              <a:t>electrode</a:t>
            </a:r>
            <a:endParaRPr lang="cs-CZ" dirty="0" smtClean="0"/>
          </a:p>
          <a:p>
            <a:pPr algn="just">
              <a:buFont typeface="Arial" pitchFamily="34" charset="0"/>
              <a:buChar char="•"/>
            </a:pP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AuNPs</a:t>
            </a:r>
            <a:r>
              <a:rPr lang="cs-CZ" dirty="0" smtClean="0"/>
              <a:t> </a:t>
            </a:r>
            <a:r>
              <a:rPr lang="cs-CZ" dirty="0" err="1" smtClean="0"/>
              <a:t>modifed</a:t>
            </a:r>
            <a:r>
              <a:rPr lang="cs-CZ" dirty="0" smtClean="0"/>
              <a:t> </a:t>
            </a:r>
            <a:r>
              <a:rPr lang="cs-CZ" dirty="0" err="1" smtClean="0"/>
              <a:t>carbon</a:t>
            </a:r>
            <a:r>
              <a:rPr lang="cs-CZ" dirty="0" smtClean="0"/>
              <a:t> paste </a:t>
            </a:r>
            <a:r>
              <a:rPr lang="cs-CZ" dirty="0" err="1" smtClean="0"/>
              <a:t>electrodes</a:t>
            </a:r>
            <a:r>
              <a:rPr lang="cs-CZ" dirty="0" smtClean="0"/>
              <a:t> </a:t>
            </a:r>
            <a:r>
              <a:rPr lang="cs-CZ" dirty="0" err="1" smtClean="0"/>
              <a:t>have</a:t>
            </a:r>
            <a:r>
              <a:rPr lang="cs-CZ" dirty="0" smtClean="0"/>
              <a:t> </a:t>
            </a:r>
            <a:r>
              <a:rPr lang="cs-CZ" dirty="0" err="1" smtClean="0"/>
              <a:t>provided</a:t>
            </a:r>
            <a:r>
              <a:rPr lang="cs-CZ" dirty="0" smtClean="0"/>
              <a:t> a </a:t>
            </a:r>
            <a:r>
              <a:rPr lang="cs-CZ" dirty="0" err="1" smtClean="0"/>
              <a:t>good</a:t>
            </a:r>
            <a:r>
              <a:rPr lang="cs-CZ" dirty="0" smtClean="0"/>
              <a:t> </a:t>
            </a:r>
            <a:r>
              <a:rPr lang="cs-CZ" dirty="0" err="1" smtClean="0"/>
              <a:t>microenvironment</a:t>
            </a:r>
            <a:r>
              <a:rPr lang="cs-CZ" dirty="0" smtClean="0"/>
              <a:t> </a:t>
            </a:r>
            <a:r>
              <a:rPr lang="cs-CZ" dirty="0" err="1" smtClean="0"/>
              <a:t>for</a:t>
            </a:r>
            <a:r>
              <a:rPr lang="cs-CZ" dirty="0" smtClean="0"/>
              <a:t> </a:t>
            </a:r>
            <a:r>
              <a:rPr lang="cs-CZ" dirty="0" err="1" smtClean="0"/>
              <a:t>completing</a:t>
            </a:r>
            <a:r>
              <a:rPr lang="cs-CZ" dirty="0" smtClean="0"/>
              <a:t> </a:t>
            </a:r>
            <a:r>
              <a:rPr lang="cs-CZ" dirty="0" err="1" smtClean="0"/>
              <a:t>the</a:t>
            </a:r>
            <a:r>
              <a:rPr lang="cs-CZ" dirty="0" smtClean="0"/>
              <a:t> DET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different</a:t>
            </a:r>
            <a:r>
              <a:rPr lang="cs-CZ" dirty="0" smtClean="0"/>
              <a:t> </a:t>
            </a:r>
            <a:r>
              <a:rPr lang="cs-CZ" dirty="0" err="1" smtClean="0"/>
              <a:t>redox</a:t>
            </a:r>
            <a:r>
              <a:rPr lang="cs-CZ" dirty="0" smtClean="0"/>
              <a:t>-</a:t>
            </a:r>
            <a:r>
              <a:rPr lang="cs-CZ" dirty="0" err="1" smtClean="0"/>
              <a:t>proteins</a:t>
            </a:r>
            <a:endParaRPr lang="cs-CZ" dirty="0" smtClean="0"/>
          </a:p>
          <a:p>
            <a:pPr lvl="2" algn="just">
              <a:buFont typeface="Arial" pitchFamily="34" charset="0"/>
              <a:buChar char="•"/>
            </a:pPr>
            <a:r>
              <a:rPr lang="cs-CZ" dirty="0" smtClean="0"/>
              <a:t> DET </a:t>
            </a:r>
            <a:r>
              <a:rPr lang="cs-CZ" dirty="0" err="1" smtClean="0"/>
              <a:t>between</a:t>
            </a:r>
            <a:r>
              <a:rPr lang="cs-CZ" dirty="0" smtClean="0"/>
              <a:t> </a:t>
            </a:r>
            <a:r>
              <a:rPr lang="cs-CZ" dirty="0" err="1" smtClean="0"/>
              <a:t>immoblized</a:t>
            </a:r>
            <a:r>
              <a:rPr lang="cs-CZ" dirty="0" smtClean="0"/>
              <a:t> myoglobin </a:t>
            </a:r>
            <a:r>
              <a:rPr lang="cs-CZ" dirty="0" err="1" smtClean="0"/>
              <a:t>and</a:t>
            </a:r>
            <a:r>
              <a:rPr lang="cs-CZ" dirty="0" smtClean="0"/>
              <a:t> </a:t>
            </a:r>
            <a:r>
              <a:rPr lang="cs-CZ" dirty="0" err="1" smtClean="0"/>
              <a:t>colloidal</a:t>
            </a:r>
            <a:r>
              <a:rPr lang="cs-CZ" dirty="0" smtClean="0"/>
              <a:t> </a:t>
            </a:r>
            <a:r>
              <a:rPr lang="cs-CZ" dirty="0" err="1" smtClean="0"/>
              <a:t>gold</a:t>
            </a:r>
            <a:r>
              <a:rPr lang="cs-CZ" dirty="0" smtClean="0"/>
              <a:t> </a:t>
            </a:r>
            <a:r>
              <a:rPr lang="cs-CZ" dirty="0" err="1" smtClean="0"/>
              <a:t>modified</a:t>
            </a:r>
            <a:r>
              <a:rPr lang="cs-CZ" dirty="0" smtClean="0"/>
              <a:t> </a:t>
            </a:r>
            <a:r>
              <a:rPr lang="cs-CZ" dirty="0" err="1" smtClean="0"/>
              <a:t>carbon</a:t>
            </a:r>
            <a:r>
              <a:rPr lang="cs-CZ" dirty="0" smtClean="0"/>
              <a:t> paste </a:t>
            </a:r>
            <a:r>
              <a:rPr lang="cs-CZ" dirty="0" err="1" smtClean="0"/>
              <a:t>electrode</a:t>
            </a:r>
            <a:endParaRPr lang="cs-CZ" dirty="0" smtClean="0"/>
          </a:p>
          <a:p>
            <a:pPr lvl="2" algn="just">
              <a:buFont typeface="Arial" pitchFamily="34" charset="0"/>
              <a:buChar char="•"/>
            </a:pPr>
            <a:r>
              <a:rPr lang="cs-CZ" dirty="0" err="1" smtClean="0"/>
              <a:t>Xanthin</a:t>
            </a:r>
            <a:r>
              <a:rPr lang="cs-CZ" dirty="0" smtClean="0"/>
              <a:t> </a:t>
            </a:r>
            <a:r>
              <a:rPr lang="cs-CZ" dirty="0" err="1" smtClean="0"/>
              <a:t>oxidase</a:t>
            </a:r>
            <a:r>
              <a:rPr lang="cs-CZ" dirty="0" smtClean="0"/>
              <a:t> </a:t>
            </a:r>
            <a:r>
              <a:rPr lang="cs-CZ" dirty="0" err="1" smtClean="0"/>
              <a:t>biosensor</a:t>
            </a:r>
            <a:r>
              <a:rPr lang="cs-CZ" dirty="0" smtClean="0"/>
              <a:t>, </a:t>
            </a:r>
            <a:r>
              <a:rPr lang="cs-CZ" dirty="0" err="1" smtClean="0"/>
              <a:t>based</a:t>
            </a:r>
            <a:r>
              <a:rPr lang="cs-CZ" dirty="0" smtClean="0"/>
              <a:t> on a </a:t>
            </a:r>
            <a:r>
              <a:rPr lang="cs-CZ" dirty="0" err="1" smtClean="0"/>
              <a:t>carbon</a:t>
            </a:r>
            <a:r>
              <a:rPr lang="cs-CZ" dirty="0" smtClean="0"/>
              <a:t> paste </a:t>
            </a:r>
            <a:r>
              <a:rPr lang="cs-CZ" dirty="0" err="1" smtClean="0"/>
              <a:t>electrode</a:t>
            </a:r>
            <a:r>
              <a:rPr lang="cs-CZ" dirty="0" smtClean="0"/>
              <a:t> </a:t>
            </a:r>
            <a:r>
              <a:rPr lang="cs-CZ" dirty="0" err="1" smtClean="0"/>
              <a:t>modified</a:t>
            </a:r>
            <a:r>
              <a:rPr lang="cs-CZ" dirty="0" smtClean="0"/>
              <a:t> </a:t>
            </a:r>
            <a:r>
              <a:rPr lang="cs-CZ" dirty="0" err="1" smtClean="0"/>
              <a:t>with</a:t>
            </a:r>
            <a:r>
              <a:rPr lang="cs-CZ" dirty="0" smtClean="0"/>
              <a:t> </a:t>
            </a:r>
            <a:r>
              <a:rPr lang="cs-CZ" dirty="0" err="1" smtClean="0"/>
              <a:t>electrodeposited</a:t>
            </a:r>
            <a:r>
              <a:rPr lang="cs-CZ" dirty="0" smtClean="0"/>
              <a:t> </a:t>
            </a:r>
            <a:r>
              <a:rPr lang="cs-CZ" dirty="0" err="1" smtClean="0"/>
              <a:t>AuNPs</a:t>
            </a:r>
            <a:r>
              <a:rPr lang="cs-CZ" dirty="0" smtClean="0"/>
              <a:t>  </a:t>
            </a:r>
            <a:r>
              <a:rPr lang="cs-CZ" dirty="0" err="1" smtClean="0"/>
              <a:t>for</a:t>
            </a:r>
            <a:r>
              <a:rPr lang="cs-CZ" dirty="0" smtClean="0"/>
              <a:t>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amperometric</a:t>
            </a:r>
            <a:r>
              <a:rPr lang="cs-CZ" dirty="0" smtClean="0"/>
              <a:t> </a:t>
            </a:r>
            <a:r>
              <a:rPr lang="cs-CZ" dirty="0" err="1" smtClean="0"/>
              <a:t>determination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hypoxanthine</a:t>
            </a:r>
            <a:endParaRPr lang="cs-CZ" dirty="0" smtClean="0"/>
          </a:p>
          <a:p>
            <a:pPr algn="just">
              <a:buFont typeface="Arial" pitchFamily="34" charset="0"/>
              <a:buChar char="•"/>
            </a:pPr>
            <a:r>
              <a:rPr lang="cs-CZ" dirty="0" err="1" smtClean="0"/>
              <a:t>The</a:t>
            </a:r>
            <a:r>
              <a:rPr lang="cs-CZ" dirty="0" smtClean="0"/>
              <a:t> polymer-</a:t>
            </a:r>
            <a:r>
              <a:rPr lang="cs-CZ" dirty="0" err="1" smtClean="0"/>
              <a:t>nanoparticles</a:t>
            </a:r>
            <a:r>
              <a:rPr lang="cs-CZ" dirty="0" smtClean="0"/>
              <a:t> </a:t>
            </a:r>
            <a:r>
              <a:rPr lang="cs-CZ" dirty="0" err="1" smtClean="0"/>
              <a:t>composites</a:t>
            </a:r>
            <a:r>
              <a:rPr lang="cs-CZ" dirty="0" smtClean="0"/>
              <a:t> </a:t>
            </a:r>
            <a:r>
              <a:rPr lang="cs-CZ" dirty="0" err="1" smtClean="0"/>
              <a:t>possess</a:t>
            </a:r>
            <a:r>
              <a:rPr lang="cs-CZ" dirty="0" smtClean="0"/>
              <a:t>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interesting</a:t>
            </a:r>
            <a:r>
              <a:rPr lang="cs-CZ" dirty="0" smtClean="0"/>
              <a:t> </a:t>
            </a:r>
            <a:r>
              <a:rPr lang="cs-CZ" dirty="0" err="1" smtClean="0"/>
              <a:t>electrical</a:t>
            </a:r>
            <a:r>
              <a:rPr lang="cs-CZ" dirty="0" smtClean="0"/>
              <a:t>, </a:t>
            </a:r>
            <a:r>
              <a:rPr lang="cs-CZ" dirty="0" err="1" smtClean="0"/>
              <a:t>optical</a:t>
            </a:r>
            <a:r>
              <a:rPr lang="cs-CZ" dirty="0" smtClean="0"/>
              <a:t> </a:t>
            </a:r>
            <a:r>
              <a:rPr lang="cs-CZ" dirty="0" err="1" smtClean="0"/>
              <a:t>and</a:t>
            </a:r>
            <a:r>
              <a:rPr lang="cs-CZ" dirty="0" smtClean="0"/>
              <a:t> </a:t>
            </a:r>
            <a:r>
              <a:rPr lang="cs-CZ" dirty="0" err="1" smtClean="0"/>
              <a:t>magnetic</a:t>
            </a:r>
            <a:r>
              <a:rPr lang="cs-CZ" dirty="0" smtClean="0"/>
              <a:t> </a:t>
            </a:r>
            <a:r>
              <a:rPr lang="cs-CZ" dirty="0" err="1" smtClean="0"/>
              <a:t>properties</a:t>
            </a:r>
            <a:r>
              <a:rPr lang="cs-CZ" dirty="0" smtClean="0"/>
              <a:t> superior to </a:t>
            </a:r>
            <a:r>
              <a:rPr lang="cs-CZ" dirty="0" err="1" smtClean="0"/>
              <a:t>those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parent</a:t>
            </a:r>
            <a:r>
              <a:rPr lang="cs-CZ" dirty="0" smtClean="0"/>
              <a:t> polymer </a:t>
            </a:r>
            <a:r>
              <a:rPr lang="cs-CZ" dirty="0" err="1" smtClean="0"/>
              <a:t>and</a:t>
            </a:r>
            <a:r>
              <a:rPr lang="cs-CZ" dirty="0" smtClean="0"/>
              <a:t> </a:t>
            </a:r>
            <a:r>
              <a:rPr lang="cs-CZ" dirty="0" err="1" smtClean="0"/>
              <a:t>nanoparticles</a:t>
            </a:r>
            <a:endParaRPr lang="cs-CZ" dirty="0" smtClean="0"/>
          </a:p>
          <a:p>
            <a:pPr algn="just">
              <a:buFont typeface="Arial" pitchFamily="34" charset="0"/>
              <a:buChar char="•"/>
            </a:pP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nanocomposite</a:t>
            </a:r>
            <a:r>
              <a:rPr lang="cs-CZ" dirty="0" smtClean="0"/>
              <a:t> </a:t>
            </a:r>
            <a:r>
              <a:rPr lang="cs-CZ" dirty="0" err="1" smtClean="0"/>
              <a:t>composed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AuNPs</a:t>
            </a:r>
            <a:r>
              <a:rPr lang="cs-CZ" dirty="0" smtClean="0"/>
              <a:t> </a:t>
            </a:r>
            <a:r>
              <a:rPr lang="cs-CZ" dirty="0" err="1" smtClean="0"/>
              <a:t>and</a:t>
            </a:r>
            <a:r>
              <a:rPr lang="cs-CZ" dirty="0" smtClean="0"/>
              <a:t> biopolymer such as </a:t>
            </a:r>
            <a:r>
              <a:rPr lang="cs-CZ" dirty="0" err="1" smtClean="0"/>
              <a:t>chitosan</a:t>
            </a:r>
            <a:r>
              <a:rPr lang="cs-CZ" dirty="0" smtClean="0"/>
              <a:t> as </a:t>
            </a:r>
            <a:r>
              <a:rPr lang="cs-CZ" dirty="0" err="1" smtClean="0"/>
              <a:t>excellent</a:t>
            </a:r>
            <a:r>
              <a:rPr lang="cs-CZ" dirty="0" smtClean="0"/>
              <a:t> matrix </a:t>
            </a:r>
            <a:r>
              <a:rPr lang="cs-CZ" dirty="0" err="1" smtClean="0"/>
              <a:t>for</a:t>
            </a:r>
            <a:r>
              <a:rPr lang="cs-CZ" dirty="0" smtClean="0"/>
              <a:t> </a:t>
            </a:r>
            <a:r>
              <a:rPr lang="cs-CZ" dirty="0" err="1" smtClean="0"/>
              <a:t>completing</a:t>
            </a:r>
            <a:r>
              <a:rPr lang="cs-CZ" dirty="0" smtClean="0"/>
              <a:t> </a:t>
            </a:r>
            <a:r>
              <a:rPr lang="cs-CZ" dirty="0" err="1" smtClean="0"/>
              <a:t>the</a:t>
            </a:r>
            <a:r>
              <a:rPr lang="cs-CZ" dirty="0" smtClean="0"/>
              <a:t> DET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some</a:t>
            </a:r>
            <a:r>
              <a:rPr lang="cs-CZ" dirty="0" smtClean="0"/>
              <a:t> </a:t>
            </a:r>
            <a:r>
              <a:rPr lang="cs-CZ" dirty="0" err="1" smtClean="0"/>
              <a:t>redox</a:t>
            </a:r>
            <a:r>
              <a:rPr lang="cs-CZ" dirty="0" smtClean="0"/>
              <a:t> protein</a:t>
            </a:r>
          </a:p>
          <a:p>
            <a:pPr lvl="2" algn="just">
              <a:buFont typeface="Arial" pitchFamily="34" charset="0"/>
              <a:buChar char="•"/>
            </a:pPr>
            <a:r>
              <a:rPr lang="cs-CZ" dirty="0" err="1" smtClean="0"/>
              <a:t>Biocomposite</a:t>
            </a:r>
            <a:r>
              <a:rPr lang="cs-CZ" dirty="0" smtClean="0"/>
              <a:t> </a:t>
            </a:r>
            <a:r>
              <a:rPr lang="cs-CZ" dirty="0" err="1" smtClean="0"/>
              <a:t>made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chitosan</a:t>
            </a:r>
            <a:r>
              <a:rPr lang="cs-CZ" dirty="0" smtClean="0"/>
              <a:t> </a:t>
            </a:r>
            <a:r>
              <a:rPr lang="cs-CZ" dirty="0" err="1" smtClean="0"/>
              <a:t>hydrogel</a:t>
            </a:r>
            <a:r>
              <a:rPr lang="cs-CZ" dirty="0" smtClean="0"/>
              <a:t>, GOD </a:t>
            </a:r>
            <a:r>
              <a:rPr lang="cs-CZ" dirty="0" err="1" smtClean="0"/>
              <a:t>and</a:t>
            </a:r>
            <a:r>
              <a:rPr lang="cs-CZ" dirty="0" smtClean="0"/>
              <a:t> </a:t>
            </a:r>
            <a:r>
              <a:rPr lang="cs-CZ" dirty="0" err="1" smtClean="0"/>
              <a:t>AuNPs</a:t>
            </a:r>
            <a:r>
              <a:rPr lang="cs-CZ" dirty="0" smtClean="0"/>
              <a:t> </a:t>
            </a:r>
            <a:r>
              <a:rPr lang="cs-CZ" dirty="0" err="1" smtClean="0"/>
              <a:t>for</a:t>
            </a:r>
            <a:r>
              <a:rPr lang="cs-CZ" dirty="0" smtClean="0"/>
              <a:t> </a:t>
            </a:r>
            <a:r>
              <a:rPr lang="cs-CZ" dirty="0" err="1" smtClean="0"/>
              <a:t>glucose</a:t>
            </a:r>
            <a:r>
              <a:rPr lang="cs-CZ" dirty="0" smtClean="0"/>
              <a:t> </a:t>
            </a:r>
            <a:r>
              <a:rPr lang="cs-CZ" dirty="0" err="1" smtClean="0"/>
              <a:t>biosensor</a:t>
            </a:r>
            <a:endParaRPr lang="cs-CZ" dirty="0"/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467544" y="0"/>
            <a:ext cx="83529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Gold</a:t>
            </a:r>
            <a:r>
              <a:rPr lang="cs-CZ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3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nanoparticles</a:t>
            </a:r>
            <a:r>
              <a:rPr lang="cs-CZ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 DNA </a:t>
            </a:r>
            <a:r>
              <a:rPr lang="cs-CZ" sz="3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immobilization</a:t>
            </a:r>
            <a:endParaRPr lang="cs-CZ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467544" y="764704"/>
            <a:ext cx="820891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cs-CZ" dirty="0" err="1" smtClean="0"/>
              <a:t>AuNPS</a:t>
            </a:r>
            <a:r>
              <a:rPr lang="cs-CZ" dirty="0" smtClean="0"/>
              <a:t> </a:t>
            </a:r>
            <a:r>
              <a:rPr lang="cs-CZ" dirty="0" err="1" smtClean="0"/>
              <a:t>can</a:t>
            </a:r>
            <a:r>
              <a:rPr lang="cs-CZ" dirty="0" smtClean="0"/>
              <a:t> </a:t>
            </a:r>
            <a:r>
              <a:rPr lang="cs-CZ" dirty="0" err="1" smtClean="0"/>
              <a:t>strongly</a:t>
            </a:r>
            <a:r>
              <a:rPr lang="cs-CZ" dirty="0" smtClean="0"/>
              <a:t> </a:t>
            </a:r>
            <a:r>
              <a:rPr lang="cs-CZ" dirty="0" err="1" smtClean="0"/>
              <a:t>adsorb</a:t>
            </a:r>
            <a:r>
              <a:rPr lang="cs-CZ" dirty="0" smtClean="0"/>
              <a:t> DNA</a:t>
            </a:r>
          </a:p>
          <a:p>
            <a:pPr>
              <a:buFont typeface="Arial" pitchFamily="34" charset="0"/>
              <a:buChar char="•"/>
            </a:pPr>
            <a:endParaRPr lang="cs-CZ" dirty="0" smtClean="0"/>
          </a:p>
          <a:p>
            <a:pPr>
              <a:buFont typeface="Arial" pitchFamily="34" charset="0"/>
              <a:buChar char="•"/>
            </a:pPr>
            <a:r>
              <a:rPr lang="cs-CZ" dirty="0" smtClean="0"/>
              <a:t>DNA </a:t>
            </a:r>
            <a:r>
              <a:rPr lang="cs-CZ" dirty="0" err="1" smtClean="0"/>
              <a:t>can</a:t>
            </a:r>
            <a:r>
              <a:rPr lang="cs-CZ" dirty="0" smtClean="0"/>
              <a:t> </a:t>
            </a:r>
            <a:r>
              <a:rPr lang="cs-CZ" dirty="0" err="1" smtClean="0"/>
              <a:t>also</a:t>
            </a:r>
            <a:r>
              <a:rPr lang="cs-CZ" dirty="0" smtClean="0"/>
              <a:t> </a:t>
            </a:r>
            <a:r>
              <a:rPr lang="cs-CZ" dirty="0" err="1" smtClean="0"/>
              <a:t>be</a:t>
            </a:r>
            <a:r>
              <a:rPr lang="cs-CZ" dirty="0" smtClean="0"/>
              <a:t> </a:t>
            </a:r>
            <a:r>
              <a:rPr lang="cs-CZ" dirty="0" err="1" smtClean="0"/>
              <a:t>immobilized</a:t>
            </a:r>
            <a:r>
              <a:rPr lang="cs-CZ" dirty="0" smtClean="0"/>
              <a:t> </a:t>
            </a:r>
            <a:r>
              <a:rPr lang="cs-CZ" dirty="0" err="1" smtClean="0"/>
              <a:t>onto</a:t>
            </a:r>
            <a:r>
              <a:rPr lang="cs-CZ" dirty="0" smtClean="0"/>
              <a:t> </a:t>
            </a:r>
            <a:r>
              <a:rPr lang="cs-CZ" dirty="0" err="1" smtClean="0"/>
              <a:t>AuNPs</a:t>
            </a:r>
            <a:r>
              <a:rPr lang="cs-CZ" dirty="0" smtClean="0"/>
              <a:t> </a:t>
            </a:r>
            <a:r>
              <a:rPr lang="cs-CZ" dirty="0" err="1" smtClean="0"/>
              <a:t>through</a:t>
            </a:r>
            <a:r>
              <a:rPr lang="cs-CZ" dirty="0" smtClean="0"/>
              <a:t> </a:t>
            </a:r>
            <a:r>
              <a:rPr lang="cs-CZ" dirty="0" err="1" smtClean="0"/>
              <a:t>special</a:t>
            </a:r>
            <a:r>
              <a:rPr lang="cs-CZ" dirty="0" smtClean="0"/>
              <a:t> </a:t>
            </a:r>
            <a:r>
              <a:rPr lang="cs-CZ" dirty="0" err="1" smtClean="0"/>
              <a:t>functional</a:t>
            </a:r>
            <a:r>
              <a:rPr lang="cs-CZ" dirty="0" smtClean="0"/>
              <a:t> </a:t>
            </a:r>
            <a:r>
              <a:rPr lang="cs-CZ" dirty="0" err="1" smtClean="0"/>
              <a:t>groups</a:t>
            </a:r>
            <a:r>
              <a:rPr lang="cs-CZ" dirty="0" smtClean="0"/>
              <a:t> such as </a:t>
            </a:r>
            <a:r>
              <a:rPr lang="cs-CZ" dirty="0" err="1" smtClean="0"/>
              <a:t>thiols</a:t>
            </a:r>
            <a:r>
              <a:rPr lang="cs-CZ" dirty="0" smtClean="0"/>
              <a:t> </a:t>
            </a:r>
            <a:r>
              <a:rPr lang="cs-CZ" dirty="0" err="1" smtClean="0"/>
              <a:t>and</a:t>
            </a:r>
            <a:r>
              <a:rPr lang="cs-CZ" dirty="0" smtClean="0"/>
              <a:t> </a:t>
            </a:r>
            <a:r>
              <a:rPr lang="cs-CZ" dirty="0" err="1" smtClean="0"/>
              <a:t>others</a:t>
            </a:r>
            <a:r>
              <a:rPr lang="cs-CZ" dirty="0" smtClean="0"/>
              <a:t>, </a:t>
            </a:r>
            <a:r>
              <a:rPr lang="cs-CZ" dirty="0" err="1" smtClean="0"/>
              <a:t>which</a:t>
            </a:r>
            <a:r>
              <a:rPr lang="cs-CZ" dirty="0" smtClean="0"/>
              <a:t> </a:t>
            </a:r>
            <a:r>
              <a:rPr lang="cs-CZ" dirty="0" err="1" smtClean="0"/>
              <a:t>can</a:t>
            </a:r>
            <a:r>
              <a:rPr lang="cs-CZ" dirty="0" smtClean="0"/>
              <a:t> </a:t>
            </a:r>
            <a:r>
              <a:rPr lang="cs-CZ" dirty="0" err="1" smtClean="0"/>
              <a:t>interact</a:t>
            </a:r>
            <a:r>
              <a:rPr lang="cs-CZ" dirty="0" smtClean="0"/>
              <a:t> </a:t>
            </a:r>
            <a:r>
              <a:rPr lang="cs-CZ" dirty="0" err="1" smtClean="0"/>
              <a:t>strongly</a:t>
            </a:r>
            <a:r>
              <a:rPr lang="cs-CZ" dirty="0" smtClean="0"/>
              <a:t> </a:t>
            </a:r>
            <a:r>
              <a:rPr lang="cs-CZ" dirty="0" err="1" smtClean="0"/>
              <a:t>with</a:t>
            </a:r>
            <a:r>
              <a:rPr lang="cs-CZ" dirty="0" smtClean="0"/>
              <a:t> </a:t>
            </a:r>
            <a:r>
              <a:rPr lang="cs-CZ" dirty="0" err="1" smtClean="0"/>
              <a:t>AuNPs</a:t>
            </a:r>
            <a:endParaRPr lang="cs-CZ" dirty="0" smtClean="0"/>
          </a:p>
          <a:p>
            <a:pPr>
              <a:buFont typeface="Arial" pitchFamily="34" charset="0"/>
              <a:buChar char="•"/>
            </a:pPr>
            <a:endParaRPr lang="cs-CZ" dirty="0" smtClean="0"/>
          </a:p>
          <a:p>
            <a:pPr>
              <a:buFont typeface="Arial" pitchFamily="34" charset="0"/>
              <a:buChar char="•"/>
            </a:pPr>
            <a:r>
              <a:rPr lang="cs-CZ" dirty="0" smtClean="0"/>
              <a:t>DNA </a:t>
            </a:r>
            <a:r>
              <a:rPr lang="cs-CZ" dirty="0" err="1" smtClean="0"/>
              <a:t>oligonucleotides</a:t>
            </a:r>
            <a:r>
              <a:rPr lang="cs-CZ" dirty="0" smtClean="0"/>
              <a:t> </a:t>
            </a:r>
            <a:r>
              <a:rPr lang="cs-CZ" dirty="0" err="1" smtClean="0"/>
              <a:t>that</a:t>
            </a:r>
            <a:r>
              <a:rPr lang="cs-CZ" dirty="0" smtClean="0"/>
              <a:t> </a:t>
            </a:r>
            <a:r>
              <a:rPr lang="cs-CZ" dirty="0" err="1" smtClean="0"/>
              <a:t>contain</a:t>
            </a:r>
            <a:r>
              <a:rPr lang="cs-CZ" dirty="0" smtClean="0"/>
              <a:t> </a:t>
            </a:r>
            <a:r>
              <a:rPr lang="cs-CZ" dirty="0" err="1" smtClean="0"/>
              <a:t>several</a:t>
            </a:r>
            <a:r>
              <a:rPr lang="cs-CZ" dirty="0" smtClean="0"/>
              <a:t> </a:t>
            </a:r>
            <a:r>
              <a:rPr lang="cs-CZ" dirty="0" err="1" smtClean="0"/>
              <a:t>adenosyl</a:t>
            </a:r>
            <a:r>
              <a:rPr lang="cs-CZ" dirty="0" smtClean="0"/>
              <a:t> </a:t>
            </a:r>
            <a:r>
              <a:rPr lang="cs-CZ" dirty="0" err="1" smtClean="0"/>
              <a:t>phosphothiolate</a:t>
            </a:r>
            <a:r>
              <a:rPr lang="cs-CZ" dirty="0" smtClean="0"/>
              <a:t> </a:t>
            </a:r>
            <a:r>
              <a:rPr lang="cs-CZ" dirty="0" err="1" smtClean="0"/>
              <a:t>residues</a:t>
            </a:r>
            <a:r>
              <a:rPr lang="cs-CZ" dirty="0" smtClean="0"/>
              <a:t> </a:t>
            </a:r>
            <a:r>
              <a:rPr lang="cs-CZ" dirty="0" err="1" smtClean="0"/>
              <a:t>at</a:t>
            </a:r>
            <a:r>
              <a:rPr lang="cs-CZ" dirty="0" smtClean="0"/>
              <a:t> </a:t>
            </a:r>
            <a:r>
              <a:rPr lang="cs-CZ" dirty="0" err="1" smtClean="0"/>
              <a:t>their</a:t>
            </a:r>
            <a:r>
              <a:rPr lang="cs-CZ" dirty="0" smtClean="0"/>
              <a:t> </a:t>
            </a:r>
            <a:r>
              <a:rPr lang="cs-CZ" dirty="0" err="1" smtClean="0"/>
              <a:t>ends</a:t>
            </a:r>
            <a:r>
              <a:rPr lang="cs-CZ" dirty="0" smtClean="0"/>
              <a:t> </a:t>
            </a:r>
            <a:r>
              <a:rPr lang="cs-CZ" dirty="0" err="1" smtClean="0"/>
              <a:t>have</a:t>
            </a:r>
            <a:r>
              <a:rPr lang="cs-CZ" dirty="0" smtClean="0"/>
              <a:t> </a:t>
            </a:r>
            <a:r>
              <a:rPr lang="cs-CZ" dirty="0" err="1" smtClean="0"/>
              <a:t>been</a:t>
            </a:r>
            <a:r>
              <a:rPr lang="cs-CZ" dirty="0" smtClean="0"/>
              <a:t> </a:t>
            </a:r>
            <a:r>
              <a:rPr lang="cs-CZ" dirty="0" err="1" smtClean="0"/>
              <a:t>used</a:t>
            </a:r>
            <a:r>
              <a:rPr lang="cs-CZ" dirty="0" smtClean="0"/>
              <a:t> to </a:t>
            </a:r>
            <a:r>
              <a:rPr lang="cs-CZ" dirty="0" err="1" smtClean="0"/>
              <a:t>interact</a:t>
            </a:r>
            <a:r>
              <a:rPr lang="cs-CZ" dirty="0" smtClean="0"/>
              <a:t> </a:t>
            </a:r>
            <a:r>
              <a:rPr lang="cs-CZ" dirty="0" err="1" smtClean="0"/>
              <a:t>with</a:t>
            </a:r>
            <a:r>
              <a:rPr lang="cs-CZ" dirty="0" smtClean="0"/>
              <a:t> </a:t>
            </a:r>
            <a:r>
              <a:rPr lang="cs-CZ" dirty="0" err="1" smtClean="0"/>
              <a:t>the</a:t>
            </a:r>
            <a:r>
              <a:rPr lang="cs-CZ" dirty="0" smtClean="0"/>
              <a:t> metal </a:t>
            </a:r>
            <a:r>
              <a:rPr lang="cs-CZ" dirty="0" err="1" smtClean="0"/>
              <a:t>surface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NPs</a:t>
            </a:r>
            <a:endParaRPr lang="cs-CZ" dirty="0"/>
          </a:p>
        </p:txBody>
      </p:sp>
      <p:pic>
        <p:nvPicPr>
          <p:cNvPr id="4" name="Obrázek 3" descr="Conjugating ODNS to AuNPS_orez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3568" y="2924944"/>
            <a:ext cx="8028384" cy="2128648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>
          <a:xfrm>
            <a:off x="467544" y="5042118"/>
            <a:ext cx="849694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400" dirty="0" smtClean="0"/>
              <a:t>Schematic of the methods used for conjugating </a:t>
            </a:r>
            <a:r>
              <a:rPr lang="en-US" sz="1400" dirty="0" err="1" smtClean="0"/>
              <a:t>oligonucleotides</a:t>
            </a:r>
            <a:r>
              <a:rPr lang="en-US" sz="1400" dirty="0" smtClean="0"/>
              <a:t> to gold </a:t>
            </a:r>
            <a:r>
              <a:rPr lang="en-US" sz="1400" dirty="0" err="1" smtClean="0"/>
              <a:t>nanoparticles</a:t>
            </a:r>
            <a:r>
              <a:rPr lang="en-US" sz="1400" dirty="0" smtClean="0"/>
              <a:t>. a) </a:t>
            </a:r>
            <a:r>
              <a:rPr lang="en-US" sz="1400" dirty="0" err="1" smtClean="0"/>
              <a:t>Thiol</a:t>
            </a:r>
            <a:r>
              <a:rPr lang="en-US" sz="1400" dirty="0" smtClean="0"/>
              <a:t>-modified and b) </a:t>
            </a:r>
            <a:r>
              <a:rPr lang="en-US" sz="1400" dirty="0" err="1" smtClean="0"/>
              <a:t>disulfidemodified</a:t>
            </a:r>
            <a:r>
              <a:rPr lang="cs-CZ" sz="1400" dirty="0" smtClean="0"/>
              <a:t> </a:t>
            </a:r>
            <a:r>
              <a:rPr lang="en-US" sz="1400" dirty="0" err="1" smtClean="0"/>
              <a:t>oligonucleotides</a:t>
            </a:r>
            <a:r>
              <a:rPr lang="en-US" sz="1400" dirty="0" smtClean="0"/>
              <a:t> spontaneously bind to gold </a:t>
            </a:r>
            <a:r>
              <a:rPr lang="en-US" sz="1400" dirty="0" err="1" smtClean="0"/>
              <a:t>nanoparticle</a:t>
            </a:r>
            <a:r>
              <a:rPr lang="en-US" sz="1400" dirty="0" smtClean="0"/>
              <a:t> surfaces. Asymmetric disulfide modification adds an additional</a:t>
            </a:r>
            <a:r>
              <a:rPr lang="cs-CZ" sz="1400" dirty="0" smtClean="0"/>
              <a:t> </a:t>
            </a:r>
            <a:r>
              <a:rPr lang="en-US" sz="1400" dirty="0" err="1" smtClean="0"/>
              <a:t>mercaptoalcohol</a:t>
            </a:r>
            <a:r>
              <a:rPr lang="en-US" sz="1400" dirty="0" smtClean="0"/>
              <a:t> </a:t>
            </a:r>
            <a:r>
              <a:rPr lang="en-US" sz="1400" dirty="0" err="1" smtClean="0"/>
              <a:t>ligand</a:t>
            </a:r>
            <a:r>
              <a:rPr lang="en-US" sz="1400" dirty="0" smtClean="0"/>
              <a:t> to the Au surface, but the density of </a:t>
            </a:r>
            <a:r>
              <a:rPr lang="en-US" sz="1400" dirty="0" err="1" smtClean="0"/>
              <a:t>oligonucleotides</a:t>
            </a:r>
            <a:r>
              <a:rPr lang="en-US" sz="1400" dirty="0" smtClean="0"/>
              <a:t> formed on the </a:t>
            </a:r>
            <a:r>
              <a:rPr lang="en-US" sz="1400" dirty="0" err="1" smtClean="0"/>
              <a:t>nanoparticle</a:t>
            </a:r>
            <a:r>
              <a:rPr lang="en-US" sz="1400" dirty="0" smtClean="0"/>
              <a:t> surface is the same as for </a:t>
            </a:r>
            <a:r>
              <a:rPr lang="en-US" sz="1400" dirty="0" err="1" smtClean="0"/>
              <a:t>thiol</a:t>
            </a:r>
            <a:r>
              <a:rPr lang="cs-CZ" sz="1400" dirty="0" smtClean="0"/>
              <a:t>-</a:t>
            </a:r>
            <a:r>
              <a:rPr lang="en-US" sz="1400" dirty="0" smtClean="0"/>
              <a:t>terminal</a:t>
            </a:r>
            <a:r>
              <a:rPr lang="cs-CZ" sz="1400" dirty="0" smtClean="0"/>
              <a:t> </a:t>
            </a:r>
            <a:r>
              <a:rPr lang="cs-CZ" sz="1400" dirty="0" err="1" smtClean="0"/>
              <a:t>oligonucleotides</a:t>
            </a:r>
            <a:r>
              <a:rPr lang="cs-CZ" sz="1400" dirty="0" smtClean="0"/>
              <a:t>. c) </a:t>
            </a:r>
            <a:r>
              <a:rPr lang="cs-CZ" sz="1400" dirty="0" err="1" smtClean="0"/>
              <a:t>Di</a:t>
            </a:r>
            <a:r>
              <a:rPr lang="cs-CZ" sz="1400" dirty="0" smtClean="0"/>
              <a:t> </a:t>
            </a:r>
            <a:r>
              <a:rPr lang="cs-CZ" sz="1400" dirty="0" err="1" smtClean="0"/>
              <a:t>and</a:t>
            </a:r>
            <a:r>
              <a:rPr lang="cs-CZ" sz="1400" dirty="0" smtClean="0"/>
              <a:t> d) </a:t>
            </a:r>
            <a:r>
              <a:rPr lang="cs-CZ" sz="1400" dirty="0" err="1" smtClean="0"/>
              <a:t>trisulfide</a:t>
            </a:r>
            <a:r>
              <a:rPr lang="cs-CZ" sz="1400" dirty="0" smtClean="0"/>
              <a:t> </a:t>
            </a:r>
            <a:r>
              <a:rPr lang="cs-CZ" sz="1400" dirty="0" err="1" smtClean="0"/>
              <a:t>modified</a:t>
            </a:r>
            <a:r>
              <a:rPr lang="cs-CZ" sz="1400" dirty="0" smtClean="0"/>
              <a:t> </a:t>
            </a:r>
            <a:r>
              <a:rPr lang="cs-CZ" sz="1400" dirty="0" err="1" smtClean="0"/>
              <a:t>conjugates</a:t>
            </a:r>
            <a:r>
              <a:rPr lang="cs-CZ" sz="1400" dirty="0" smtClean="0"/>
              <a:t>. e) </a:t>
            </a:r>
            <a:r>
              <a:rPr lang="cs-CZ" sz="1400" dirty="0" err="1" smtClean="0"/>
              <a:t>Oligothiol</a:t>
            </a:r>
            <a:r>
              <a:rPr lang="cs-CZ" sz="1400" dirty="0" smtClean="0"/>
              <a:t> – </a:t>
            </a:r>
            <a:r>
              <a:rPr lang="cs-CZ" sz="1400" dirty="0" err="1" smtClean="0"/>
              <a:t>nanoparticle</a:t>
            </a:r>
            <a:r>
              <a:rPr lang="cs-CZ" sz="1400" dirty="0" smtClean="0"/>
              <a:t> </a:t>
            </a:r>
            <a:r>
              <a:rPr lang="cs-CZ" sz="1400" dirty="0" err="1" smtClean="0"/>
              <a:t>conjugates</a:t>
            </a:r>
            <a:r>
              <a:rPr lang="cs-CZ" sz="1400" dirty="0" smtClean="0"/>
              <a:t>. </a:t>
            </a:r>
            <a:r>
              <a:rPr lang="cs-CZ" sz="1400" dirty="0" err="1" smtClean="0"/>
              <a:t>Although</a:t>
            </a:r>
            <a:r>
              <a:rPr lang="cs-CZ" sz="1400" dirty="0" smtClean="0"/>
              <a:t> </a:t>
            </a:r>
            <a:r>
              <a:rPr lang="cs-CZ" sz="1400" dirty="0" err="1" smtClean="0"/>
              <a:t>four</a:t>
            </a:r>
            <a:r>
              <a:rPr lang="cs-CZ" sz="1400" dirty="0" smtClean="0"/>
              <a:t> </a:t>
            </a:r>
            <a:r>
              <a:rPr lang="cs-CZ" sz="1400" dirty="0" err="1" smtClean="0"/>
              <a:t>thiol</a:t>
            </a:r>
            <a:r>
              <a:rPr lang="cs-CZ" sz="1400" dirty="0" smtClean="0"/>
              <a:t> </a:t>
            </a:r>
            <a:r>
              <a:rPr lang="en-US" sz="1400" dirty="0" smtClean="0"/>
              <a:t>connections are shown, any number are possible via sequential addition of a commercial </a:t>
            </a:r>
            <a:r>
              <a:rPr lang="en-US" sz="1400" dirty="0" err="1" smtClean="0"/>
              <a:t>dithiane</a:t>
            </a:r>
            <a:r>
              <a:rPr lang="en-US" sz="1400" dirty="0" smtClean="0"/>
              <a:t> </a:t>
            </a:r>
            <a:r>
              <a:rPr lang="en-US" sz="1400" dirty="0" err="1" smtClean="0"/>
              <a:t>phosphoramidite</a:t>
            </a:r>
            <a:r>
              <a:rPr lang="en-US" sz="1400" dirty="0" smtClean="0"/>
              <a:t> during solid-phase</a:t>
            </a:r>
            <a:r>
              <a:rPr lang="cs-CZ" sz="1400" dirty="0" smtClean="0"/>
              <a:t> </a:t>
            </a:r>
            <a:r>
              <a:rPr lang="cs-CZ" sz="1400" dirty="0" err="1" smtClean="0"/>
              <a:t>oligonucleotide</a:t>
            </a:r>
            <a:r>
              <a:rPr lang="cs-CZ" sz="1400" dirty="0" smtClean="0"/>
              <a:t> </a:t>
            </a:r>
            <a:r>
              <a:rPr lang="cs-CZ" sz="1400" dirty="0" err="1" smtClean="0"/>
              <a:t>synthesis</a:t>
            </a:r>
            <a:r>
              <a:rPr lang="cs-CZ" sz="1400" dirty="0" smtClean="0"/>
              <a:t>. f) </a:t>
            </a:r>
            <a:r>
              <a:rPr lang="cs-CZ" sz="1400" dirty="0" err="1" smtClean="0"/>
              <a:t>Oligonucleotide</a:t>
            </a:r>
            <a:r>
              <a:rPr lang="cs-CZ" sz="1400" dirty="0" smtClean="0"/>
              <a:t> </a:t>
            </a:r>
            <a:r>
              <a:rPr lang="cs-CZ" sz="1400" dirty="0" err="1" smtClean="0"/>
              <a:t>conjugates</a:t>
            </a:r>
            <a:r>
              <a:rPr lang="cs-CZ" sz="1400" dirty="0" smtClean="0"/>
              <a:t> </a:t>
            </a:r>
            <a:r>
              <a:rPr lang="cs-CZ" sz="1400" dirty="0" err="1" smtClean="0"/>
              <a:t>from</a:t>
            </a:r>
            <a:r>
              <a:rPr lang="cs-CZ" sz="1400" dirty="0" smtClean="0"/>
              <a:t> </a:t>
            </a:r>
            <a:r>
              <a:rPr lang="cs-CZ" sz="1400" dirty="0" err="1" smtClean="0"/>
              <a:t>NanoprobesQ</a:t>
            </a:r>
            <a:r>
              <a:rPr lang="cs-CZ" sz="1400" dirty="0" smtClean="0"/>
              <a:t> </a:t>
            </a:r>
            <a:r>
              <a:rPr lang="cs-CZ" sz="1400" dirty="0" err="1" smtClean="0"/>
              <a:t>phosphine</a:t>
            </a:r>
            <a:r>
              <a:rPr lang="cs-CZ" sz="1400" dirty="0" smtClean="0"/>
              <a:t>-</a:t>
            </a:r>
            <a:r>
              <a:rPr lang="cs-CZ" sz="1400" dirty="0" err="1" smtClean="0"/>
              <a:t>modified</a:t>
            </a:r>
            <a:r>
              <a:rPr lang="cs-CZ" sz="1400" dirty="0" smtClean="0"/>
              <a:t> </a:t>
            </a:r>
            <a:r>
              <a:rPr lang="cs-CZ" sz="1400" dirty="0" err="1" smtClean="0"/>
              <a:t>nanoparticles</a:t>
            </a:r>
            <a:r>
              <a:rPr lang="cs-CZ" sz="1400" dirty="0" smtClean="0"/>
              <a:t>. </a:t>
            </a:r>
            <a:r>
              <a:rPr lang="cs-CZ" sz="1400" dirty="0" err="1" smtClean="0"/>
              <a:t>Adapted</a:t>
            </a:r>
            <a:r>
              <a:rPr lang="cs-CZ" sz="1400" dirty="0" smtClean="0"/>
              <a:t> </a:t>
            </a:r>
            <a:r>
              <a:rPr lang="cs-CZ" sz="1400" dirty="0" err="1" smtClean="0"/>
              <a:t>from</a:t>
            </a:r>
            <a:r>
              <a:rPr lang="cs-CZ" sz="1400" dirty="0" smtClean="0"/>
              <a:t> </a:t>
            </a:r>
            <a:r>
              <a:rPr lang="cs-CZ" sz="1400" dirty="0" err="1" smtClean="0"/>
              <a:t>Nanotechnology</a:t>
            </a:r>
            <a:r>
              <a:rPr lang="cs-CZ" sz="1400" dirty="0" smtClean="0"/>
              <a:t>, 2003, 14, R63.</a:t>
            </a: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683568" y="0"/>
            <a:ext cx="83529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Gold</a:t>
            </a:r>
            <a:r>
              <a:rPr lang="cs-CZ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3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nanoparticles</a:t>
            </a:r>
            <a:r>
              <a:rPr lang="cs-CZ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 DNA </a:t>
            </a:r>
            <a:r>
              <a:rPr lang="cs-CZ" sz="3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immobilization</a:t>
            </a:r>
            <a:endParaRPr lang="cs-CZ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611560" y="764704"/>
            <a:ext cx="82809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Font typeface="Arial" pitchFamily="34" charset="0"/>
              <a:buChar char="•"/>
            </a:pPr>
            <a:r>
              <a:rPr lang="cs-CZ" dirty="0" smtClean="0"/>
              <a:t> </a:t>
            </a:r>
            <a:r>
              <a:rPr lang="cs-CZ" dirty="0" err="1" smtClean="0"/>
              <a:t>Monomaleimido</a:t>
            </a:r>
            <a:r>
              <a:rPr lang="cs-CZ" dirty="0" smtClean="0"/>
              <a:t> </a:t>
            </a:r>
            <a:r>
              <a:rPr lang="cs-CZ" dirty="0" err="1" smtClean="0"/>
              <a:t>gold</a:t>
            </a:r>
            <a:r>
              <a:rPr lang="cs-CZ" dirty="0" smtClean="0"/>
              <a:t> </a:t>
            </a:r>
            <a:r>
              <a:rPr lang="cs-CZ" dirty="0" err="1" smtClean="0"/>
              <a:t>clusters</a:t>
            </a:r>
            <a:r>
              <a:rPr lang="cs-CZ" dirty="0" smtClean="0"/>
              <a:t> </a:t>
            </a:r>
            <a:r>
              <a:rPr lang="cs-CZ" dirty="0" err="1" smtClean="0"/>
              <a:t>have</a:t>
            </a:r>
            <a:r>
              <a:rPr lang="cs-CZ" dirty="0" smtClean="0"/>
              <a:t> </a:t>
            </a:r>
            <a:r>
              <a:rPr lang="cs-CZ" dirty="0" err="1" smtClean="0"/>
              <a:t>been</a:t>
            </a:r>
            <a:r>
              <a:rPr lang="cs-CZ" dirty="0" smtClean="0"/>
              <a:t> </a:t>
            </a:r>
            <a:r>
              <a:rPr lang="cs-CZ" dirty="0" err="1" smtClean="0"/>
              <a:t>coupled</a:t>
            </a:r>
            <a:r>
              <a:rPr lang="cs-CZ" dirty="0" smtClean="0"/>
              <a:t> </a:t>
            </a:r>
            <a:r>
              <a:rPr lang="cs-CZ" dirty="0" err="1" smtClean="0"/>
              <a:t>with</a:t>
            </a:r>
            <a:r>
              <a:rPr lang="cs-CZ" dirty="0" smtClean="0"/>
              <a:t> </a:t>
            </a:r>
            <a:r>
              <a:rPr lang="cs-CZ" dirty="0" err="1" smtClean="0"/>
              <a:t>thiolated</a:t>
            </a:r>
            <a:r>
              <a:rPr lang="cs-CZ" dirty="0" smtClean="0"/>
              <a:t> DNA </a:t>
            </a:r>
            <a:r>
              <a:rPr lang="cs-CZ" dirty="0" err="1" smtClean="0"/>
              <a:t>oligomers</a:t>
            </a:r>
            <a:r>
              <a:rPr lang="cs-CZ" dirty="0" smtClean="0"/>
              <a:t> to </a:t>
            </a:r>
            <a:r>
              <a:rPr lang="cs-CZ" dirty="0" err="1" smtClean="0"/>
              <a:t>synthesize</a:t>
            </a:r>
            <a:r>
              <a:rPr lang="cs-CZ" dirty="0" smtClean="0"/>
              <a:t> </a:t>
            </a:r>
            <a:r>
              <a:rPr lang="cs-CZ" dirty="0" err="1" smtClean="0"/>
              <a:t>probes</a:t>
            </a:r>
            <a:r>
              <a:rPr lang="cs-CZ" dirty="0" smtClean="0"/>
              <a:t> </a:t>
            </a:r>
            <a:r>
              <a:rPr lang="cs-CZ" dirty="0" err="1" smtClean="0"/>
              <a:t>for</a:t>
            </a:r>
            <a:r>
              <a:rPr lang="cs-CZ" dirty="0" smtClean="0"/>
              <a:t> </a:t>
            </a:r>
            <a:r>
              <a:rPr lang="cs-CZ" dirty="0" err="1" smtClean="0"/>
              <a:t>homogenous</a:t>
            </a:r>
            <a:r>
              <a:rPr lang="cs-CZ" dirty="0" smtClean="0"/>
              <a:t> </a:t>
            </a:r>
            <a:r>
              <a:rPr lang="cs-CZ" dirty="0" err="1" smtClean="0"/>
              <a:t>nucleic</a:t>
            </a:r>
            <a:r>
              <a:rPr lang="cs-CZ" dirty="0" smtClean="0"/>
              <a:t> </a:t>
            </a:r>
            <a:r>
              <a:rPr lang="cs-CZ" dirty="0" err="1" smtClean="0"/>
              <a:t>acid</a:t>
            </a:r>
            <a:r>
              <a:rPr lang="cs-CZ" dirty="0" smtClean="0"/>
              <a:t> </a:t>
            </a:r>
            <a:r>
              <a:rPr lang="cs-CZ" dirty="0" err="1" smtClean="0"/>
              <a:t>analyses</a:t>
            </a:r>
            <a:r>
              <a:rPr lang="cs-CZ" dirty="0" smtClean="0"/>
              <a:t> </a:t>
            </a:r>
            <a:r>
              <a:rPr lang="cs-CZ" dirty="0" err="1" smtClean="0"/>
              <a:t>and</a:t>
            </a:r>
            <a:r>
              <a:rPr lang="cs-CZ" dirty="0" smtClean="0"/>
              <a:t> </a:t>
            </a:r>
            <a:r>
              <a:rPr lang="cs-CZ" dirty="0" err="1" smtClean="0"/>
              <a:t>ensure</a:t>
            </a:r>
            <a:r>
              <a:rPr lang="cs-CZ" dirty="0" smtClean="0"/>
              <a:t> a 1:1 DNA/</a:t>
            </a:r>
            <a:r>
              <a:rPr lang="cs-CZ" dirty="0" err="1" smtClean="0"/>
              <a:t>AuNP</a:t>
            </a:r>
            <a:r>
              <a:rPr lang="cs-CZ" dirty="0" smtClean="0"/>
              <a:t> </a:t>
            </a:r>
            <a:r>
              <a:rPr lang="cs-CZ" dirty="0" err="1" smtClean="0"/>
              <a:t>connection</a:t>
            </a:r>
            <a:r>
              <a:rPr lang="cs-CZ" dirty="0" smtClean="0"/>
              <a:t> </a:t>
            </a:r>
            <a:r>
              <a:rPr lang="cs-CZ" dirty="0" err="1" smtClean="0"/>
              <a:t>with</a:t>
            </a:r>
            <a:r>
              <a:rPr lang="cs-CZ" dirty="0" smtClean="0"/>
              <a:t> </a:t>
            </a:r>
            <a:r>
              <a:rPr lang="cs-CZ" dirty="0" err="1" smtClean="0"/>
              <a:t>interest</a:t>
            </a:r>
            <a:r>
              <a:rPr lang="cs-CZ" dirty="0" smtClean="0"/>
              <a:t> </a:t>
            </a:r>
            <a:r>
              <a:rPr lang="cs-CZ" dirty="0" err="1" smtClean="0"/>
              <a:t>for</a:t>
            </a:r>
            <a:r>
              <a:rPr lang="cs-CZ" dirty="0" smtClean="0"/>
              <a:t> sensitivity </a:t>
            </a:r>
            <a:r>
              <a:rPr lang="cs-CZ" dirty="0" err="1" smtClean="0"/>
              <a:t>improvements</a:t>
            </a:r>
            <a:endParaRPr lang="cs-CZ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43608" y="1772816"/>
            <a:ext cx="6898632" cy="29906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ovéPole 4"/>
          <p:cNvSpPr txBox="1"/>
          <p:nvPr/>
        </p:nvSpPr>
        <p:spPr>
          <a:xfrm>
            <a:off x="611560" y="4941168"/>
            <a:ext cx="813690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sz="1600" dirty="0" err="1" smtClean="0"/>
              <a:t>Schematics</a:t>
            </a:r>
            <a:r>
              <a:rPr lang="cs-CZ" sz="1600" dirty="0" smtClean="0"/>
              <a:t> </a:t>
            </a:r>
            <a:r>
              <a:rPr lang="cs-CZ" sz="1600" dirty="0" err="1" smtClean="0"/>
              <a:t>of</a:t>
            </a:r>
            <a:r>
              <a:rPr lang="cs-CZ" sz="1600" dirty="0" smtClean="0"/>
              <a:t> A) </a:t>
            </a:r>
            <a:r>
              <a:rPr lang="cs-CZ" sz="1600" dirty="0" err="1" smtClean="0"/>
              <a:t>Formation</a:t>
            </a:r>
            <a:r>
              <a:rPr lang="cs-CZ" sz="1600" dirty="0" smtClean="0"/>
              <a:t> </a:t>
            </a:r>
            <a:r>
              <a:rPr lang="cs-CZ" sz="1600" dirty="0" err="1" smtClean="0"/>
              <a:t>of</a:t>
            </a:r>
            <a:r>
              <a:rPr lang="cs-CZ" sz="1600" dirty="0" smtClean="0"/>
              <a:t> </a:t>
            </a:r>
            <a:r>
              <a:rPr lang="cs-CZ" sz="1600" dirty="0" err="1" smtClean="0"/>
              <a:t>particle</a:t>
            </a:r>
            <a:r>
              <a:rPr lang="cs-CZ" sz="1600" dirty="0" smtClean="0"/>
              <a:t>-</a:t>
            </a:r>
            <a:r>
              <a:rPr lang="cs-CZ" sz="1600" dirty="0" err="1" smtClean="0"/>
              <a:t>linked</a:t>
            </a:r>
            <a:r>
              <a:rPr lang="cs-CZ" sz="1600" dirty="0" smtClean="0"/>
              <a:t> DNA network </a:t>
            </a:r>
            <a:r>
              <a:rPr lang="cs-CZ" sz="1600" dirty="0" err="1" smtClean="0"/>
              <a:t>structure</a:t>
            </a:r>
            <a:r>
              <a:rPr lang="cs-CZ" sz="1600" dirty="0" smtClean="0"/>
              <a:t> </a:t>
            </a:r>
            <a:r>
              <a:rPr lang="cs-CZ" sz="1600" dirty="0" err="1" smtClean="0"/>
              <a:t>due</a:t>
            </a:r>
            <a:r>
              <a:rPr lang="cs-CZ" sz="1600" dirty="0" smtClean="0"/>
              <a:t> to </a:t>
            </a:r>
            <a:r>
              <a:rPr lang="cs-CZ" sz="1600" dirty="0" err="1" smtClean="0"/>
              <a:t>the</a:t>
            </a:r>
            <a:r>
              <a:rPr lang="cs-CZ" sz="1600" dirty="0" smtClean="0"/>
              <a:t> </a:t>
            </a:r>
            <a:r>
              <a:rPr lang="cs-CZ" sz="1600" dirty="0" err="1" smtClean="0"/>
              <a:t>interconnection</a:t>
            </a:r>
            <a:r>
              <a:rPr lang="cs-CZ" sz="1600" dirty="0" smtClean="0"/>
              <a:t> </a:t>
            </a:r>
            <a:r>
              <a:rPr lang="cs-CZ" sz="1600" dirty="0" err="1" smtClean="0"/>
              <a:t>between</a:t>
            </a:r>
            <a:r>
              <a:rPr lang="cs-CZ" sz="1600" dirty="0" smtClean="0"/>
              <a:t> </a:t>
            </a:r>
            <a:r>
              <a:rPr lang="cs-CZ" sz="1600" dirty="0" err="1" smtClean="0"/>
              <a:t>magnetic</a:t>
            </a:r>
            <a:r>
              <a:rPr lang="cs-CZ" sz="1600" dirty="0" smtClean="0"/>
              <a:t> </a:t>
            </a:r>
            <a:r>
              <a:rPr lang="cs-CZ" sz="1600" dirty="0" err="1" smtClean="0"/>
              <a:t>beads</a:t>
            </a:r>
            <a:r>
              <a:rPr lang="cs-CZ" sz="1600" dirty="0" smtClean="0"/>
              <a:t> in </a:t>
            </a:r>
            <a:r>
              <a:rPr lang="cs-CZ" sz="1600" dirty="0" err="1" smtClean="0"/>
              <a:t>the</a:t>
            </a:r>
            <a:r>
              <a:rPr lang="cs-CZ" sz="1600" dirty="0" smtClean="0"/>
              <a:t> case </a:t>
            </a:r>
            <a:r>
              <a:rPr lang="cs-CZ" sz="1600" dirty="0" err="1" smtClean="0"/>
              <a:t>where</a:t>
            </a:r>
            <a:r>
              <a:rPr lang="cs-CZ" sz="1600" dirty="0" smtClean="0"/>
              <a:t> </a:t>
            </a:r>
            <a:r>
              <a:rPr lang="cs-CZ" sz="1600" dirty="0" err="1" smtClean="0"/>
              <a:t>AuNPs</a:t>
            </a:r>
            <a:r>
              <a:rPr lang="cs-CZ" sz="1600" dirty="0" smtClean="0"/>
              <a:t> </a:t>
            </a:r>
            <a:r>
              <a:rPr lang="cs-CZ" sz="1600" dirty="0" err="1" smtClean="0"/>
              <a:t>modified</a:t>
            </a:r>
            <a:r>
              <a:rPr lang="cs-CZ" sz="1600" dirty="0" smtClean="0"/>
              <a:t> </a:t>
            </a:r>
            <a:r>
              <a:rPr lang="cs-CZ" sz="1600" dirty="0" err="1" smtClean="0"/>
              <a:t>with</a:t>
            </a:r>
            <a:r>
              <a:rPr lang="cs-CZ" sz="1600" dirty="0" smtClean="0"/>
              <a:t> more </a:t>
            </a:r>
            <a:r>
              <a:rPr lang="cs-CZ" sz="1600" dirty="0" err="1" smtClean="0"/>
              <a:t>than</a:t>
            </a:r>
            <a:r>
              <a:rPr lang="cs-CZ" sz="1600" dirty="0" smtClean="0"/>
              <a:t> </a:t>
            </a:r>
            <a:r>
              <a:rPr lang="cs-CZ" sz="1600" dirty="0" err="1" smtClean="0"/>
              <a:t>one</a:t>
            </a:r>
            <a:r>
              <a:rPr lang="cs-CZ" sz="1600" dirty="0" smtClean="0"/>
              <a:t> DNA </a:t>
            </a:r>
            <a:r>
              <a:rPr lang="cs-CZ" sz="1600" dirty="0" err="1" smtClean="0"/>
              <a:t>strands</a:t>
            </a:r>
            <a:r>
              <a:rPr lang="cs-CZ" sz="1600" dirty="0" smtClean="0"/>
              <a:t> are </a:t>
            </a:r>
            <a:r>
              <a:rPr lang="cs-CZ" sz="1600" dirty="0" err="1" smtClean="0"/>
              <a:t>used</a:t>
            </a:r>
            <a:r>
              <a:rPr lang="cs-CZ" sz="1600" dirty="0" smtClean="0"/>
              <a:t>; B) </a:t>
            </a:r>
            <a:r>
              <a:rPr lang="cs-CZ" sz="1600" dirty="0" err="1" smtClean="0"/>
              <a:t>The</a:t>
            </a:r>
            <a:r>
              <a:rPr lang="cs-CZ" sz="1600" dirty="0" smtClean="0"/>
              <a:t> </a:t>
            </a:r>
            <a:r>
              <a:rPr lang="cs-CZ" sz="1600" dirty="0" err="1" smtClean="0"/>
              <a:t>previous</a:t>
            </a:r>
            <a:r>
              <a:rPr lang="cs-CZ" sz="1600" dirty="0" smtClean="0"/>
              <a:t> network </a:t>
            </a:r>
            <a:r>
              <a:rPr lang="cs-CZ" sz="1600" dirty="0" err="1" smtClean="0"/>
              <a:t>is</a:t>
            </a:r>
            <a:r>
              <a:rPr lang="cs-CZ" sz="1600" dirty="0" smtClean="0"/>
              <a:t> not </a:t>
            </a:r>
            <a:r>
              <a:rPr lang="cs-CZ" sz="1600" dirty="0" err="1" smtClean="0"/>
              <a:t>created</a:t>
            </a:r>
            <a:r>
              <a:rPr lang="cs-CZ" sz="1600" dirty="0" smtClean="0"/>
              <a:t> by </a:t>
            </a:r>
            <a:r>
              <a:rPr lang="cs-CZ" sz="1600" dirty="0" err="1" smtClean="0"/>
              <a:t>using</a:t>
            </a:r>
            <a:r>
              <a:rPr lang="cs-CZ" sz="1600" dirty="0" smtClean="0"/>
              <a:t> </a:t>
            </a:r>
            <a:r>
              <a:rPr lang="cs-CZ" sz="1600" dirty="0" err="1" smtClean="0"/>
              <a:t>the</a:t>
            </a:r>
            <a:r>
              <a:rPr lang="cs-CZ" sz="1600" dirty="0" smtClean="0"/>
              <a:t> 1:1 Au-DNA </a:t>
            </a:r>
            <a:r>
              <a:rPr lang="cs-CZ" sz="1600" dirty="0" err="1" smtClean="0"/>
              <a:t>connection</a:t>
            </a:r>
            <a:r>
              <a:rPr lang="cs-CZ" sz="1600" dirty="0" smtClean="0"/>
              <a:t>; C) </a:t>
            </a:r>
            <a:r>
              <a:rPr lang="cs-CZ" sz="1600" dirty="0" err="1" smtClean="0"/>
              <a:t>The</a:t>
            </a:r>
            <a:r>
              <a:rPr lang="cs-CZ" sz="1600" dirty="0" smtClean="0"/>
              <a:t> </a:t>
            </a:r>
            <a:r>
              <a:rPr lang="cs-CZ" sz="1600" dirty="0" err="1" smtClean="0"/>
              <a:t>reaction</a:t>
            </a:r>
            <a:r>
              <a:rPr lang="cs-CZ" sz="1600" dirty="0" smtClean="0"/>
              <a:t> </a:t>
            </a:r>
            <a:r>
              <a:rPr lang="cs-CZ" sz="1600" dirty="0" err="1" smtClean="0"/>
              <a:t>of</a:t>
            </a:r>
            <a:r>
              <a:rPr lang="cs-CZ" sz="1600" dirty="0" smtClean="0"/>
              <a:t> </a:t>
            </a:r>
            <a:r>
              <a:rPr lang="cs-CZ" sz="1600" dirty="0" err="1" smtClean="0"/>
              <a:t>maleimido</a:t>
            </a:r>
            <a:r>
              <a:rPr lang="cs-CZ" sz="1600" dirty="0" smtClean="0"/>
              <a:t>-Au67 </a:t>
            </a:r>
            <a:r>
              <a:rPr lang="cs-CZ" sz="1600" dirty="0" err="1" smtClean="0"/>
              <a:t>with</a:t>
            </a:r>
            <a:r>
              <a:rPr lang="cs-CZ" sz="1600" dirty="0" smtClean="0"/>
              <a:t> </a:t>
            </a:r>
            <a:r>
              <a:rPr lang="cs-CZ" sz="1600" dirty="0" err="1" smtClean="0"/>
              <a:t>thiol</a:t>
            </a:r>
            <a:r>
              <a:rPr lang="cs-CZ" sz="1600" dirty="0" smtClean="0"/>
              <a:t>-</a:t>
            </a:r>
            <a:r>
              <a:rPr lang="cs-CZ" sz="1600" dirty="0" err="1" smtClean="0"/>
              <a:t>oligonulceotide</a:t>
            </a:r>
            <a:r>
              <a:rPr lang="cs-CZ" sz="1600" dirty="0" smtClean="0"/>
              <a:t> </a:t>
            </a:r>
            <a:r>
              <a:rPr lang="cs-CZ" sz="1600" dirty="0" err="1" smtClean="0"/>
              <a:t>that</a:t>
            </a:r>
            <a:r>
              <a:rPr lang="cs-CZ" sz="1600" dirty="0" smtClean="0"/>
              <a:t> </a:t>
            </a:r>
            <a:r>
              <a:rPr lang="cs-CZ" sz="1600" dirty="0" err="1" smtClean="0"/>
              <a:t>make</a:t>
            </a:r>
            <a:r>
              <a:rPr lang="cs-CZ" sz="1600" dirty="0" smtClean="0"/>
              <a:t> </a:t>
            </a:r>
            <a:r>
              <a:rPr lang="cs-CZ" sz="1600" dirty="0" err="1" smtClean="0"/>
              <a:t>possible</a:t>
            </a:r>
            <a:r>
              <a:rPr lang="cs-CZ" sz="1600" dirty="0" smtClean="0"/>
              <a:t> </a:t>
            </a:r>
            <a:r>
              <a:rPr lang="cs-CZ" sz="1600" dirty="0" err="1" smtClean="0"/>
              <a:t>the</a:t>
            </a:r>
            <a:r>
              <a:rPr lang="cs-CZ" sz="1600" dirty="0" smtClean="0"/>
              <a:t> 1:1 Au-DNA </a:t>
            </a:r>
            <a:r>
              <a:rPr lang="cs-CZ" sz="1600" dirty="0" err="1" smtClean="0"/>
              <a:t>connection</a:t>
            </a:r>
            <a:r>
              <a:rPr lang="cs-CZ" sz="1600" dirty="0" smtClean="0"/>
              <a:t>. </a:t>
            </a:r>
            <a:r>
              <a:rPr lang="cs-CZ" sz="1600" dirty="0" err="1" smtClean="0"/>
              <a:t>Adaped</a:t>
            </a:r>
            <a:r>
              <a:rPr lang="cs-CZ" sz="1600" dirty="0" smtClean="0"/>
              <a:t> </a:t>
            </a:r>
            <a:r>
              <a:rPr lang="cs-CZ" sz="1600" dirty="0" err="1" smtClean="0"/>
              <a:t>from</a:t>
            </a:r>
            <a:r>
              <a:rPr lang="cs-CZ" sz="1600" dirty="0" smtClean="0"/>
              <a:t> </a:t>
            </a:r>
            <a:r>
              <a:rPr lang="cs-CZ" sz="1600" dirty="0" err="1" smtClean="0"/>
              <a:t>Langmuir</a:t>
            </a:r>
            <a:r>
              <a:rPr lang="cs-CZ" sz="1600" dirty="0" smtClean="0"/>
              <a:t> , 2005, 21, 9625</a:t>
            </a:r>
            <a:endParaRPr lang="cs-CZ" sz="1600" dirty="0"/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 txBox="1">
            <a:spLocks noGrp="1"/>
          </p:cNvSpPr>
          <p:nvPr>
            <p:ph type="title"/>
          </p:nvPr>
        </p:nvSpPr>
        <p:spPr>
          <a:xfrm>
            <a:off x="395536" y="116632"/>
            <a:ext cx="8229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 err="1" smtClean="0"/>
              <a:t>Gold</a:t>
            </a:r>
            <a:r>
              <a:rPr lang="cs-CZ" sz="2800" b="1" dirty="0" smtClean="0"/>
              <a:t> </a:t>
            </a:r>
            <a:r>
              <a:rPr lang="cs-CZ" sz="2800" b="1" dirty="0" err="1" smtClean="0"/>
              <a:t>nanoparticles</a:t>
            </a:r>
            <a:r>
              <a:rPr lang="cs-CZ" sz="2800" b="1" dirty="0" smtClean="0"/>
              <a:t>-</a:t>
            </a:r>
            <a:r>
              <a:rPr lang="cs-CZ" sz="2800" b="1" dirty="0" err="1" smtClean="0"/>
              <a:t>based</a:t>
            </a:r>
            <a:r>
              <a:rPr lang="cs-CZ" sz="2800" b="1" dirty="0" smtClean="0"/>
              <a:t> </a:t>
            </a:r>
            <a:r>
              <a:rPr lang="cs-CZ" sz="2800" b="1" dirty="0" err="1" smtClean="0"/>
              <a:t>electrochemical</a:t>
            </a:r>
            <a:r>
              <a:rPr lang="cs-CZ" sz="2800" b="1" dirty="0" smtClean="0"/>
              <a:t> </a:t>
            </a:r>
            <a:r>
              <a:rPr lang="cs-CZ" sz="2800" b="1" dirty="0" err="1" smtClean="0"/>
              <a:t>sensor</a:t>
            </a:r>
            <a:r>
              <a:rPr lang="cs-CZ" sz="2800" b="1" dirty="0" smtClean="0"/>
              <a:t> </a:t>
            </a:r>
            <a:r>
              <a:rPr lang="cs-CZ" sz="2800" b="1" dirty="0" err="1" smtClean="0"/>
              <a:t>and</a:t>
            </a:r>
            <a:r>
              <a:rPr lang="cs-CZ" sz="2800" b="1" dirty="0" smtClean="0"/>
              <a:t> </a:t>
            </a:r>
            <a:r>
              <a:rPr lang="cs-CZ" sz="2800" b="1" dirty="0" err="1" smtClean="0"/>
              <a:t>bioelectrochemical</a:t>
            </a:r>
            <a:r>
              <a:rPr lang="cs-CZ" sz="2800" b="1" dirty="0" smtClean="0"/>
              <a:t> </a:t>
            </a:r>
            <a:r>
              <a:rPr lang="cs-CZ" sz="2800" b="1" dirty="0" err="1" smtClean="0"/>
              <a:t>sensor</a:t>
            </a:r>
            <a:endParaRPr lang="cs-CZ" sz="2800" b="1" dirty="0" smtClean="0"/>
          </a:p>
          <a:p>
            <a:pPr algn="ctr"/>
            <a:r>
              <a:rPr lang="cs-CZ" sz="2400" b="1" dirty="0" err="1" smtClean="0"/>
              <a:t>Gold</a:t>
            </a:r>
            <a:r>
              <a:rPr lang="cs-CZ" sz="2400" b="1" dirty="0" smtClean="0"/>
              <a:t> </a:t>
            </a:r>
            <a:r>
              <a:rPr lang="cs-CZ" sz="2400" b="1" dirty="0" err="1" smtClean="0"/>
              <a:t>nanoparticles</a:t>
            </a:r>
            <a:r>
              <a:rPr lang="cs-CZ" sz="2400" b="1" dirty="0" smtClean="0"/>
              <a:t> </a:t>
            </a:r>
            <a:r>
              <a:rPr lang="cs-CZ" sz="2400" b="1" dirty="0" err="1" smtClean="0"/>
              <a:t>for</a:t>
            </a:r>
            <a:r>
              <a:rPr lang="cs-CZ" sz="2400" b="1" dirty="0" smtClean="0"/>
              <a:t> </a:t>
            </a:r>
            <a:r>
              <a:rPr lang="cs-CZ" sz="2400" b="1" dirty="0" err="1" smtClean="0"/>
              <a:t>genosensors</a:t>
            </a:r>
            <a:endParaRPr lang="cs-CZ" sz="2400" b="1" dirty="0"/>
          </a:p>
        </p:txBody>
      </p:sp>
      <p:sp>
        <p:nvSpPr>
          <p:cNvPr id="4" name="TextovéPole 3"/>
          <p:cNvSpPr txBox="1"/>
          <p:nvPr/>
        </p:nvSpPr>
        <p:spPr>
          <a:xfrm>
            <a:off x="539552" y="1484784"/>
            <a:ext cx="860444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cs-CZ" dirty="0" smtClean="0"/>
              <a:t>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development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electrical</a:t>
            </a:r>
            <a:r>
              <a:rPr lang="cs-CZ" dirty="0" smtClean="0"/>
              <a:t> DNA </a:t>
            </a:r>
            <a:r>
              <a:rPr lang="cs-CZ" dirty="0" err="1" smtClean="0"/>
              <a:t>hybridization</a:t>
            </a:r>
            <a:r>
              <a:rPr lang="cs-CZ" dirty="0" smtClean="0"/>
              <a:t> </a:t>
            </a:r>
            <a:r>
              <a:rPr lang="cs-CZ" dirty="0" err="1" smtClean="0"/>
              <a:t>biosensors</a:t>
            </a:r>
            <a:r>
              <a:rPr lang="cs-CZ" dirty="0" smtClean="0"/>
              <a:t> has </a:t>
            </a:r>
            <a:r>
              <a:rPr lang="cs-CZ" dirty="0" err="1" smtClean="0"/>
              <a:t>attracted</a:t>
            </a:r>
            <a:r>
              <a:rPr lang="cs-CZ" dirty="0" smtClean="0"/>
              <a:t> </a:t>
            </a:r>
            <a:r>
              <a:rPr lang="cs-CZ" dirty="0" err="1" smtClean="0"/>
              <a:t>considerable</a:t>
            </a:r>
            <a:r>
              <a:rPr lang="cs-CZ" dirty="0" smtClean="0"/>
              <a:t> </a:t>
            </a:r>
            <a:r>
              <a:rPr lang="cs-CZ" dirty="0" err="1" smtClean="0"/>
              <a:t>research</a:t>
            </a:r>
            <a:r>
              <a:rPr lang="cs-CZ" dirty="0" smtClean="0"/>
              <a:t> </a:t>
            </a:r>
            <a:r>
              <a:rPr lang="cs-CZ" dirty="0" err="1" smtClean="0"/>
              <a:t>efforts</a:t>
            </a:r>
            <a:endParaRPr lang="cs-CZ" dirty="0" smtClean="0"/>
          </a:p>
          <a:p>
            <a:pPr>
              <a:buFont typeface="Arial" pitchFamily="34" charset="0"/>
              <a:buChar char="•"/>
            </a:pP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AuNPs</a:t>
            </a:r>
            <a:r>
              <a:rPr lang="cs-CZ" dirty="0" smtClean="0"/>
              <a:t> </a:t>
            </a:r>
            <a:r>
              <a:rPr lang="cs-CZ" dirty="0" err="1" smtClean="0"/>
              <a:t>modified</a:t>
            </a:r>
            <a:r>
              <a:rPr lang="cs-CZ" dirty="0" smtClean="0"/>
              <a:t> </a:t>
            </a:r>
            <a:r>
              <a:rPr lang="cs-CZ" dirty="0" err="1" smtClean="0"/>
              <a:t>electrochemical</a:t>
            </a:r>
            <a:r>
              <a:rPr lang="cs-CZ" dirty="0" smtClean="0"/>
              <a:t> </a:t>
            </a:r>
            <a:r>
              <a:rPr lang="cs-CZ" dirty="0" err="1" smtClean="0"/>
              <a:t>sensing</a:t>
            </a:r>
            <a:r>
              <a:rPr lang="cs-CZ" dirty="0" smtClean="0"/>
              <a:t> </a:t>
            </a:r>
            <a:r>
              <a:rPr lang="cs-CZ" dirty="0" err="1" smtClean="0"/>
              <a:t>interfaces</a:t>
            </a:r>
            <a:r>
              <a:rPr lang="cs-CZ" dirty="0" smtClean="0"/>
              <a:t> </a:t>
            </a:r>
            <a:r>
              <a:rPr lang="cs-CZ" dirty="0" err="1" smtClean="0"/>
              <a:t>offer</a:t>
            </a:r>
            <a:r>
              <a:rPr lang="cs-CZ" dirty="0" smtClean="0"/>
              <a:t> elegant </a:t>
            </a:r>
            <a:r>
              <a:rPr lang="cs-CZ" dirty="0" err="1" smtClean="0"/>
              <a:t>ways</a:t>
            </a:r>
            <a:r>
              <a:rPr lang="cs-CZ" dirty="0" smtClean="0"/>
              <a:t> </a:t>
            </a:r>
            <a:r>
              <a:rPr lang="cs-CZ" dirty="0" err="1" smtClean="0"/>
              <a:t>for</a:t>
            </a:r>
            <a:r>
              <a:rPr lang="cs-CZ" dirty="0" smtClean="0"/>
              <a:t> </a:t>
            </a:r>
            <a:r>
              <a:rPr lang="cs-CZ" dirty="0" err="1" smtClean="0"/>
              <a:t>interacting</a:t>
            </a:r>
            <a:r>
              <a:rPr lang="cs-CZ" dirty="0" smtClean="0"/>
              <a:t> DNA </a:t>
            </a:r>
            <a:r>
              <a:rPr lang="cs-CZ" dirty="0" err="1" smtClean="0"/>
              <a:t>recognition</a:t>
            </a:r>
            <a:r>
              <a:rPr lang="cs-CZ" dirty="0" smtClean="0"/>
              <a:t> </a:t>
            </a:r>
            <a:r>
              <a:rPr lang="cs-CZ" dirty="0" err="1" smtClean="0"/>
              <a:t>events</a:t>
            </a:r>
            <a:r>
              <a:rPr lang="cs-CZ" dirty="0" smtClean="0"/>
              <a:t> </a:t>
            </a:r>
            <a:r>
              <a:rPr lang="cs-CZ" dirty="0" err="1" smtClean="0"/>
              <a:t>with</a:t>
            </a:r>
            <a:r>
              <a:rPr lang="cs-CZ" dirty="0" smtClean="0"/>
              <a:t> </a:t>
            </a:r>
            <a:r>
              <a:rPr lang="cs-CZ" dirty="0" err="1" smtClean="0"/>
              <a:t>electrochemical</a:t>
            </a:r>
            <a:r>
              <a:rPr lang="cs-CZ" dirty="0" smtClean="0"/>
              <a:t> </a:t>
            </a:r>
            <a:r>
              <a:rPr lang="cs-CZ" dirty="0" err="1" smtClean="0"/>
              <a:t>signal</a:t>
            </a:r>
            <a:r>
              <a:rPr lang="cs-CZ" dirty="0" smtClean="0"/>
              <a:t> </a:t>
            </a:r>
            <a:r>
              <a:rPr lang="cs-CZ" dirty="0" err="1" smtClean="0"/>
              <a:t>transduction</a:t>
            </a:r>
            <a:r>
              <a:rPr lang="cs-CZ" dirty="0" smtClean="0"/>
              <a:t>, </a:t>
            </a:r>
            <a:r>
              <a:rPr lang="cs-CZ" dirty="0" err="1" smtClean="0"/>
              <a:t>and</a:t>
            </a:r>
            <a:r>
              <a:rPr lang="cs-CZ" dirty="0" smtClean="0"/>
              <a:t> </a:t>
            </a:r>
            <a:r>
              <a:rPr lang="cs-CZ" dirty="0" err="1" smtClean="0"/>
              <a:t>for</a:t>
            </a:r>
            <a:r>
              <a:rPr lang="cs-CZ" dirty="0" smtClean="0"/>
              <a:t> </a:t>
            </a:r>
            <a:r>
              <a:rPr lang="cs-CZ" dirty="0" err="1" smtClean="0"/>
              <a:t>amplyfying</a:t>
            </a:r>
            <a:r>
              <a:rPr lang="cs-CZ" dirty="0" smtClean="0"/>
              <a:t>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resulting</a:t>
            </a:r>
            <a:r>
              <a:rPr lang="cs-CZ" dirty="0" smtClean="0"/>
              <a:t> </a:t>
            </a:r>
            <a:r>
              <a:rPr lang="cs-CZ" dirty="0" err="1" smtClean="0"/>
              <a:t>electrical</a:t>
            </a:r>
            <a:r>
              <a:rPr lang="cs-CZ" dirty="0" smtClean="0"/>
              <a:t> response</a:t>
            </a:r>
          </a:p>
          <a:p>
            <a:pPr>
              <a:buFont typeface="Arial" pitchFamily="34" charset="0"/>
              <a:buChar char="•"/>
            </a:pPr>
            <a:r>
              <a:rPr lang="cs-CZ" dirty="0" err="1" smtClean="0"/>
              <a:t>AuNPs</a:t>
            </a:r>
            <a:r>
              <a:rPr lang="cs-CZ" dirty="0" smtClean="0"/>
              <a:t> –</a:t>
            </a:r>
            <a:r>
              <a:rPr lang="cs-CZ" dirty="0" err="1" smtClean="0"/>
              <a:t>based</a:t>
            </a:r>
            <a:r>
              <a:rPr lang="cs-CZ" dirty="0" smtClean="0"/>
              <a:t> </a:t>
            </a:r>
            <a:r>
              <a:rPr lang="cs-CZ" dirty="0" err="1" smtClean="0"/>
              <a:t>electrochemical</a:t>
            </a:r>
            <a:r>
              <a:rPr lang="cs-CZ" dirty="0" smtClean="0"/>
              <a:t> device </a:t>
            </a:r>
            <a:r>
              <a:rPr lang="cs-CZ" dirty="0" err="1" smtClean="0"/>
              <a:t>will</a:t>
            </a:r>
            <a:r>
              <a:rPr lang="cs-CZ" dirty="0" smtClean="0"/>
              <a:t> </a:t>
            </a:r>
            <a:r>
              <a:rPr lang="cs-CZ" dirty="0" err="1" smtClean="0"/>
              <a:t>provide</a:t>
            </a:r>
            <a:r>
              <a:rPr lang="cs-CZ" dirty="0" smtClean="0"/>
              <a:t> </a:t>
            </a:r>
            <a:r>
              <a:rPr lang="cs-CZ" dirty="0" err="1" smtClean="0"/>
              <a:t>new</a:t>
            </a:r>
            <a:r>
              <a:rPr lang="cs-CZ" dirty="0" smtClean="0"/>
              <a:t> </a:t>
            </a:r>
            <a:r>
              <a:rPr lang="cs-CZ" dirty="0" err="1" smtClean="0"/>
              <a:t>opportunity</a:t>
            </a:r>
            <a:r>
              <a:rPr lang="cs-CZ" dirty="0" smtClean="0"/>
              <a:t> </a:t>
            </a:r>
            <a:r>
              <a:rPr lang="cs-CZ" dirty="0" err="1" smtClean="0"/>
              <a:t>for</a:t>
            </a:r>
            <a:r>
              <a:rPr lang="cs-CZ" dirty="0" smtClean="0"/>
              <a:t> gene </a:t>
            </a:r>
            <a:r>
              <a:rPr lang="cs-CZ" dirty="0" err="1" smtClean="0"/>
              <a:t>diagnostics</a:t>
            </a:r>
            <a:endParaRPr lang="cs-CZ" dirty="0" smtClean="0"/>
          </a:p>
          <a:p>
            <a:pPr>
              <a:buFont typeface="Arial" pitchFamily="34" charset="0"/>
              <a:buChar char="•"/>
            </a:pPr>
            <a:r>
              <a:rPr lang="cs-CZ" dirty="0" err="1" smtClean="0"/>
              <a:t>Merkoci</a:t>
            </a:r>
            <a:r>
              <a:rPr lang="cs-CZ" dirty="0" smtClean="0"/>
              <a:t> </a:t>
            </a:r>
            <a:r>
              <a:rPr lang="cs-CZ" dirty="0" err="1" smtClean="0"/>
              <a:t>and</a:t>
            </a:r>
            <a:r>
              <a:rPr lang="cs-CZ" dirty="0" smtClean="0"/>
              <a:t> co-</a:t>
            </a:r>
            <a:r>
              <a:rPr lang="cs-CZ" dirty="0" err="1" smtClean="0"/>
              <a:t>workers</a:t>
            </a:r>
            <a:r>
              <a:rPr lang="cs-CZ" dirty="0" smtClean="0"/>
              <a:t> </a:t>
            </a:r>
            <a:r>
              <a:rPr lang="cs-CZ" dirty="0" err="1" smtClean="0"/>
              <a:t>reviewed</a:t>
            </a:r>
            <a:r>
              <a:rPr lang="cs-CZ" dirty="0" smtClean="0"/>
              <a:t> </a:t>
            </a:r>
            <a:r>
              <a:rPr lang="cs-CZ" dirty="0" err="1" smtClean="0"/>
              <a:t>recent</a:t>
            </a:r>
            <a:r>
              <a:rPr lang="cs-CZ" dirty="0" smtClean="0"/>
              <a:t> </a:t>
            </a:r>
            <a:r>
              <a:rPr lang="cs-CZ" dirty="0" err="1" smtClean="0"/>
              <a:t>important</a:t>
            </a:r>
            <a:r>
              <a:rPr lang="cs-CZ" dirty="0" smtClean="0"/>
              <a:t> </a:t>
            </a:r>
            <a:r>
              <a:rPr lang="cs-CZ" dirty="0" err="1" smtClean="0"/>
              <a:t>achievements</a:t>
            </a:r>
            <a:r>
              <a:rPr lang="cs-CZ" dirty="0" smtClean="0"/>
              <a:t> on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electrochemical</a:t>
            </a:r>
            <a:r>
              <a:rPr lang="cs-CZ" dirty="0" smtClean="0"/>
              <a:t> </a:t>
            </a:r>
            <a:r>
              <a:rPr lang="cs-CZ" dirty="0" err="1" smtClean="0"/>
              <a:t>sensing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DNA </a:t>
            </a:r>
            <a:r>
              <a:rPr lang="cs-CZ" dirty="0" err="1" smtClean="0"/>
              <a:t>using</a:t>
            </a:r>
            <a:r>
              <a:rPr lang="cs-CZ" dirty="0" smtClean="0"/>
              <a:t> </a:t>
            </a:r>
            <a:r>
              <a:rPr lang="cs-CZ" dirty="0" err="1" smtClean="0"/>
              <a:t>AuNPs</a:t>
            </a:r>
            <a:endParaRPr lang="cs-CZ" dirty="0"/>
          </a:p>
        </p:txBody>
      </p:sp>
      <p:pic>
        <p:nvPicPr>
          <p:cNvPr id="139266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83568" y="4005064"/>
            <a:ext cx="3600399" cy="25219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ovéPole 5"/>
          <p:cNvSpPr txBox="1"/>
          <p:nvPr/>
        </p:nvSpPr>
        <p:spPr>
          <a:xfrm>
            <a:off x="4355976" y="4005064"/>
            <a:ext cx="4536504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400" dirty="0" smtClean="0"/>
              <a:t>Schematic procedure of the different strategies used for the integration of </a:t>
            </a:r>
            <a:r>
              <a:rPr lang="en-US" sz="1400" dirty="0" err="1" smtClean="0"/>
              <a:t>AuNPs</a:t>
            </a:r>
            <a:r>
              <a:rPr lang="en-US" sz="1400" dirty="0" smtClean="0"/>
              <a:t> into DNA sensing systems: (A) previous dissolving of </a:t>
            </a:r>
            <a:r>
              <a:rPr lang="en-US" sz="1400" dirty="0" err="1" smtClean="0"/>
              <a:t>AuNPs</a:t>
            </a:r>
            <a:r>
              <a:rPr lang="en-US" sz="1400" dirty="0" smtClean="0"/>
              <a:t> by using</a:t>
            </a:r>
            <a:r>
              <a:rPr lang="cs-CZ" sz="1400" dirty="0" smtClean="0"/>
              <a:t> </a:t>
            </a:r>
            <a:r>
              <a:rPr lang="en-US" sz="1400" dirty="0" err="1" smtClean="0"/>
              <a:t>HBr</a:t>
            </a:r>
            <a:r>
              <a:rPr lang="en-US" sz="1400" dirty="0" smtClean="0"/>
              <a:t>/Br2 mixture followed by Au(III) ions detection, (B) direct detection of </a:t>
            </a:r>
            <a:r>
              <a:rPr lang="en-US" sz="1400" dirty="0" err="1" smtClean="0"/>
              <a:t>AuNPs</a:t>
            </a:r>
            <a:r>
              <a:rPr lang="en-US" sz="1400" dirty="0" smtClean="0"/>
              <a:t> anchored onto the surface of the </a:t>
            </a:r>
            <a:r>
              <a:rPr lang="en-US" sz="1400" dirty="0" err="1" smtClean="0"/>
              <a:t>genosensor</a:t>
            </a:r>
            <a:r>
              <a:rPr lang="en-US" sz="1400" dirty="0" smtClean="0"/>
              <a:t>, (C) </a:t>
            </a:r>
            <a:r>
              <a:rPr lang="en-US" sz="1400" dirty="0" err="1" smtClean="0"/>
              <a:t>conductometric</a:t>
            </a:r>
            <a:r>
              <a:rPr lang="en-US" sz="1400" dirty="0" smtClean="0"/>
              <a:t> detection, (D) enhancement with silver or gold followed by detection, (E) </a:t>
            </a:r>
            <a:r>
              <a:rPr lang="en-US" sz="1400" dirty="0" err="1" smtClean="0"/>
              <a:t>AuNPs</a:t>
            </a:r>
            <a:r>
              <a:rPr lang="en-US" sz="1400" dirty="0" smtClean="0"/>
              <a:t> as carriers of other </a:t>
            </a:r>
            <a:r>
              <a:rPr lang="en-US" sz="1400" dirty="0" err="1" smtClean="0"/>
              <a:t>AuNPs</a:t>
            </a:r>
            <a:r>
              <a:rPr lang="en-US" sz="1400" dirty="0" smtClean="0"/>
              <a:t>, (F) </a:t>
            </a:r>
            <a:r>
              <a:rPr lang="en-US" sz="1400" dirty="0" err="1" smtClean="0"/>
              <a:t>AuNPs</a:t>
            </a:r>
            <a:r>
              <a:rPr lang="en-US" sz="1400" dirty="0" smtClean="0"/>
              <a:t> as carriers of other </a:t>
            </a:r>
            <a:r>
              <a:rPr lang="en-US" sz="1400" dirty="0" err="1" smtClean="0"/>
              <a:t>electroactive</a:t>
            </a:r>
            <a:r>
              <a:rPr lang="en-US" sz="1400" dirty="0" smtClean="0"/>
              <a:t> labels. Reprinted with</a:t>
            </a:r>
            <a:r>
              <a:rPr lang="cs-CZ" sz="1400" dirty="0" smtClean="0"/>
              <a:t> </a:t>
            </a:r>
            <a:r>
              <a:rPr lang="en-US" sz="1400" dirty="0" smtClean="0"/>
              <a:t>permission from Ref. [85], A. </a:t>
            </a:r>
            <a:r>
              <a:rPr lang="en-US" sz="1400" dirty="0" err="1" smtClean="0"/>
              <a:t>Merkoc¸i</a:t>
            </a:r>
            <a:r>
              <a:rPr lang="en-US" sz="1400" dirty="0" smtClean="0"/>
              <a:t>, 19 (2007) 743. Copyright Wiley-VCH (2007).</a:t>
            </a:r>
            <a:endParaRPr lang="cs-CZ" sz="1400" dirty="0" smtClean="0"/>
          </a:p>
          <a:p>
            <a:pPr algn="just"/>
            <a:endParaRPr lang="en-US" sz="1400" dirty="0" smtClean="0"/>
          </a:p>
          <a:p>
            <a:pPr algn="just"/>
            <a:endParaRPr lang="en-US" sz="1400" dirty="0" smtClean="0"/>
          </a:p>
          <a:p>
            <a:pPr algn="just"/>
            <a:endParaRPr lang="en-US" sz="1400" dirty="0" smtClean="0"/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2"/>
          <p:cNvSpPr txBox="1">
            <a:spLocks/>
          </p:cNvSpPr>
          <p:nvPr/>
        </p:nvSpPr>
        <p:spPr>
          <a:xfrm>
            <a:off x="395536" y="0"/>
            <a:ext cx="8229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Gold</a:t>
            </a:r>
            <a:r>
              <a:rPr kumimoji="0" lang="cs-CZ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cs-CZ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nanoparticles</a:t>
            </a:r>
            <a:r>
              <a:rPr kumimoji="0" lang="cs-CZ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-</a:t>
            </a:r>
            <a:r>
              <a:rPr kumimoji="0" lang="cs-CZ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based</a:t>
            </a:r>
            <a:r>
              <a:rPr kumimoji="0" lang="cs-CZ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cs-CZ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electrochemical</a:t>
            </a:r>
            <a:r>
              <a:rPr kumimoji="0" lang="cs-CZ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cs-CZ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sensor</a:t>
            </a:r>
            <a:r>
              <a:rPr kumimoji="0" lang="cs-CZ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cs-CZ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and</a:t>
            </a:r>
            <a:r>
              <a:rPr kumimoji="0" lang="cs-CZ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cs-CZ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bioelectrochemical</a:t>
            </a:r>
            <a:r>
              <a:rPr kumimoji="0" lang="cs-CZ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cs-CZ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sensor</a:t>
            </a:r>
            <a:endParaRPr kumimoji="0" lang="cs-CZ" sz="28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Gold</a:t>
            </a:r>
            <a:r>
              <a:rPr kumimoji="0" lang="cs-CZ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cs-CZ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nanoparticles</a:t>
            </a:r>
            <a:r>
              <a:rPr kumimoji="0" lang="cs-CZ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cs-CZ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for</a:t>
            </a:r>
            <a:r>
              <a:rPr kumimoji="0" lang="cs-CZ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cs-CZ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genosensors</a:t>
            </a:r>
            <a:endParaRPr kumimoji="0" lang="cs-CZ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611560" y="1306969"/>
            <a:ext cx="8424936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Font typeface="Arial" pitchFamily="34" charset="0"/>
              <a:buChar char="•"/>
            </a:pPr>
            <a:r>
              <a:rPr lang="cs-CZ" dirty="0" err="1" smtClean="0"/>
              <a:t>The</a:t>
            </a:r>
            <a:r>
              <a:rPr lang="cs-CZ" dirty="0" smtClean="0"/>
              <a:t> use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colloidal</a:t>
            </a:r>
            <a:r>
              <a:rPr lang="cs-CZ" dirty="0" smtClean="0"/>
              <a:t> </a:t>
            </a:r>
            <a:r>
              <a:rPr lang="cs-CZ" dirty="0" err="1" smtClean="0"/>
              <a:t>gold</a:t>
            </a:r>
            <a:r>
              <a:rPr lang="cs-CZ" dirty="0" smtClean="0"/>
              <a:t> </a:t>
            </a:r>
            <a:r>
              <a:rPr lang="cs-CZ" dirty="0" err="1" smtClean="0"/>
              <a:t>tags</a:t>
            </a:r>
            <a:r>
              <a:rPr lang="cs-CZ" dirty="0" smtClean="0"/>
              <a:t> </a:t>
            </a:r>
            <a:r>
              <a:rPr lang="cs-CZ" dirty="0" err="1" smtClean="0"/>
              <a:t>for</a:t>
            </a:r>
            <a:r>
              <a:rPr lang="cs-CZ" dirty="0" smtClean="0"/>
              <a:t> </a:t>
            </a:r>
            <a:r>
              <a:rPr lang="cs-CZ" dirty="0" err="1" smtClean="0"/>
              <a:t>electronic</a:t>
            </a:r>
            <a:r>
              <a:rPr lang="cs-CZ" dirty="0" smtClean="0"/>
              <a:t> </a:t>
            </a:r>
            <a:r>
              <a:rPr lang="cs-CZ" dirty="0" err="1" smtClean="0"/>
              <a:t>detection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DNA </a:t>
            </a:r>
            <a:r>
              <a:rPr lang="cs-CZ" dirty="0" err="1" smtClean="0"/>
              <a:t>hybridization</a:t>
            </a:r>
            <a:r>
              <a:rPr lang="cs-CZ" dirty="0" smtClean="0"/>
              <a:t> – </a:t>
            </a:r>
            <a:r>
              <a:rPr lang="cs-CZ" dirty="0" err="1" smtClean="0"/>
              <a:t>capturing</a:t>
            </a:r>
            <a:r>
              <a:rPr lang="cs-CZ" dirty="0" smtClean="0"/>
              <a:t> 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AuNPs</a:t>
            </a:r>
            <a:r>
              <a:rPr lang="cs-CZ" dirty="0" smtClean="0"/>
              <a:t> to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hybridized</a:t>
            </a:r>
            <a:r>
              <a:rPr lang="cs-CZ" dirty="0" smtClean="0"/>
              <a:t> </a:t>
            </a:r>
            <a:r>
              <a:rPr lang="cs-CZ" dirty="0" err="1" smtClean="0"/>
              <a:t>target</a:t>
            </a:r>
            <a:r>
              <a:rPr lang="cs-CZ" dirty="0" smtClean="0"/>
              <a:t>, </a:t>
            </a:r>
            <a:r>
              <a:rPr lang="cs-CZ" dirty="0" err="1" smtClean="0"/>
              <a:t>followed</a:t>
            </a:r>
            <a:r>
              <a:rPr lang="cs-CZ" dirty="0" smtClean="0"/>
              <a:t> by </a:t>
            </a:r>
            <a:r>
              <a:rPr lang="cs-CZ" dirty="0" err="1" smtClean="0"/>
              <a:t>highly</a:t>
            </a:r>
            <a:r>
              <a:rPr lang="cs-CZ" dirty="0" smtClean="0"/>
              <a:t> sensitive </a:t>
            </a:r>
            <a:r>
              <a:rPr lang="cs-CZ" dirty="0" err="1" smtClean="0"/>
              <a:t>anodic</a:t>
            </a:r>
            <a:r>
              <a:rPr lang="cs-CZ" dirty="0" smtClean="0"/>
              <a:t> </a:t>
            </a:r>
            <a:r>
              <a:rPr lang="cs-CZ" dirty="0" err="1" smtClean="0"/>
              <a:t>stripping</a:t>
            </a:r>
            <a:r>
              <a:rPr lang="cs-CZ" dirty="0" smtClean="0"/>
              <a:t> </a:t>
            </a:r>
            <a:r>
              <a:rPr lang="cs-CZ" dirty="0" err="1" smtClean="0"/>
              <a:t>electrochemical</a:t>
            </a:r>
            <a:r>
              <a:rPr lang="cs-CZ" dirty="0" smtClean="0"/>
              <a:t> </a:t>
            </a:r>
            <a:r>
              <a:rPr lang="cs-CZ" dirty="0" err="1" smtClean="0"/>
              <a:t>measurement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the</a:t>
            </a:r>
            <a:r>
              <a:rPr lang="cs-CZ" dirty="0" smtClean="0"/>
              <a:t> metal </a:t>
            </a:r>
            <a:r>
              <a:rPr lang="cs-CZ" dirty="0" err="1" smtClean="0"/>
              <a:t>tracer</a:t>
            </a:r>
            <a:endParaRPr lang="cs-CZ" dirty="0" smtClean="0"/>
          </a:p>
          <a:p>
            <a:pPr algn="just">
              <a:buFont typeface="Arial" pitchFamily="34" charset="0"/>
              <a:buChar char="•"/>
            </a:pPr>
            <a:r>
              <a:rPr lang="cs-CZ" dirty="0" err="1" smtClean="0"/>
              <a:t>Due</a:t>
            </a:r>
            <a:r>
              <a:rPr lang="cs-CZ" dirty="0" smtClean="0"/>
              <a:t> to </a:t>
            </a:r>
            <a:r>
              <a:rPr lang="cs-CZ" dirty="0" err="1" smtClean="0"/>
              <a:t>the</a:t>
            </a:r>
            <a:r>
              <a:rPr lang="cs-CZ" dirty="0" smtClean="0"/>
              <a:t> toxicity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en-US" dirty="0" err="1" smtClean="0"/>
              <a:t>HBr</a:t>
            </a:r>
            <a:r>
              <a:rPr lang="en-US" dirty="0" smtClean="0"/>
              <a:t>/Br</a:t>
            </a:r>
            <a:r>
              <a:rPr lang="en-US" baseline="-25000" dirty="0" smtClean="0"/>
              <a:t>2</a:t>
            </a:r>
            <a:r>
              <a:rPr lang="cs-CZ" dirty="0" smtClean="0"/>
              <a:t> </a:t>
            </a:r>
            <a:r>
              <a:rPr lang="cs-CZ" dirty="0" err="1" smtClean="0"/>
              <a:t>solution</a:t>
            </a:r>
            <a:r>
              <a:rPr lang="cs-CZ" dirty="0" smtClean="0"/>
              <a:t> </a:t>
            </a:r>
            <a:r>
              <a:rPr lang="cs-CZ" dirty="0" err="1" smtClean="0"/>
              <a:t>the</a:t>
            </a:r>
            <a:r>
              <a:rPr lang="cs-CZ" dirty="0" smtClean="0"/>
              <a:t> novel </a:t>
            </a:r>
            <a:r>
              <a:rPr lang="cs-CZ" dirty="0" err="1" smtClean="0"/>
              <a:t>AuNPs</a:t>
            </a:r>
            <a:r>
              <a:rPr lang="cs-CZ" dirty="0" smtClean="0"/>
              <a:t> –</a:t>
            </a:r>
            <a:r>
              <a:rPr lang="cs-CZ" dirty="0" err="1" smtClean="0"/>
              <a:t>based</a:t>
            </a:r>
            <a:r>
              <a:rPr lang="cs-CZ" dirty="0" smtClean="0"/>
              <a:t> </a:t>
            </a:r>
            <a:r>
              <a:rPr lang="cs-CZ" dirty="0" err="1" smtClean="0"/>
              <a:t>protocol</a:t>
            </a:r>
            <a:r>
              <a:rPr lang="cs-CZ" dirty="0" smtClean="0"/>
              <a:t> </a:t>
            </a:r>
            <a:r>
              <a:rPr lang="cs-CZ" dirty="0" err="1" smtClean="0"/>
              <a:t>was</a:t>
            </a:r>
            <a:r>
              <a:rPr lang="cs-CZ" dirty="0" smtClean="0"/>
              <a:t> </a:t>
            </a:r>
            <a:r>
              <a:rPr lang="cs-CZ" dirty="0" err="1" smtClean="0"/>
              <a:t>reported</a:t>
            </a:r>
            <a:r>
              <a:rPr lang="cs-CZ" dirty="0" smtClean="0"/>
              <a:t> – a novel </a:t>
            </a:r>
            <a:r>
              <a:rPr lang="cs-CZ" dirty="0" err="1" smtClean="0"/>
              <a:t>AuNPs</a:t>
            </a:r>
            <a:r>
              <a:rPr lang="cs-CZ" dirty="0" smtClean="0"/>
              <a:t> – </a:t>
            </a:r>
            <a:r>
              <a:rPr lang="cs-CZ" dirty="0" err="1" smtClean="0"/>
              <a:t>based</a:t>
            </a:r>
            <a:r>
              <a:rPr lang="cs-CZ" dirty="0" smtClean="0"/>
              <a:t> </a:t>
            </a:r>
            <a:r>
              <a:rPr lang="cs-CZ" dirty="0" err="1" smtClean="0"/>
              <a:t>protocol</a:t>
            </a:r>
            <a:r>
              <a:rPr lang="cs-CZ" dirty="0" smtClean="0"/>
              <a:t> </a:t>
            </a:r>
            <a:r>
              <a:rPr lang="cs-CZ" dirty="0" err="1" smtClean="0"/>
              <a:t>for</a:t>
            </a:r>
            <a:r>
              <a:rPr lang="cs-CZ" dirty="0" smtClean="0"/>
              <a:t> </a:t>
            </a:r>
            <a:r>
              <a:rPr lang="cs-CZ" dirty="0" err="1" smtClean="0"/>
              <a:t>detection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DNA </a:t>
            </a:r>
            <a:r>
              <a:rPr lang="cs-CZ" dirty="0" err="1" smtClean="0"/>
              <a:t>hybridization</a:t>
            </a:r>
            <a:r>
              <a:rPr lang="cs-CZ" dirty="0" smtClean="0"/>
              <a:t> </a:t>
            </a:r>
            <a:r>
              <a:rPr lang="cs-CZ" dirty="0" err="1" smtClean="0"/>
              <a:t>based</a:t>
            </a:r>
            <a:r>
              <a:rPr lang="cs-CZ" dirty="0" smtClean="0"/>
              <a:t> on </a:t>
            </a:r>
            <a:r>
              <a:rPr lang="cs-CZ" dirty="0" err="1" smtClean="0"/>
              <a:t>magnetically</a:t>
            </a:r>
            <a:r>
              <a:rPr lang="cs-CZ" dirty="0" smtClean="0"/>
              <a:t> </a:t>
            </a:r>
            <a:r>
              <a:rPr lang="cs-CZ" dirty="0" err="1" smtClean="0"/>
              <a:t>trigged</a:t>
            </a:r>
            <a:r>
              <a:rPr lang="cs-CZ" dirty="0" smtClean="0"/>
              <a:t> </a:t>
            </a:r>
            <a:r>
              <a:rPr lang="cs-CZ" dirty="0" err="1" smtClean="0"/>
              <a:t>direct</a:t>
            </a:r>
            <a:r>
              <a:rPr lang="cs-CZ" dirty="0" smtClean="0"/>
              <a:t> </a:t>
            </a:r>
            <a:r>
              <a:rPr lang="cs-CZ" dirty="0" err="1" smtClean="0"/>
              <a:t>electrochemical</a:t>
            </a:r>
            <a:r>
              <a:rPr lang="cs-CZ" dirty="0" smtClean="0"/>
              <a:t> </a:t>
            </a:r>
            <a:r>
              <a:rPr lang="cs-CZ" dirty="0" err="1" smtClean="0"/>
              <a:t>detection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gold</a:t>
            </a:r>
            <a:r>
              <a:rPr lang="cs-CZ" dirty="0" smtClean="0"/>
              <a:t> </a:t>
            </a:r>
            <a:r>
              <a:rPr lang="cs-CZ" dirty="0" err="1" smtClean="0"/>
              <a:t>quantum</a:t>
            </a:r>
            <a:r>
              <a:rPr lang="cs-CZ" dirty="0" smtClean="0"/>
              <a:t> </a:t>
            </a:r>
            <a:r>
              <a:rPr lang="cs-CZ" dirty="0" err="1" smtClean="0"/>
              <a:t>dot</a:t>
            </a:r>
            <a:r>
              <a:rPr lang="cs-CZ" dirty="0" smtClean="0"/>
              <a:t> </a:t>
            </a:r>
            <a:r>
              <a:rPr lang="cs-CZ" dirty="0" err="1" smtClean="0"/>
              <a:t>tracers</a:t>
            </a:r>
            <a:endParaRPr lang="cs-CZ" dirty="0" smtClean="0"/>
          </a:p>
          <a:p>
            <a:pPr algn="just">
              <a:buFont typeface="Arial" pitchFamily="34" charset="0"/>
              <a:buChar char="•"/>
            </a:pPr>
            <a:r>
              <a:rPr lang="cs-CZ" dirty="0" err="1" smtClean="0"/>
              <a:t>Enhancement</a:t>
            </a:r>
            <a:r>
              <a:rPr lang="cs-CZ" dirty="0" smtClean="0"/>
              <a:t> by </a:t>
            </a:r>
            <a:r>
              <a:rPr lang="cs-CZ" dirty="0" err="1" smtClean="0"/>
              <a:t>precipitation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silver</a:t>
            </a:r>
            <a:r>
              <a:rPr lang="cs-CZ" dirty="0" smtClean="0"/>
              <a:t> </a:t>
            </a:r>
            <a:r>
              <a:rPr lang="cs-CZ" dirty="0" err="1" smtClean="0"/>
              <a:t>or</a:t>
            </a:r>
            <a:r>
              <a:rPr lang="cs-CZ" dirty="0" smtClean="0"/>
              <a:t> </a:t>
            </a:r>
            <a:r>
              <a:rPr lang="cs-CZ" dirty="0" err="1" smtClean="0"/>
              <a:t>gold</a:t>
            </a:r>
            <a:r>
              <a:rPr lang="cs-CZ" dirty="0" smtClean="0"/>
              <a:t> </a:t>
            </a:r>
            <a:r>
              <a:rPr lang="cs-CZ" dirty="0" err="1" smtClean="0"/>
              <a:t>onto</a:t>
            </a:r>
            <a:r>
              <a:rPr lang="cs-CZ" dirty="0" smtClean="0"/>
              <a:t>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AuNPs</a:t>
            </a:r>
            <a:r>
              <a:rPr lang="cs-CZ" dirty="0" smtClean="0"/>
              <a:t> </a:t>
            </a:r>
            <a:r>
              <a:rPr lang="cs-CZ" dirty="0" err="1" smtClean="0"/>
              <a:t>for</a:t>
            </a:r>
            <a:r>
              <a:rPr lang="cs-CZ" dirty="0" smtClean="0"/>
              <a:t> </a:t>
            </a:r>
            <a:r>
              <a:rPr lang="cs-CZ" dirty="0" err="1" smtClean="0"/>
              <a:t>amplifying</a:t>
            </a:r>
            <a:r>
              <a:rPr lang="cs-CZ" dirty="0" smtClean="0"/>
              <a:t> </a:t>
            </a:r>
            <a:r>
              <a:rPr lang="cs-CZ" dirty="0" err="1" smtClean="0"/>
              <a:t>signals</a:t>
            </a:r>
            <a:r>
              <a:rPr lang="cs-CZ" dirty="0" smtClean="0"/>
              <a:t> </a:t>
            </a:r>
            <a:r>
              <a:rPr lang="cs-CZ" dirty="0" err="1" smtClean="0"/>
              <a:t>and</a:t>
            </a:r>
            <a:r>
              <a:rPr lang="cs-CZ" dirty="0" smtClean="0"/>
              <a:t> </a:t>
            </a:r>
            <a:r>
              <a:rPr lang="cs-CZ" dirty="0" err="1" smtClean="0"/>
              <a:t>lowering</a:t>
            </a:r>
            <a:r>
              <a:rPr lang="cs-CZ" dirty="0" smtClean="0"/>
              <a:t> </a:t>
            </a:r>
            <a:r>
              <a:rPr lang="cs-CZ" dirty="0" err="1" smtClean="0"/>
              <a:t>detection</a:t>
            </a:r>
            <a:r>
              <a:rPr lang="cs-CZ" dirty="0" smtClean="0"/>
              <a:t> </a:t>
            </a:r>
            <a:r>
              <a:rPr lang="cs-CZ" dirty="0" err="1" smtClean="0"/>
              <a:t>limits</a:t>
            </a:r>
            <a:endParaRPr lang="cs-CZ" dirty="0" smtClean="0"/>
          </a:p>
          <a:p>
            <a:pPr algn="just">
              <a:buFont typeface="Arial" pitchFamily="34" charset="0"/>
              <a:buChar char="•"/>
            </a:pPr>
            <a:r>
              <a:rPr lang="cs-CZ" dirty="0" err="1" smtClean="0"/>
              <a:t>Analyzing</a:t>
            </a:r>
            <a:r>
              <a:rPr lang="cs-CZ" dirty="0" smtClean="0"/>
              <a:t> </a:t>
            </a:r>
            <a:r>
              <a:rPr lang="cs-CZ" dirty="0" err="1" smtClean="0"/>
              <a:t>sequence</a:t>
            </a:r>
            <a:r>
              <a:rPr lang="cs-CZ" dirty="0" smtClean="0"/>
              <a:t>-</a:t>
            </a:r>
            <a:r>
              <a:rPr lang="cs-CZ" dirty="0" err="1" smtClean="0"/>
              <a:t>specific</a:t>
            </a:r>
            <a:r>
              <a:rPr lang="cs-CZ" dirty="0" smtClean="0"/>
              <a:t> DNA </a:t>
            </a:r>
            <a:r>
              <a:rPr lang="cs-CZ" dirty="0" err="1" smtClean="0"/>
              <a:t>using</a:t>
            </a:r>
            <a:r>
              <a:rPr lang="cs-CZ" dirty="0" smtClean="0"/>
              <a:t> </a:t>
            </a:r>
            <a:r>
              <a:rPr lang="cs-CZ" dirty="0" err="1" smtClean="0"/>
              <a:t>AuNPs</a:t>
            </a:r>
            <a:r>
              <a:rPr lang="cs-CZ" dirty="0" smtClean="0"/>
              <a:t> </a:t>
            </a:r>
            <a:r>
              <a:rPr lang="cs-CZ" dirty="0" err="1" smtClean="0"/>
              <a:t>marked</a:t>
            </a:r>
            <a:r>
              <a:rPr lang="cs-CZ" dirty="0" smtClean="0"/>
              <a:t> DNA </a:t>
            </a:r>
            <a:r>
              <a:rPr lang="cs-CZ" dirty="0" err="1" smtClean="0"/>
              <a:t>probes</a:t>
            </a:r>
            <a:r>
              <a:rPr lang="cs-CZ" dirty="0" smtClean="0"/>
              <a:t> </a:t>
            </a:r>
            <a:r>
              <a:rPr lang="cs-CZ" dirty="0" err="1" smtClean="0"/>
              <a:t>and</a:t>
            </a:r>
            <a:r>
              <a:rPr lang="cs-CZ" dirty="0" smtClean="0"/>
              <a:t> </a:t>
            </a:r>
            <a:r>
              <a:rPr lang="cs-CZ" dirty="0" err="1" smtClean="0"/>
              <a:t>subsequent</a:t>
            </a:r>
            <a:r>
              <a:rPr lang="cs-CZ" dirty="0" smtClean="0"/>
              <a:t> </a:t>
            </a:r>
            <a:r>
              <a:rPr lang="cs-CZ" dirty="0" err="1" smtClean="0"/>
              <a:t>signal</a:t>
            </a:r>
            <a:r>
              <a:rPr lang="cs-CZ" dirty="0" smtClean="0"/>
              <a:t> </a:t>
            </a:r>
            <a:r>
              <a:rPr lang="cs-CZ" dirty="0" err="1" smtClean="0"/>
              <a:t>amplification</a:t>
            </a:r>
            <a:r>
              <a:rPr lang="cs-CZ" dirty="0" smtClean="0"/>
              <a:t> step by </a:t>
            </a:r>
            <a:r>
              <a:rPr lang="cs-CZ" dirty="0" err="1" smtClean="0"/>
              <a:t>silver</a:t>
            </a:r>
            <a:r>
              <a:rPr lang="cs-CZ" dirty="0" smtClean="0"/>
              <a:t> </a:t>
            </a:r>
            <a:r>
              <a:rPr lang="cs-CZ" dirty="0" err="1" smtClean="0"/>
              <a:t>enhancement</a:t>
            </a:r>
            <a:r>
              <a:rPr lang="cs-CZ" dirty="0" smtClean="0"/>
              <a:t> (</a:t>
            </a:r>
            <a:r>
              <a:rPr lang="cs-CZ" dirty="0" err="1" smtClean="0"/>
              <a:t>electrostatic</a:t>
            </a:r>
            <a:r>
              <a:rPr lang="cs-CZ" dirty="0" smtClean="0"/>
              <a:t> </a:t>
            </a:r>
            <a:r>
              <a:rPr lang="cs-CZ" dirty="0" err="1" smtClean="0"/>
              <a:t>adsorption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target</a:t>
            </a:r>
            <a:r>
              <a:rPr lang="cs-CZ" dirty="0" smtClean="0"/>
              <a:t> </a:t>
            </a:r>
            <a:r>
              <a:rPr lang="cs-CZ" dirty="0" err="1" smtClean="0"/>
              <a:t>ODNs</a:t>
            </a:r>
            <a:r>
              <a:rPr lang="cs-CZ" dirty="0" smtClean="0"/>
              <a:t> </a:t>
            </a:r>
            <a:r>
              <a:rPr lang="cs-CZ" dirty="0" err="1" smtClean="0"/>
              <a:t>onto</a:t>
            </a:r>
            <a:r>
              <a:rPr lang="cs-CZ" dirty="0" smtClean="0"/>
              <a:t>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sensing</a:t>
            </a:r>
            <a:r>
              <a:rPr lang="cs-CZ" dirty="0" smtClean="0"/>
              <a:t> </a:t>
            </a:r>
            <a:r>
              <a:rPr lang="cs-CZ" dirty="0" err="1" smtClean="0"/>
              <a:t>surface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the</a:t>
            </a:r>
            <a:r>
              <a:rPr lang="cs-CZ" dirty="0" smtClean="0"/>
              <a:t> GCE </a:t>
            </a:r>
            <a:r>
              <a:rPr lang="cs-CZ" dirty="0" err="1" smtClean="0"/>
              <a:t>and</a:t>
            </a:r>
            <a:r>
              <a:rPr lang="cs-CZ" dirty="0" smtClean="0"/>
              <a:t> </a:t>
            </a:r>
            <a:r>
              <a:rPr lang="cs-CZ" dirty="0" err="1" smtClean="0"/>
              <a:t>its</a:t>
            </a:r>
            <a:r>
              <a:rPr lang="cs-CZ" dirty="0" smtClean="0"/>
              <a:t> </a:t>
            </a:r>
            <a:r>
              <a:rPr lang="cs-CZ" dirty="0" err="1" smtClean="0"/>
              <a:t>hybridization</a:t>
            </a:r>
            <a:r>
              <a:rPr lang="cs-CZ" dirty="0" smtClean="0"/>
              <a:t> to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AuNPs</a:t>
            </a:r>
            <a:r>
              <a:rPr lang="cs-CZ" dirty="0" smtClean="0"/>
              <a:t>-</a:t>
            </a:r>
            <a:r>
              <a:rPr lang="cs-CZ" dirty="0" err="1" smtClean="0"/>
              <a:t>labeled</a:t>
            </a:r>
            <a:r>
              <a:rPr lang="cs-CZ" dirty="0" smtClean="0"/>
              <a:t> </a:t>
            </a:r>
            <a:r>
              <a:rPr lang="cs-CZ" dirty="0" err="1" smtClean="0"/>
              <a:t>ODNs</a:t>
            </a:r>
            <a:r>
              <a:rPr lang="cs-CZ" dirty="0" smtClean="0"/>
              <a:t> DNA </a:t>
            </a:r>
            <a:r>
              <a:rPr lang="cs-CZ" dirty="0" err="1" smtClean="0"/>
              <a:t>probe</a:t>
            </a:r>
            <a:r>
              <a:rPr lang="cs-CZ" dirty="0" smtClean="0"/>
              <a:t>)</a:t>
            </a:r>
          </a:p>
          <a:p>
            <a:pPr algn="just">
              <a:buFont typeface="Arial" pitchFamily="34" charset="0"/>
              <a:buChar char="•"/>
            </a:pPr>
            <a:r>
              <a:rPr lang="cs-CZ" dirty="0" err="1" smtClean="0"/>
              <a:t>Another</a:t>
            </a:r>
            <a:r>
              <a:rPr lang="cs-CZ" dirty="0" smtClean="0"/>
              <a:t> </a:t>
            </a:r>
            <a:r>
              <a:rPr lang="cs-CZ" dirty="0" err="1" smtClean="0"/>
              <a:t>signal</a:t>
            </a:r>
            <a:r>
              <a:rPr lang="cs-CZ" dirty="0" smtClean="0"/>
              <a:t> </a:t>
            </a:r>
            <a:r>
              <a:rPr lang="cs-CZ" dirty="0" err="1" smtClean="0"/>
              <a:t>amplification</a:t>
            </a:r>
            <a:r>
              <a:rPr lang="cs-CZ" dirty="0" smtClean="0"/>
              <a:t> </a:t>
            </a:r>
            <a:r>
              <a:rPr lang="cs-CZ" dirty="0" err="1" smtClean="0"/>
              <a:t>strategy</a:t>
            </a:r>
            <a:r>
              <a:rPr lang="cs-CZ" dirty="0" smtClean="0"/>
              <a:t> </a:t>
            </a:r>
            <a:r>
              <a:rPr lang="cs-CZ" dirty="0" err="1" smtClean="0"/>
              <a:t>is</a:t>
            </a:r>
            <a:r>
              <a:rPr lang="cs-CZ" dirty="0" smtClean="0"/>
              <a:t> to </a:t>
            </a:r>
            <a:r>
              <a:rPr lang="cs-CZ" dirty="0" err="1" smtClean="0"/>
              <a:t>attach</a:t>
            </a:r>
            <a:r>
              <a:rPr lang="cs-CZ" dirty="0" smtClean="0"/>
              <a:t> </a:t>
            </a:r>
            <a:r>
              <a:rPr lang="cs-CZ" dirty="0" err="1" smtClean="0"/>
              <a:t>electroactive</a:t>
            </a:r>
            <a:r>
              <a:rPr lang="cs-CZ" dirty="0" smtClean="0"/>
              <a:t> </a:t>
            </a:r>
            <a:r>
              <a:rPr lang="cs-CZ" dirty="0" err="1" smtClean="0"/>
              <a:t>ferrocenylhexanethiol</a:t>
            </a:r>
            <a:r>
              <a:rPr lang="cs-CZ" dirty="0" smtClean="0"/>
              <a:t> </a:t>
            </a:r>
            <a:r>
              <a:rPr lang="cs-CZ" dirty="0" err="1" smtClean="0"/>
              <a:t>molecules</a:t>
            </a:r>
            <a:r>
              <a:rPr lang="cs-CZ" dirty="0" smtClean="0"/>
              <a:t> </a:t>
            </a:r>
            <a:r>
              <a:rPr lang="cs-CZ" dirty="0" err="1" smtClean="0"/>
              <a:t>or</a:t>
            </a:r>
            <a:r>
              <a:rPr lang="cs-CZ" dirty="0" smtClean="0"/>
              <a:t> </a:t>
            </a:r>
            <a:r>
              <a:rPr lang="cs-CZ" dirty="0" err="1" smtClean="0"/>
              <a:t>electrogenerated</a:t>
            </a:r>
            <a:r>
              <a:rPr lang="cs-CZ" dirty="0" smtClean="0"/>
              <a:t> chemiluminiscence </a:t>
            </a:r>
            <a:r>
              <a:rPr lang="cs-CZ" dirty="0" err="1" smtClean="0"/>
              <a:t>indicator</a:t>
            </a:r>
            <a:r>
              <a:rPr lang="cs-CZ" dirty="0" smtClean="0"/>
              <a:t> to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AuNPs</a:t>
            </a:r>
            <a:r>
              <a:rPr lang="cs-CZ" dirty="0" smtClean="0"/>
              <a:t> </a:t>
            </a:r>
            <a:r>
              <a:rPr lang="cs-CZ" dirty="0" err="1" smtClean="0"/>
              <a:t>labels</a:t>
            </a:r>
            <a:endParaRPr lang="cs-CZ" dirty="0" smtClean="0"/>
          </a:p>
          <a:p>
            <a:pPr lvl="2" algn="just">
              <a:buFont typeface="Arial" pitchFamily="34" charset="0"/>
              <a:buChar char="•"/>
            </a:pP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AuNPs</a:t>
            </a:r>
            <a:r>
              <a:rPr lang="cs-CZ" dirty="0" smtClean="0"/>
              <a:t>/</a:t>
            </a:r>
            <a:r>
              <a:rPr lang="cs-CZ" dirty="0" err="1" smtClean="0"/>
              <a:t>streptavidin</a:t>
            </a:r>
            <a:r>
              <a:rPr lang="cs-CZ" dirty="0" smtClean="0"/>
              <a:t> </a:t>
            </a:r>
            <a:r>
              <a:rPr lang="cs-CZ" dirty="0" err="1" smtClean="0"/>
              <a:t>conjugates</a:t>
            </a:r>
            <a:r>
              <a:rPr lang="cs-CZ" dirty="0" smtClean="0"/>
              <a:t> </a:t>
            </a:r>
            <a:r>
              <a:rPr lang="cs-CZ" dirty="0" err="1" smtClean="0"/>
              <a:t>covered</a:t>
            </a:r>
            <a:r>
              <a:rPr lang="cs-CZ" dirty="0" smtClean="0"/>
              <a:t> </a:t>
            </a:r>
            <a:r>
              <a:rPr lang="cs-CZ" dirty="0" err="1" smtClean="0"/>
              <a:t>with</a:t>
            </a:r>
            <a:r>
              <a:rPr lang="cs-CZ" dirty="0" smtClean="0"/>
              <a:t> 6-</a:t>
            </a:r>
            <a:r>
              <a:rPr lang="cs-CZ" dirty="0" err="1" smtClean="0"/>
              <a:t>ferrocenylhexanethiol</a:t>
            </a:r>
            <a:r>
              <a:rPr lang="cs-CZ" dirty="0" smtClean="0"/>
              <a:t> </a:t>
            </a:r>
            <a:r>
              <a:rPr lang="cs-CZ" dirty="0" err="1" smtClean="0"/>
              <a:t>were</a:t>
            </a:r>
            <a:r>
              <a:rPr lang="cs-CZ" dirty="0" smtClean="0"/>
              <a:t> </a:t>
            </a:r>
            <a:r>
              <a:rPr lang="cs-CZ" dirty="0" err="1" smtClean="0"/>
              <a:t>attached</a:t>
            </a:r>
            <a:r>
              <a:rPr lang="cs-CZ" dirty="0" smtClean="0"/>
              <a:t> </a:t>
            </a:r>
            <a:r>
              <a:rPr lang="cs-CZ" dirty="0" err="1" smtClean="0"/>
              <a:t>onto</a:t>
            </a:r>
            <a:r>
              <a:rPr lang="cs-CZ" dirty="0" smtClean="0"/>
              <a:t> a </a:t>
            </a:r>
            <a:r>
              <a:rPr lang="cs-CZ" dirty="0" err="1" smtClean="0"/>
              <a:t>biotinylated</a:t>
            </a:r>
            <a:r>
              <a:rPr lang="cs-CZ" dirty="0" smtClean="0"/>
              <a:t> DNA </a:t>
            </a:r>
            <a:r>
              <a:rPr lang="cs-CZ" dirty="0" err="1" smtClean="0"/>
              <a:t>detection</a:t>
            </a:r>
            <a:r>
              <a:rPr lang="cs-CZ" dirty="0" smtClean="0"/>
              <a:t> </a:t>
            </a:r>
            <a:r>
              <a:rPr lang="cs-CZ" dirty="0" err="1" smtClean="0"/>
              <a:t>probe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a </a:t>
            </a:r>
            <a:r>
              <a:rPr lang="cs-CZ" dirty="0" err="1" smtClean="0"/>
              <a:t>sandwich</a:t>
            </a:r>
            <a:r>
              <a:rPr lang="cs-CZ" dirty="0" smtClean="0"/>
              <a:t> DNA </a:t>
            </a:r>
            <a:r>
              <a:rPr lang="cs-CZ" dirty="0" err="1" smtClean="0"/>
              <a:t>complex</a:t>
            </a:r>
            <a:endParaRPr lang="cs-CZ" dirty="0" smtClean="0"/>
          </a:p>
          <a:p>
            <a:pPr algn="just">
              <a:buFont typeface="Arial" pitchFamily="34" charset="0"/>
              <a:buChar char="•"/>
            </a:pPr>
            <a:r>
              <a:rPr lang="cs-CZ" dirty="0" smtClean="0"/>
              <a:t>DNA </a:t>
            </a:r>
            <a:r>
              <a:rPr lang="cs-CZ" dirty="0" err="1" smtClean="0"/>
              <a:t>ultrasensitive</a:t>
            </a:r>
            <a:r>
              <a:rPr lang="cs-CZ" dirty="0" smtClean="0"/>
              <a:t> </a:t>
            </a:r>
            <a:r>
              <a:rPr lang="cs-CZ" dirty="0" err="1" smtClean="0"/>
              <a:t>electrochemical</a:t>
            </a:r>
            <a:r>
              <a:rPr lang="cs-CZ" dirty="0" smtClean="0"/>
              <a:t> </a:t>
            </a:r>
            <a:r>
              <a:rPr lang="cs-CZ" dirty="0" err="1" smtClean="0"/>
              <a:t>detection</a:t>
            </a:r>
            <a:r>
              <a:rPr lang="cs-CZ" dirty="0" smtClean="0"/>
              <a:t> by </a:t>
            </a:r>
            <a:r>
              <a:rPr lang="cs-CZ" dirty="0" err="1" smtClean="0"/>
              <a:t>using</a:t>
            </a:r>
            <a:r>
              <a:rPr lang="cs-CZ" dirty="0" smtClean="0"/>
              <a:t> </a:t>
            </a:r>
            <a:r>
              <a:rPr lang="cs-CZ" dirty="0" err="1" smtClean="0"/>
              <a:t>AuNPs</a:t>
            </a:r>
            <a:r>
              <a:rPr lang="cs-CZ" dirty="0" smtClean="0"/>
              <a:t> </a:t>
            </a:r>
            <a:r>
              <a:rPr lang="cs-CZ" dirty="0" err="1" smtClean="0"/>
              <a:t>will</a:t>
            </a:r>
            <a:r>
              <a:rPr lang="cs-CZ" dirty="0" smtClean="0"/>
              <a:t> play </a:t>
            </a:r>
            <a:r>
              <a:rPr lang="cs-CZ" dirty="0" err="1" smtClean="0"/>
              <a:t>an</a:t>
            </a:r>
            <a:r>
              <a:rPr lang="cs-CZ" dirty="0" smtClean="0"/>
              <a:t> </a:t>
            </a:r>
            <a:r>
              <a:rPr lang="cs-CZ" dirty="0" err="1" smtClean="0"/>
              <a:t>important</a:t>
            </a:r>
            <a:r>
              <a:rPr lang="cs-CZ" dirty="0" smtClean="0"/>
              <a:t> role on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development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specific</a:t>
            </a:r>
            <a:r>
              <a:rPr lang="cs-CZ" dirty="0" smtClean="0"/>
              <a:t> </a:t>
            </a:r>
            <a:r>
              <a:rPr lang="cs-CZ" dirty="0" err="1" smtClean="0"/>
              <a:t>and</a:t>
            </a:r>
            <a:r>
              <a:rPr lang="cs-CZ" dirty="0" smtClean="0"/>
              <a:t> sensitive </a:t>
            </a:r>
            <a:r>
              <a:rPr lang="cs-CZ" dirty="0" err="1" smtClean="0"/>
              <a:t>assays</a:t>
            </a:r>
            <a:r>
              <a:rPr lang="cs-CZ" dirty="0" smtClean="0"/>
              <a:t> </a:t>
            </a:r>
            <a:r>
              <a:rPr lang="cs-CZ" dirty="0" err="1" smtClean="0"/>
              <a:t>for</a:t>
            </a:r>
            <a:r>
              <a:rPr lang="cs-CZ" dirty="0" smtClean="0"/>
              <a:t> </a:t>
            </a:r>
            <a:r>
              <a:rPr lang="cs-CZ" dirty="0" err="1" smtClean="0"/>
              <a:t>clinical</a:t>
            </a:r>
            <a:r>
              <a:rPr lang="cs-CZ" dirty="0" smtClean="0"/>
              <a:t> </a:t>
            </a:r>
            <a:r>
              <a:rPr lang="cs-CZ" dirty="0" err="1" smtClean="0"/>
              <a:t>diagnosis</a:t>
            </a:r>
            <a:r>
              <a:rPr lang="cs-CZ" dirty="0" smtClean="0"/>
              <a:t>, </a:t>
            </a:r>
            <a:r>
              <a:rPr lang="cs-CZ" dirty="0" err="1" smtClean="0"/>
              <a:t>detection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pathogenic</a:t>
            </a:r>
            <a:r>
              <a:rPr lang="cs-CZ" dirty="0" smtClean="0"/>
              <a:t> </a:t>
            </a:r>
            <a:r>
              <a:rPr lang="cs-CZ" dirty="0" err="1" smtClean="0"/>
              <a:t>microorganisms</a:t>
            </a:r>
            <a:endParaRPr lang="cs-CZ" dirty="0"/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2"/>
          <p:cNvSpPr txBox="1">
            <a:spLocks/>
          </p:cNvSpPr>
          <p:nvPr/>
        </p:nvSpPr>
        <p:spPr>
          <a:xfrm>
            <a:off x="395536" y="0"/>
            <a:ext cx="8229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Gold</a:t>
            </a:r>
            <a:r>
              <a:rPr kumimoji="0" lang="cs-CZ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cs-CZ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nanoparticles</a:t>
            </a:r>
            <a:r>
              <a:rPr kumimoji="0" lang="cs-CZ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-</a:t>
            </a:r>
            <a:r>
              <a:rPr kumimoji="0" lang="cs-CZ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based</a:t>
            </a:r>
            <a:r>
              <a:rPr kumimoji="0" lang="cs-CZ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cs-CZ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electrochemical</a:t>
            </a:r>
            <a:r>
              <a:rPr kumimoji="0" lang="cs-CZ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cs-CZ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sensor</a:t>
            </a:r>
            <a:r>
              <a:rPr kumimoji="0" lang="cs-CZ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cs-CZ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and</a:t>
            </a:r>
            <a:r>
              <a:rPr kumimoji="0" lang="cs-CZ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cs-CZ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bioelectrochemical</a:t>
            </a:r>
            <a:r>
              <a:rPr kumimoji="0" lang="cs-CZ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cs-CZ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sensor</a:t>
            </a:r>
            <a:endParaRPr kumimoji="0" lang="cs-CZ" sz="28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Gold</a:t>
            </a:r>
            <a:r>
              <a:rPr kumimoji="0" lang="cs-CZ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cs-CZ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nanoparticles</a:t>
            </a:r>
            <a:r>
              <a:rPr kumimoji="0" lang="cs-CZ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cs-CZ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for</a:t>
            </a:r>
            <a:r>
              <a:rPr kumimoji="0" lang="cs-CZ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cs-CZ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immunosensors</a:t>
            </a:r>
            <a:endParaRPr kumimoji="0" lang="cs-CZ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539552" y="1268760"/>
            <a:ext cx="860444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cs-CZ" dirty="0" err="1" smtClean="0"/>
              <a:t>Immunosensors</a:t>
            </a:r>
            <a:r>
              <a:rPr lang="cs-CZ" dirty="0" smtClean="0"/>
              <a:t> are </a:t>
            </a:r>
            <a:r>
              <a:rPr lang="cs-CZ" dirty="0" err="1" smtClean="0"/>
              <a:t>important</a:t>
            </a:r>
            <a:r>
              <a:rPr lang="cs-CZ" dirty="0" smtClean="0"/>
              <a:t> </a:t>
            </a:r>
            <a:r>
              <a:rPr lang="cs-CZ" dirty="0" err="1" smtClean="0"/>
              <a:t>analytical</a:t>
            </a:r>
            <a:r>
              <a:rPr lang="cs-CZ" dirty="0" smtClean="0"/>
              <a:t> </a:t>
            </a:r>
            <a:r>
              <a:rPr lang="cs-CZ" dirty="0" err="1" smtClean="0"/>
              <a:t>tools</a:t>
            </a:r>
            <a:r>
              <a:rPr lang="cs-CZ" dirty="0" smtClean="0"/>
              <a:t> </a:t>
            </a:r>
            <a:r>
              <a:rPr lang="cs-CZ" dirty="0" err="1" smtClean="0"/>
              <a:t>based</a:t>
            </a:r>
            <a:r>
              <a:rPr lang="cs-CZ" dirty="0" smtClean="0"/>
              <a:t> on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detection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binding</a:t>
            </a:r>
            <a:r>
              <a:rPr lang="cs-CZ" dirty="0" smtClean="0"/>
              <a:t> </a:t>
            </a:r>
            <a:r>
              <a:rPr lang="cs-CZ" dirty="0" err="1" smtClean="0"/>
              <a:t>event</a:t>
            </a:r>
            <a:r>
              <a:rPr lang="cs-CZ" dirty="0" smtClean="0"/>
              <a:t> </a:t>
            </a:r>
            <a:r>
              <a:rPr lang="cs-CZ" dirty="0" err="1" smtClean="0"/>
              <a:t>between</a:t>
            </a:r>
            <a:r>
              <a:rPr lang="cs-CZ" dirty="0" smtClean="0"/>
              <a:t> </a:t>
            </a:r>
            <a:r>
              <a:rPr lang="cs-CZ" dirty="0" err="1" smtClean="0"/>
              <a:t>antibody</a:t>
            </a:r>
            <a:r>
              <a:rPr lang="cs-CZ" dirty="0" smtClean="0"/>
              <a:t> </a:t>
            </a:r>
            <a:r>
              <a:rPr lang="cs-CZ" dirty="0" err="1" smtClean="0"/>
              <a:t>and</a:t>
            </a:r>
            <a:r>
              <a:rPr lang="cs-CZ" dirty="0" smtClean="0"/>
              <a:t> antigen</a:t>
            </a:r>
          </a:p>
          <a:p>
            <a:pPr>
              <a:buFont typeface="Arial" pitchFamily="34" charset="0"/>
              <a:buChar char="•"/>
            </a:pPr>
            <a:endParaRPr lang="cs-CZ" dirty="0" smtClean="0"/>
          </a:p>
          <a:p>
            <a:pPr>
              <a:buFont typeface="Arial" pitchFamily="34" charset="0"/>
              <a:buChar char="•"/>
            </a:pPr>
            <a:r>
              <a:rPr lang="cs-CZ" dirty="0" err="1" smtClean="0"/>
              <a:t>Electrochemical</a:t>
            </a:r>
            <a:r>
              <a:rPr lang="cs-CZ" dirty="0" smtClean="0"/>
              <a:t> </a:t>
            </a:r>
            <a:r>
              <a:rPr lang="cs-CZ" dirty="0" err="1" smtClean="0"/>
              <a:t>immunosensors</a:t>
            </a:r>
            <a:r>
              <a:rPr lang="cs-CZ" dirty="0" smtClean="0"/>
              <a:t> are </a:t>
            </a:r>
            <a:r>
              <a:rPr lang="cs-CZ" dirty="0" err="1" smtClean="0"/>
              <a:t>attractive</a:t>
            </a:r>
            <a:r>
              <a:rPr lang="cs-CZ" dirty="0" smtClean="0"/>
              <a:t> </a:t>
            </a:r>
            <a:r>
              <a:rPr lang="cs-CZ" dirty="0" err="1" smtClean="0"/>
              <a:t>tools</a:t>
            </a:r>
            <a:r>
              <a:rPr lang="cs-CZ" dirty="0" smtClean="0"/>
              <a:t> </a:t>
            </a:r>
            <a:r>
              <a:rPr lang="cs-CZ" dirty="0" err="1" smtClean="0"/>
              <a:t>and</a:t>
            </a:r>
            <a:r>
              <a:rPr lang="cs-CZ" dirty="0" smtClean="0"/>
              <a:t> </a:t>
            </a:r>
            <a:r>
              <a:rPr lang="cs-CZ" dirty="0" err="1" smtClean="0"/>
              <a:t>have</a:t>
            </a:r>
            <a:r>
              <a:rPr lang="cs-CZ" dirty="0" smtClean="0"/>
              <a:t> </a:t>
            </a:r>
            <a:r>
              <a:rPr lang="cs-CZ" dirty="0" err="1" smtClean="0"/>
              <a:t>received</a:t>
            </a:r>
            <a:r>
              <a:rPr lang="cs-CZ" dirty="0" smtClean="0"/>
              <a:t> </a:t>
            </a:r>
            <a:r>
              <a:rPr lang="cs-CZ" dirty="0" err="1" smtClean="0"/>
              <a:t>considerable</a:t>
            </a:r>
            <a:r>
              <a:rPr lang="cs-CZ" dirty="0" smtClean="0"/>
              <a:t> </a:t>
            </a:r>
            <a:r>
              <a:rPr lang="cs-CZ" dirty="0" err="1" smtClean="0"/>
              <a:t>attention</a:t>
            </a:r>
            <a:r>
              <a:rPr lang="cs-CZ" dirty="0" smtClean="0"/>
              <a:t> </a:t>
            </a:r>
            <a:r>
              <a:rPr lang="cs-CZ" dirty="0" err="1" smtClean="0"/>
              <a:t>becuase</a:t>
            </a:r>
            <a:r>
              <a:rPr lang="cs-CZ" dirty="0" smtClean="0"/>
              <a:t> </a:t>
            </a:r>
            <a:r>
              <a:rPr lang="cs-CZ" dirty="0" err="1" smtClean="0"/>
              <a:t>they</a:t>
            </a:r>
            <a:r>
              <a:rPr lang="cs-CZ" dirty="0" smtClean="0"/>
              <a:t> are </a:t>
            </a:r>
            <a:r>
              <a:rPr lang="cs-CZ" dirty="0" err="1" smtClean="0"/>
              <a:t>easy</a:t>
            </a:r>
            <a:r>
              <a:rPr lang="cs-CZ" dirty="0" smtClean="0"/>
              <a:t>, </a:t>
            </a:r>
            <a:r>
              <a:rPr lang="cs-CZ" dirty="0" err="1" smtClean="0"/>
              <a:t>economy</a:t>
            </a:r>
            <a:r>
              <a:rPr lang="cs-CZ" dirty="0" smtClean="0"/>
              <a:t>, </a:t>
            </a:r>
            <a:r>
              <a:rPr lang="cs-CZ" dirty="0" err="1" smtClean="0"/>
              <a:t>robust</a:t>
            </a:r>
            <a:r>
              <a:rPr lang="cs-CZ" dirty="0" smtClean="0"/>
              <a:t> </a:t>
            </a:r>
            <a:r>
              <a:rPr lang="cs-CZ" dirty="0" err="1" smtClean="0"/>
              <a:t>and</a:t>
            </a:r>
            <a:r>
              <a:rPr lang="cs-CZ" dirty="0" smtClean="0"/>
              <a:t> </a:t>
            </a:r>
            <a:r>
              <a:rPr lang="cs-CZ" dirty="0" err="1" smtClean="0"/>
              <a:t>achieve</a:t>
            </a:r>
            <a:r>
              <a:rPr lang="cs-CZ" dirty="0" smtClean="0"/>
              <a:t> </a:t>
            </a:r>
            <a:r>
              <a:rPr lang="cs-CZ" dirty="0" err="1" smtClean="0"/>
              <a:t>excellent</a:t>
            </a:r>
            <a:r>
              <a:rPr lang="cs-CZ" dirty="0" smtClean="0"/>
              <a:t> </a:t>
            </a:r>
            <a:r>
              <a:rPr lang="cs-CZ" dirty="0" err="1" smtClean="0"/>
              <a:t>detection</a:t>
            </a:r>
            <a:r>
              <a:rPr lang="cs-CZ" dirty="0" smtClean="0"/>
              <a:t> </a:t>
            </a:r>
            <a:r>
              <a:rPr lang="cs-CZ" dirty="0" err="1" smtClean="0"/>
              <a:t>limits</a:t>
            </a:r>
            <a:r>
              <a:rPr lang="cs-CZ" dirty="0" smtClean="0"/>
              <a:t> </a:t>
            </a:r>
            <a:r>
              <a:rPr lang="cs-CZ" dirty="0" err="1" smtClean="0"/>
              <a:t>with</a:t>
            </a:r>
            <a:r>
              <a:rPr lang="cs-CZ" dirty="0" smtClean="0"/>
              <a:t> </a:t>
            </a:r>
            <a:r>
              <a:rPr lang="cs-CZ" dirty="0" err="1" smtClean="0"/>
              <a:t>small</a:t>
            </a:r>
            <a:r>
              <a:rPr lang="cs-CZ" dirty="0" smtClean="0"/>
              <a:t> </a:t>
            </a:r>
            <a:r>
              <a:rPr lang="cs-CZ" dirty="0" err="1" smtClean="0"/>
              <a:t>analyte</a:t>
            </a:r>
            <a:r>
              <a:rPr lang="cs-CZ" dirty="0" smtClean="0"/>
              <a:t> </a:t>
            </a:r>
            <a:r>
              <a:rPr lang="cs-CZ" dirty="0" err="1" smtClean="0"/>
              <a:t>volumes</a:t>
            </a:r>
            <a:endParaRPr lang="cs-CZ" dirty="0" smtClean="0"/>
          </a:p>
          <a:p>
            <a:pPr>
              <a:buFont typeface="Arial" pitchFamily="34" charset="0"/>
              <a:buChar char="•"/>
            </a:pPr>
            <a:endParaRPr lang="cs-CZ" dirty="0" smtClean="0"/>
          </a:p>
          <a:p>
            <a:pPr>
              <a:buFont typeface="Arial" pitchFamily="34" charset="0"/>
              <a:buChar char="•"/>
            </a:pPr>
            <a:r>
              <a:rPr lang="cs-CZ" dirty="0" err="1" smtClean="0"/>
              <a:t>Several</a:t>
            </a:r>
            <a:r>
              <a:rPr lang="cs-CZ" dirty="0" smtClean="0"/>
              <a:t> </a:t>
            </a:r>
            <a:r>
              <a:rPr lang="cs-CZ" dirty="0" err="1" smtClean="0"/>
              <a:t>strategies</a:t>
            </a:r>
            <a:r>
              <a:rPr lang="cs-CZ" dirty="0" smtClean="0"/>
              <a:t> </a:t>
            </a:r>
            <a:r>
              <a:rPr lang="cs-CZ" dirty="0" err="1" smtClean="0"/>
              <a:t>have</a:t>
            </a:r>
            <a:r>
              <a:rPr lang="cs-CZ" dirty="0" smtClean="0"/>
              <a:t> </a:t>
            </a:r>
            <a:r>
              <a:rPr lang="cs-CZ" dirty="0" err="1" smtClean="0"/>
              <a:t>been</a:t>
            </a:r>
            <a:r>
              <a:rPr lang="cs-CZ" dirty="0" smtClean="0"/>
              <a:t> </a:t>
            </a:r>
            <a:r>
              <a:rPr lang="cs-CZ" dirty="0" err="1" smtClean="0"/>
              <a:t>proposed</a:t>
            </a:r>
            <a:r>
              <a:rPr lang="cs-CZ" dirty="0" smtClean="0"/>
              <a:t> to </a:t>
            </a:r>
            <a:r>
              <a:rPr lang="cs-CZ" dirty="0" err="1" smtClean="0"/>
              <a:t>develop</a:t>
            </a:r>
            <a:r>
              <a:rPr lang="cs-CZ" dirty="0" smtClean="0"/>
              <a:t> </a:t>
            </a:r>
            <a:r>
              <a:rPr lang="cs-CZ" dirty="0" err="1" smtClean="0"/>
              <a:t>electrochemical</a:t>
            </a:r>
            <a:r>
              <a:rPr lang="cs-CZ" dirty="0" smtClean="0"/>
              <a:t> </a:t>
            </a:r>
            <a:r>
              <a:rPr lang="cs-CZ" dirty="0" err="1" smtClean="0"/>
              <a:t>immunosensors</a:t>
            </a:r>
            <a:r>
              <a:rPr lang="cs-CZ" dirty="0" smtClean="0"/>
              <a:t> </a:t>
            </a:r>
            <a:r>
              <a:rPr lang="cs-CZ" dirty="0" err="1" smtClean="0"/>
              <a:t>with</a:t>
            </a:r>
            <a:r>
              <a:rPr lang="cs-CZ" dirty="0" smtClean="0"/>
              <a:t> </a:t>
            </a:r>
            <a:r>
              <a:rPr lang="cs-CZ" dirty="0" err="1" smtClean="0"/>
              <a:t>high</a:t>
            </a:r>
            <a:r>
              <a:rPr lang="cs-CZ" dirty="0" smtClean="0"/>
              <a:t> sensitivity </a:t>
            </a:r>
            <a:r>
              <a:rPr lang="cs-CZ" dirty="0" err="1" smtClean="0"/>
              <a:t>using</a:t>
            </a:r>
            <a:r>
              <a:rPr lang="cs-CZ" dirty="0" smtClean="0"/>
              <a:t> </a:t>
            </a:r>
            <a:r>
              <a:rPr lang="cs-CZ" dirty="0" err="1" smtClean="0"/>
              <a:t>AuNPs</a:t>
            </a:r>
            <a:endParaRPr lang="cs-CZ" dirty="0" smtClean="0"/>
          </a:p>
          <a:p>
            <a:pPr>
              <a:buFont typeface="Arial" pitchFamily="34" charset="0"/>
              <a:buChar char="•"/>
            </a:pPr>
            <a:endParaRPr lang="cs-CZ" dirty="0" smtClean="0"/>
          </a:p>
          <a:p>
            <a:pPr>
              <a:buFont typeface="Arial" pitchFamily="34" charset="0"/>
              <a:buChar char="•"/>
            </a:pPr>
            <a:r>
              <a:rPr lang="cs-CZ" dirty="0" smtClean="0"/>
              <a:t>DNA –free </a:t>
            </a:r>
            <a:r>
              <a:rPr lang="cs-CZ" dirty="0" err="1" smtClean="0"/>
              <a:t>ultrasensitive</a:t>
            </a:r>
            <a:r>
              <a:rPr lang="cs-CZ" dirty="0" smtClean="0"/>
              <a:t> </a:t>
            </a:r>
            <a:r>
              <a:rPr lang="cs-CZ" dirty="0" err="1" smtClean="0"/>
              <a:t>electrochemical</a:t>
            </a:r>
            <a:r>
              <a:rPr lang="cs-CZ" dirty="0" smtClean="0"/>
              <a:t> </a:t>
            </a:r>
            <a:r>
              <a:rPr lang="cs-CZ" dirty="0" err="1" smtClean="0"/>
              <a:t>immunosensors</a:t>
            </a:r>
            <a:r>
              <a:rPr lang="cs-CZ" dirty="0" smtClean="0"/>
              <a:t> </a:t>
            </a:r>
            <a:r>
              <a:rPr lang="cs-CZ" dirty="0" err="1" smtClean="0"/>
              <a:t>have</a:t>
            </a:r>
            <a:r>
              <a:rPr lang="cs-CZ" dirty="0" smtClean="0"/>
              <a:t> </a:t>
            </a:r>
            <a:r>
              <a:rPr lang="cs-CZ" dirty="0" err="1" smtClean="0"/>
              <a:t>received</a:t>
            </a:r>
            <a:r>
              <a:rPr lang="cs-CZ" dirty="0" smtClean="0"/>
              <a:t> </a:t>
            </a:r>
            <a:r>
              <a:rPr lang="cs-CZ" dirty="0" err="1" smtClean="0"/>
              <a:t>considerable</a:t>
            </a:r>
            <a:r>
              <a:rPr lang="cs-CZ" dirty="0" smtClean="0"/>
              <a:t> </a:t>
            </a:r>
            <a:r>
              <a:rPr lang="cs-CZ" dirty="0" err="1" smtClean="0"/>
              <a:t>interests</a:t>
            </a:r>
            <a:r>
              <a:rPr lang="cs-CZ" dirty="0" smtClean="0"/>
              <a:t> </a:t>
            </a:r>
            <a:r>
              <a:rPr lang="cs-CZ" dirty="0" err="1" smtClean="0"/>
              <a:t>because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their</a:t>
            </a:r>
            <a:r>
              <a:rPr lang="cs-CZ" dirty="0" smtClean="0"/>
              <a:t> </a:t>
            </a:r>
            <a:r>
              <a:rPr lang="cs-CZ" dirty="0" err="1" smtClean="0"/>
              <a:t>simplify</a:t>
            </a:r>
            <a:r>
              <a:rPr lang="cs-CZ" dirty="0" smtClean="0"/>
              <a:t>, </a:t>
            </a:r>
            <a:r>
              <a:rPr lang="cs-CZ" dirty="0" err="1" smtClean="0"/>
              <a:t>rapidness</a:t>
            </a:r>
            <a:r>
              <a:rPr lang="cs-CZ" dirty="0" smtClean="0"/>
              <a:t> </a:t>
            </a:r>
            <a:r>
              <a:rPr lang="cs-CZ" dirty="0" err="1" smtClean="0"/>
              <a:t>and</a:t>
            </a:r>
            <a:r>
              <a:rPr lang="cs-CZ" dirty="0" smtClean="0"/>
              <a:t> </a:t>
            </a:r>
            <a:r>
              <a:rPr lang="cs-CZ" dirty="0" err="1" smtClean="0"/>
              <a:t>high</a:t>
            </a:r>
            <a:r>
              <a:rPr lang="cs-CZ" dirty="0" smtClean="0"/>
              <a:t> sensitivity</a:t>
            </a:r>
          </a:p>
          <a:p>
            <a:pPr>
              <a:buFont typeface="Arial" pitchFamily="34" charset="0"/>
              <a:buChar char="•"/>
            </a:pPr>
            <a:endParaRPr lang="cs-CZ" dirty="0" smtClean="0"/>
          </a:p>
          <a:p>
            <a:pPr>
              <a:buFont typeface="Arial" pitchFamily="34" charset="0"/>
              <a:buChar char="•"/>
            </a:pPr>
            <a:endParaRPr lang="cs-CZ" dirty="0"/>
          </a:p>
        </p:txBody>
      </p:sp>
      <p:pic>
        <p:nvPicPr>
          <p:cNvPr id="4" name="Obrázek 3" descr="Immunosensor_orez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5576" y="4782337"/>
            <a:ext cx="3744416" cy="2075664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4572000" y="4869160"/>
            <a:ext cx="41044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sz="1600" dirty="0" smtClean="0"/>
              <a:t>(a) </a:t>
            </a:r>
            <a:r>
              <a:rPr lang="cs-CZ" sz="1600" dirty="0" err="1" smtClean="0"/>
              <a:t>Schematic</a:t>
            </a:r>
            <a:r>
              <a:rPr lang="cs-CZ" sz="1600" dirty="0" smtClean="0"/>
              <a:t> </a:t>
            </a:r>
            <a:r>
              <a:rPr lang="cs-CZ" sz="1600" dirty="0" err="1" smtClean="0"/>
              <a:t>representation</a:t>
            </a:r>
            <a:r>
              <a:rPr lang="cs-CZ" sz="1600" dirty="0" smtClean="0"/>
              <a:t> </a:t>
            </a:r>
            <a:r>
              <a:rPr lang="cs-CZ" sz="1600" dirty="0" err="1" smtClean="0"/>
              <a:t>of</a:t>
            </a:r>
            <a:r>
              <a:rPr lang="cs-CZ" sz="1600" dirty="0" smtClean="0"/>
              <a:t> </a:t>
            </a:r>
            <a:r>
              <a:rPr lang="cs-CZ" sz="1600" dirty="0" err="1" smtClean="0"/>
              <a:t>the</a:t>
            </a:r>
            <a:r>
              <a:rPr lang="cs-CZ" sz="1600" dirty="0" smtClean="0"/>
              <a:t> </a:t>
            </a:r>
            <a:r>
              <a:rPr lang="cs-CZ" sz="1600" dirty="0" err="1" smtClean="0"/>
              <a:t>preparation</a:t>
            </a:r>
            <a:r>
              <a:rPr lang="cs-CZ" sz="1600" dirty="0" smtClean="0"/>
              <a:t> </a:t>
            </a:r>
            <a:r>
              <a:rPr lang="cs-CZ" sz="1600" dirty="0" err="1" smtClean="0"/>
              <a:t>of</a:t>
            </a:r>
            <a:r>
              <a:rPr lang="cs-CZ" sz="1600" dirty="0" smtClean="0"/>
              <a:t> </a:t>
            </a:r>
            <a:r>
              <a:rPr lang="cs-CZ" sz="1600" dirty="0" err="1" smtClean="0"/>
              <a:t>an</a:t>
            </a:r>
            <a:r>
              <a:rPr lang="cs-CZ" sz="1600" dirty="0" smtClean="0"/>
              <a:t> </a:t>
            </a:r>
            <a:r>
              <a:rPr lang="cs-CZ" sz="1600" dirty="0" err="1" smtClean="0"/>
              <a:t>immunosensing</a:t>
            </a:r>
            <a:r>
              <a:rPr lang="cs-CZ" sz="1600" dirty="0" smtClean="0"/>
              <a:t> </a:t>
            </a:r>
            <a:r>
              <a:rPr lang="cs-CZ" sz="1600" dirty="0" err="1" smtClean="0"/>
              <a:t>layer</a:t>
            </a:r>
            <a:r>
              <a:rPr lang="cs-CZ" sz="1600" dirty="0" smtClean="0"/>
              <a:t>. (b) </a:t>
            </a:r>
            <a:r>
              <a:rPr lang="cs-CZ" sz="1600" dirty="0" err="1" smtClean="0"/>
              <a:t>Schemiatic</a:t>
            </a:r>
            <a:r>
              <a:rPr lang="cs-CZ" sz="1600" dirty="0" smtClean="0"/>
              <a:t> </a:t>
            </a:r>
            <a:r>
              <a:rPr lang="cs-CZ" sz="1600" dirty="0" err="1" smtClean="0"/>
              <a:t>view</a:t>
            </a:r>
            <a:r>
              <a:rPr lang="cs-CZ" sz="1600" dirty="0" smtClean="0"/>
              <a:t> </a:t>
            </a:r>
            <a:r>
              <a:rPr lang="cs-CZ" sz="1600" dirty="0" err="1" smtClean="0"/>
              <a:t>of</a:t>
            </a:r>
            <a:r>
              <a:rPr lang="cs-CZ" sz="1600" dirty="0" smtClean="0"/>
              <a:t> </a:t>
            </a:r>
            <a:r>
              <a:rPr lang="cs-CZ" sz="1600" dirty="0" err="1" smtClean="0"/>
              <a:t>electrochemical</a:t>
            </a:r>
            <a:r>
              <a:rPr lang="cs-CZ" sz="1600" dirty="0" smtClean="0"/>
              <a:t> </a:t>
            </a:r>
            <a:r>
              <a:rPr lang="cs-CZ" sz="1600" dirty="0" err="1" smtClean="0"/>
              <a:t>detection</a:t>
            </a:r>
            <a:r>
              <a:rPr lang="cs-CZ" sz="1600" dirty="0" smtClean="0"/>
              <a:t> </a:t>
            </a:r>
            <a:r>
              <a:rPr lang="cs-CZ" sz="1600" dirty="0" err="1" smtClean="0"/>
              <a:t>of</a:t>
            </a:r>
            <a:r>
              <a:rPr lang="cs-CZ" sz="1600" dirty="0" smtClean="0"/>
              <a:t> </a:t>
            </a:r>
            <a:r>
              <a:rPr lang="cs-CZ" sz="1600" dirty="0" err="1" smtClean="0"/>
              <a:t>mouse</a:t>
            </a:r>
            <a:r>
              <a:rPr lang="cs-CZ" sz="1600" dirty="0" smtClean="0"/>
              <a:t> </a:t>
            </a:r>
            <a:r>
              <a:rPr lang="cs-CZ" sz="1600" dirty="0" err="1" smtClean="0"/>
              <a:t>IgG</a:t>
            </a:r>
            <a:r>
              <a:rPr lang="cs-CZ" sz="1600" dirty="0" smtClean="0"/>
              <a:t> </a:t>
            </a:r>
            <a:r>
              <a:rPr lang="cs-CZ" sz="1600" dirty="0" err="1" smtClean="0"/>
              <a:t>or</a:t>
            </a:r>
            <a:r>
              <a:rPr lang="cs-CZ" sz="1600" dirty="0" smtClean="0"/>
              <a:t> </a:t>
            </a:r>
            <a:r>
              <a:rPr lang="cs-CZ" sz="1600" dirty="0" err="1" smtClean="0"/>
              <a:t>prostate</a:t>
            </a:r>
            <a:r>
              <a:rPr lang="cs-CZ" sz="1600" dirty="0" smtClean="0"/>
              <a:t> </a:t>
            </a:r>
            <a:r>
              <a:rPr lang="cs-CZ" sz="1600" dirty="0" err="1" smtClean="0"/>
              <a:t>specific</a:t>
            </a:r>
            <a:r>
              <a:rPr lang="cs-CZ" sz="1600" dirty="0" smtClean="0"/>
              <a:t> antigen. </a:t>
            </a:r>
            <a:r>
              <a:rPr lang="cs-CZ" sz="1600" dirty="0" err="1" smtClean="0"/>
              <a:t>Reprinted</a:t>
            </a:r>
            <a:r>
              <a:rPr lang="cs-CZ" sz="1600" dirty="0" smtClean="0"/>
              <a:t> </a:t>
            </a:r>
            <a:r>
              <a:rPr lang="cs-CZ" sz="1600" dirty="0" err="1" smtClean="0"/>
              <a:t>with</a:t>
            </a:r>
            <a:r>
              <a:rPr lang="cs-CZ" sz="1600" dirty="0" smtClean="0"/>
              <a:t> </a:t>
            </a:r>
            <a:r>
              <a:rPr lang="cs-CZ" sz="1600" dirty="0" err="1" smtClean="0"/>
              <a:t>permission</a:t>
            </a:r>
            <a:r>
              <a:rPr lang="cs-CZ" sz="1600" dirty="0" smtClean="0"/>
              <a:t> </a:t>
            </a:r>
            <a:r>
              <a:rPr lang="cs-CZ" sz="1600" dirty="0" err="1" smtClean="0"/>
              <a:t>from</a:t>
            </a:r>
            <a:r>
              <a:rPr lang="cs-CZ" sz="1600" dirty="0" smtClean="0"/>
              <a:t> </a:t>
            </a:r>
            <a:r>
              <a:rPr lang="cs-CZ" sz="1600" dirty="0" err="1" smtClean="0"/>
              <a:t>Ref</a:t>
            </a:r>
            <a:r>
              <a:rPr lang="cs-CZ" sz="1600" dirty="0" smtClean="0"/>
              <a:t>. [139], H. </a:t>
            </a:r>
            <a:r>
              <a:rPr lang="cs-CZ" sz="1600" dirty="0" err="1" smtClean="0"/>
              <a:t>Yang</a:t>
            </a:r>
            <a:r>
              <a:rPr lang="cs-CZ" sz="1600" dirty="0" smtClean="0"/>
              <a:t>, J. </a:t>
            </a:r>
            <a:r>
              <a:rPr lang="cs-CZ" sz="1600" dirty="0" err="1" smtClean="0"/>
              <a:t>Am</a:t>
            </a:r>
            <a:r>
              <a:rPr lang="cs-CZ" sz="1600" dirty="0" smtClean="0"/>
              <a:t>. </a:t>
            </a:r>
            <a:r>
              <a:rPr lang="cs-CZ" sz="1600" dirty="0" err="1" smtClean="0"/>
              <a:t>Chem</a:t>
            </a:r>
            <a:r>
              <a:rPr lang="cs-CZ" sz="1600" dirty="0" smtClean="0"/>
              <a:t>. </a:t>
            </a:r>
            <a:r>
              <a:rPr lang="cs-CZ" sz="1600" dirty="0" err="1" smtClean="0"/>
              <a:t>Soc</a:t>
            </a:r>
            <a:r>
              <a:rPr lang="cs-CZ" sz="1600" dirty="0" smtClean="0"/>
              <a:t>. 128 (2006) 16022</a:t>
            </a:r>
            <a:endParaRPr lang="cs-CZ" sz="1600" dirty="0"/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2"/>
          <p:cNvSpPr txBox="1">
            <a:spLocks/>
          </p:cNvSpPr>
          <p:nvPr/>
        </p:nvSpPr>
        <p:spPr>
          <a:xfrm>
            <a:off x="395536" y="0"/>
            <a:ext cx="8229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Gold</a:t>
            </a:r>
            <a:r>
              <a:rPr kumimoji="0" lang="cs-CZ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cs-CZ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nanoparticles</a:t>
            </a:r>
            <a:r>
              <a:rPr kumimoji="0" lang="cs-CZ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as </a:t>
            </a:r>
            <a:r>
              <a:rPr kumimoji="0" lang="cs-CZ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enhancing</a:t>
            </a:r>
            <a:r>
              <a:rPr kumimoji="0" lang="cs-CZ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cs-CZ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platform</a:t>
            </a:r>
            <a:r>
              <a:rPr kumimoji="0" lang="cs-CZ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cs-CZ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for</a:t>
            </a:r>
            <a:r>
              <a:rPr kumimoji="0" lang="cs-CZ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cs-CZ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electrocatalysis</a:t>
            </a:r>
            <a:r>
              <a:rPr kumimoji="0" lang="cs-CZ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cs-CZ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and</a:t>
            </a:r>
            <a:r>
              <a:rPr kumimoji="0" lang="cs-CZ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cs-CZ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electrochemical</a:t>
            </a:r>
            <a:r>
              <a:rPr kumimoji="0" lang="cs-CZ" sz="28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cs-CZ" sz="28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sensor</a:t>
            </a:r>
            <a:endParaRPr kumimoji="0" lang="cs-CZ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539552" y="1268760"/>
            <a:ext cx="8424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cs-CZ" dirty="0" err="1" smtClean="0"/>
              <a:t>AuNPs</a:t>
            </a:r>
            <a:r>
              <a:rPr lang="cs-CZ" dirty="0" smtClean="0"/>
              <a:t> </a:t>
            </a:r>
            <a:r>
              <a:rPr lang="cs-CZ" dirty="0" err="1" smtClean="0"/>
              <a:t>have</a:t>
            </a:r>
            <a:r>
              <a:rPr lang="cs-CZ" dirty="0" smtClean="0"/>
              <a:t> </a:t>
            </a:r>
            <a:r>
              <a:rPr lang="cs-CZ" dirty="0" err="1" smtClean="0"/>
              <a:t>been</a:t>
            </a:r>
            <a:r>
              <a:rPr lang="cs-CZ" dirty="0" smtClean="0"/>
              <a:t> </a:t>
            </a:r>
            <a:r>
              <a:rPr lang="cs-CZ" dirty="0" err="1" smtClean="0"/>
              <a:t>studied</a:t>
            </a:r>
            <a:r>
              <a:rPr lang="cs-CZ" dirty="0" smtClean="0"/>
              <a:t> </a:t>
            </a:r>
            <a:r>
              <a:rPr lang="cs-CZ" dirty="0" err="1" smtClean="0"/>
              <a:t>extensively</a:t>
            </a:r>
            <a:r>
              <a:rPr lang="cs-CZ" dirty="0" smtClean="0"/>
              <a:t> </a:t>
            </a:r>
            <a:r>
              <a:rPr lang="cs-CZ" dirty="0" err="1" smtClean="0"/>
              <a:t>for</a:t>
            </a:r>
            <a:r>
              <a:rPr lang="cs-CZ" dirty="0" smtClean="0"/>
              <a:t> </a:t>
            </a:r>
            <a:r>
              <a:rPr lang="cs-CZ" dirty="0" err="1" smtClean="0"/>
              <a:t>the</a:t>
            </a:r>
            <a:r>
              <a:rPr lang="cs-CZ" dirty="0" smtClean="0"/>
              <a:t> design </a:t>
            </a:r>
            <a:r>
              <a:rPr lang="cs-CZ" dirty="0" err="1" smtClean="0"/>
              <a:t>and</a:t>
            </a:r>
            <a:r>
              <a:rPr lang="cs-CZ" dirty="0" smtClean="0"/>
              <a:t> </a:t>
            </a:r>
            <a:r>
              <a:rPr lang="cs-CZ" dirty="0" err="1" smtClean="0"/>
              <a:t>fabrication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electrocatalysts</a:t>
            </a:r>
            <a:r>
              <a:rPr lang="cs-CZ" dirty="0" smtClean="0"/>
              <a:t> </a:t>
            </a:r>
            <a:r>
              <a:rPr lang="cs-CZ" dirty="0" err="1" smtClean="0"/>
              <a:t>and</a:t>
            </a:r>
            <a:r>
              <a:rPr lang="cs-CZ" dirty="0" smtClean="0"/>
              <a:t> </a:t>
            </a:r>
            <a:r>
              <a:rPr lang="cs-CZ" dirty="0" err="1" smtClean="0"/>
              <a:t>using</a:t>
            </a:r>
            <a:r>
              <a:rPr lang="cs-CZ" dirty="0" smtClean="0"/>
              <a:t> as </a:t>
            </a:r>
            <a:r>
              <a:rPr lang="cs-CZ" dirty="0" err="1" smtClean="0"/>
              <a:t>an</a:t>
            </a:r>
            <a:r>
              <a:rPr lang="cs-CZ" dirty="0" smtClean="0"/>
              <a:t> </a:t>
            </a:r>
            <a:r>
              <a:rPr lang="cs-CZ" dirty="0" err="1" smtClean="0"/>
              <a:t>enhancing</a:t>
            </a:r>
            <a:r>
              <a:rPr lang="cs-CZ" dirty="0" smtClean="0"/>
              <a:t> </a:t>
            </a:r>
            <a:r>
              <a:rPr lang="cs-CZ" dirty="0" err="1" smtClean="0"/>
              <a:t>component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catalytic</a:t>
            </a:r>
            <a:r>
              <a:rPr lang="cs-CZ" dirty="0" smtClean="0"/>
              <a:t> </a:t>
            </a:r>
            <a:r>
              <a:rPr lang="cs-CZ" dirty="0" err="1" smtClean="0"/>
              <a:t>activity</a:t>
            </a:r>
            <a:r>
              <a:rPr lang="cs-CZ" dirty="0" smtClean="0"/>
              <a:t> </a:t>
            </a:r>
            <a:r>
              <a:rPr lang="cs-CZ" dirty="0" err="1" smtClean="0"/>
              <a:t>or</a:t>
            </a:r>
            <a:r>
              <a:rPr lang="cs-CZ" dirty="0" smtClean="0"/>
              <a:t> </a:t>
            </a:r>
            <a:r>
              <a:rPr lang="cs-CZ" dirty="0" err="1" smtClean="0"/>
              <a:t>selectivity</a:t>
            </a:r>
            <a:endParaRPr lang="cs-CZ" dirty="0"/>
          </a:p>
        </p:txBody>
      </p:sp>
      <p:pic>
        <p:nvPicPr>
          <p:cNvPr id="4" name="Obrázek 3" descr="Ru-AuNPs_sensor_orez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39552" y="2492896"/>
            <a:ext cx="4322119" cy="3168352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4535488" y="2420888"/>
            <a:ext cx="46085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sz="1600" dirty="0" err="1" smtClean="0"/>
              <a:t>Scheme</a:t>
            </a:r>
            <a:r>
              <a:rPr lang="cs-CZ" sz="1600" dirty="0" smtClean="0"/>
              <a:t> </a:t>
            </a:r>
            <a:r>
              <a:rPr lang="cs-CZ" sz="1600" dirty="0" err="1" smtClean="0"/>
              <a:t>illustrating</a:t>
            </a:r>
            <a:r>
              <a:rPr lang="cs-CZ" sz="1600" dirty="0" smtClean="0"/>
              <a:t> (a) </a:t>
            </a:r>
            <a:r>
              <a:rPr lang="cs-CZ" sz="1600" dirty="0" err="1" smtClean="0"/>
              <a:t>the</a:t>
            </a:r>
            <a:r>
              <a:rPr lang="cs-CZ" sz="1600" dirty="0" smtClean="0"/>
              <a:t> </a:t>
            </a:r>
            <a:r>
              <a:rPr lang="cs-CZ" sz="1600" dirty="0" err="1" smtClean="0"/>
              <a:t>formation</a:t>
            </a:r>
            <a:r>
              <a:rPr lang="cs-CZ" sz="1600" dirty="0" smtClean="0"/>
              <a:t> </a:t>
            </a:r>
            <a:r>
              <a:rPr lang="cs-CZ" sz="1600" dirty="0" err="1" smtClean="0"/>
              <a:t>of</a:t>
            </a:r>
            <a:r>
              <a:rPr lang="cs-CZ" sz="1600" dirty="0" smtClean="0"/>
              <a:t> </a:t>
            </a:r>
            <a:r>
              <a:rPr lang="cs-CZ" sz="1600" dirty="0" err="1" smtClean="0"/>
              <a:t>Ru</a:t>
            </a:r>
            <a:r>
              <a:rPr lang="cs-CZ" sz="1600" dirty="0" smtClean="0"/>
              <a:t>-</a:t>
            </a:r>
            <a:r>
              <a:rPr lang="cs-CZ" sz="1600" dirty="0" err="1" smtClean="0"/>
              <a:t>AuNPs</a:t>
            </a:r>
            <a:r>
              <a:rPr lang="cs-CZ" sz="1600" dirty="0" smtClean="0"/>
              <a:t> in </a:t>
            </a:r>
            <a:r>
              <a:rPr lang="cs-CZ" sz="1600" dirty="0" err="1" smtClean="0"/>
              <a:t>aqueous</a:t>
            </a:r>
            <a:r>
              <a:rPr lang="cs-CZ" sz="1600" dirty="0" smtClean="0"/>
              <a:t> medium </a:t>
            </a:r>
            <a:r>
              <a:rPr lang="cs-CZ" sz="1600" dirty="0" err="1" smtClean="0"/>
              <a:t>due</a:t>
            </a:r>
            <a:r>
              <a:rPr lang="cs-CZ" sz="1600" dirty="0" smtClean="0"/>
              <a:t> to </a:t>
            </a:r>
            <a:r>
              <a:rPr lang="cs-CZ" sz="1600" dirty="0" err="1" smtClean="0"/>
              <a:t>electrostatic</a:t>
            </a:r>
            <a:r>
              <a:rPr lang="cs-CZ" sz="1600" dirty="0" smtClean="0"/>
              <a:t> </a:t>
            </a:r>
            <a:r>
              <a:rPr lang="cs-CZ" sz="1600" dirty="0" err="1" smtClean="0"/>
              <a:t>interactions</a:t>
            </a:r>
            <a:r>
              <a:rPr lang="cs-CZ" sz="1600" dirty="0" smtClean="0"/>
              <a:t> </a:t>
            </a:r>
            <a:r>
              <a:rPr lang="cs-CZ" sz="1600" dirty="0" err="1" smtClean="0"/>
              <a:t>between</a:t>
            </a:r>
            <a:r>
              <a:rPr lang="cs-CZ" sz="1600" dirty="0" smtClean="0"/>
              <a:t> </a:t>
            </a:r>
            <a:r>
              <a:rPr lang="cs-CZ" sz="1600" dirty="0" err="1" smtClean="0"/>
              <a:t>Ru</a:t>
            </a:r>
            <a:r>
              <a:rPr lang="cs-CZ" sz="1600" dirty="0" smtClean="0"/>
              <a:t>(</a:t>
            </a:r>
            <a:r>
              <a:rPr lang="cs-CZ" sz="1600" dirty="0" err="1" smtClean="0"/>
              <a:t>bpy</a:t>
            </a:r>
            <a:r>
              <a:rPr lang="cs-CZ" sz="1600" dirty="0" smtClean="0"/>
              <a:t>)</a:t>
            </a:r>
            <a:r>
              <a:rPr lang="cs-CZ" sz="1600" baseline="-25000" dirty="0" smtClean="0"/>
              <a:t>3</a:t>
            </a:r>
            <a:r>
              <a:rPr lang="cs-CZ" sz="1600" baseline="30000" dirty="0" smtClean="0"/>
              <a:t>2+ </a:t>
            </a:r>
            <a:r>
              <a:rPr lang="cs-CZ" sz="1600" dirty="0" err="1" smtClean="0"/>
              <a:t>and</a:t>
            </a:r>
            <a:r>
              <a:rPr lang="cs-CZ" sz="1600" dirty="0" smtClean="0"/>
              <a:t>  </a:t>
            </a:r>
            <a:r>
              <a:rPr lang="cs-CZ" sz="1600" dirty="0" err="1" smtClean="0"/>
              <a:t>citrate</a:t>
            </a:r>
            <a:r>
              <a:rPr lang="cs-CZ" sz="1600" dirty="0" smtClean="0"/>
              <a:t>-</a:t>
            </a:r>
            <a:r>
              <a:rPr lang="cs-CZ" sz="1600" dirty="0" err="1" smtClean="0"/>
              <a:t>capped</a:t>
            </a:r>
            <a:r>
              <a:rPr lang="cs-CZ" sz="1600" dirty="0" smtClean="0"/>
              <a:t> </a:t>
            </a:r>
            <a:r>
              <a:rPr lang="cs-CZ" sz="1600" dirty="0" err="1" smtClean="0"/>
              <a:t>AuNPs</a:t>
            </a:r>
            <a:r>
              <a:rPr lang="cs-CZ" sz="1600" dirty="0" smtClean="0"/>
              <a:t> </a:t>
            </a:r>
            <a:r>
              <a:rPr lang="cs-CZ" sz="1600" dirty="0" err="1" smtClean="0"/>
              <a:t>and</a:t>
            </a:r>
            <a:r>
              <a:rPr lang="cs-CZ" sz="1600" dirty="0" smtClean="0"/>
              <a:t> (b) </a:t>
            </a:r>
            <a:r>
              <a:rPr lang="cs-CZ" sz="1600" dirty="0" err="1" smtClean="0"/>
              <a:t>the</a:t>
            </a:r>
            <a:r>
              <a:rPr lang="cs-CZ" sz="1600" dirty="0" smtClean="0"/>
              <a:t> </a:t>
            </a:r>
            <a:r>
              <a:rPr lang="cs-CZ" sz="1600" dirty="0" err="1" smtClean="0"/>
              <a:t>immobilization</a:t>
            </a:r>
            <a:r>
              <a:rPr lang="cs-CZ" sz="1600" dirty="0" smtClean="0"/>
              <a:t> </a:t>
            </a:r>
            <a:r>
              <a:rPr lang="cs-CZ" sz="1600" dirty="0" err="1" smtClean="0"/>
              <a:t>of</a:t>
            </a:r>
            <a:r>
              <a:rPr lang="cs-CZ" sz="1600" dirty="0" smtClean="0"/>
              <a:t> </a:t>
            </a:r>
            <a:r>
              <a:rPr lang="cs-CZ" sz="1600" dirty="0" err="1" smtClean="0"/>
              <a:t>Ru</a:t>
            </a:r>
            <a:r>
              <a:rPr lang="cs-CZ" sz="1600" dirty="0" smtClean="0"/>
              <a:t>-</a:t>
            </a:r>
            <a:r>
              <a:rPr lang="cs-CZ" sz="1600" dirty="0" err="1" smtClean="0"/>
              <a:t>AuNPs</a:t>
            </a:r>
            <a:r>
              <a:rPr lang="cs-CZ" sz="1600" dirty="0" smtClean="0"/>
              <a:t> on a </a:t>
            </a:r>
            <a:r>
              <a:rPr lang="cs-CZ" sz="1600" dirty="0" err="1" smtClean="0"/>
              <a:t>sulfhydryl</a:t>
            </a:r>
            <a:r>
              <a:rPr lang="cs-CZ" sz="1600" dirty="0" smtClean="0"/>
              <a:t>-</a:t>
            </a:r>
            <a:r>
              <a:rPr lang="cs-CZ" sz="1600" dirty="0" err="1" smtClean="0"/>
              <a:t>derivated</a:t>
            </a:r>
            <a:r>
              <a:rPr lang="cs-CZ" sz="1600" dirty="0" smtClean="0"/>
              <a:t> ITO </a:t>
            </a:r>
            <a:r>
              <a:rPr lang="cs-CZ" sz="1600" dirty="0" err="1" smtClean="0"/>
              <a:t>electrode</a:t>
            </a:r>
            <a:r>
              <a:rPr lang="cs-CZ" sz="1600" dirty="0" smtClean="0"/>
              <a:t> </a:t>
            </a:r>
            <a:r>
              <a:rPr lang="cs-CZ" sz="1600" dirty="0" err="1" smtClean="0"/>
              <a:t>surface</a:t>
            </a:r>
            <a:r>
              <a:rPr lang="cs-CZ" sz="1600" dirty="0" smtClean="0"/>
              <a:t>.</a:t>
            </a:r>
            <a:endParaRPr lang="cs-CZ" sz="1600" baseline="30000" dirty="0"/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 txBox="1">
            <a:spLocks/>
          </p:cNvSpPr>
          <p:nvPr/>
        </p:nvSpPr>
        <p:spPr>
          <a:xfrm>
            <a:off x="395536" y="0"/>
            <a:ext cx="8229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Platinum</a:t>
            </a:r>
            <a:r>
              <a:rPr kumimoji="0" lang="cs-CZ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cs-CZ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nanoparticles</a:t>
            </a:r>
            <a:endParaRPr kumimoji="0" lang="cs-CZ" sz="4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611560" y="764704"/>
            <a:ext cx="853244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Font typeface="Arial" pitchFamily="34" charset="0"/>
              <a:buChar char="•"/>
            </a:pPr>
            <a:r>
              <a:rPr lang="cs-CZ" dirty="0" err="1" smtClean="0"/>
              <a:t>Platinum</a:t>
            </a:r>
            <a:r>
              <a:rPr lang="cs-CZ" dirty="0" smtClean="0"/>
              <a:t> </a:t>
            </a:r>
            <a:r>
              <a:rPr lang="cs-CZ" dirty="0" err="1" smtClean="0"/>
              <a:t>nanoparticles</a:t>
            </a:r>
            <a:r>
              <a:rPr lang="cs-CZ" dirty="0" smtClean="0"/>
              <a:t> </a:t>
            </a:r>
            <a:r>
              <a:rPr lang="cs-CZ" dirty="0" err="1" smtClean="0"/>
              <a:t>have</a:t>
            </a:r>
            <a:r>
              <a:rPr lang="cs-CZ" dirty="0" smtClean="0"/>
              <a:t> </a:t>
            </a:r>
            <a:r>
              <a:rPr lang="cs-CZ" dirty="0" err="1" smtClean="0"/>
              <a:t>been</a:t>
            </a:r>
            <a:r>
              <a:rPr lang="cs-CZ" dirty="0" smtClean="0"/>
              <a:t> </a:t>
            </a:r>
            <a:r>
              <a:rPr lang="cs-CZ" dirty="0" err="1" smtClean="0"/>
              <a:t>an</a:t>
            </a:r>
            <a:r>
              <a:rPr lang="cs-CZ" dirty="0" smtClean="0"/>
              <a:t> </a:t>
            </a:r>
            <a:r>
              <a:rPr lang="cs-CZ" dirty="0" err="1" smtClean="0"/>
              <a:t>intensive</a:t>
            </a:r>
            <a:r>
              <a:rPr lang="cs-CZ" dirty="0" smtClean="0"/>
              <a:t> </a:t>
            </a:r>
            <a:r>
              <a:rPr lang="cs-CZ" dirty="0" err="1" smtClean="0"/>
              <a:t>research</a:t>
            </a:r>
            <a:r>
              <a:rPr lang="cs-CZ" dirty="0" smtClean="0"/>
              <a:t> </a:t>
            </a:r>
            <a:r>
              <a:rPr lang="cs-CZ" dirty="0" err="1" smtClean="0"/>
              <a:t>subject</a:t>
            </a:r>
            <a:r>
              <a:rPr lang="cs-CZ" dirty="0" smtClean="0"/>
              <a:t> </a:t>
            </a:r>
            <a:r>
              <a:rPr lang="cs-CZ" dirty="0" err="1" smtClean="0"/>
              <a:t>for</a:t>
            </a:r>
            <a:r>
              <a:rPr lang="cs-CZ" dirty="0" smtClean="0"/>
              <a:t> </a:t>
            </a:r>
            <a:r>
              <a:rPr lang="cs-CZ" dirty="0" err="1" smtClean="0"/>
              <a:t>the</a:t>
            </a:r>
            <a:r>
              <a:rPr lang="cs-CZ" dirty="0" smtClean="0"/>
              <a:t> design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electrodes</a:t>
            </a:r>
            <a:endParaRPr lang="cs-CZ" dirty="0" smtClean="0"/>
          </a:p>
          <a:p>
            <a:pPr algn="just">
              <a:buFont typeface="Arial" pitchFamily="34" charset="0"/>
              <a:buChar char="•"/>
            </a:pPr>
            <a:endParaRPr lang="cs-CZ" dirty="0" smtClean="0"/>
          </a:p>
          <a:p>
            <a:pPr algn="just">
              <a:buFont typeface="Arial" pitchFamily="34" charset="0"/>
              <a:buChar char="•"/>
            </a:pPr>
            <a:r>
              <a:rPr lang="cs-CZ" dirty="0" err="1" smtClean="0"/>
              <a:t>Platinum</a:t>
            </a:r>
            <a:r>
              <a:rPr lang="cs-CZ" dirty="0" smtClean="0"/>
              <a:t> </a:t>
            </a:r>
            <a:r>
              <a:rPr lang="cs-CZ" dirty="0" err="1" smtClean="0"/>
              <a:t>films</a:t>
            </a:r>
            <a:r>
              <a:rPr lang="cs-CZ" dirty="0" smtClean="0"/>
              <a:t> </a:t>
            </a:r>
            <a:r>
              <a:rPr lang="cs-CZ" dirty="0" err="1" smtClean="0"/>
              <a:t>modified</a:t>
            </a:r>
            <a:r>
              <a:rPr lang="cs-CZ" dirty="0" smtClean="0"/>
              <a:t> </a:t>
            </a:r>
            <a:r>
              <a:rPr lang="cs-CZ" dirty="0" err="1" smtClean="0"/>
              <a:t>microelectrodes</a:t>
            </a:r>
            <a:r>
              <a:rPr lang="cs-CZ" dirty="0" smtClean="0"/>
              <a:t> </a:t>
            </a:r>
            <a:r>
              <a:rPr lang="cs-CZ" dirty="0" err="1" smtClean="0"/>
              <a:t>were</a:t>
            </a:r>
            <a:r>
              <a:rPr lang="cs-CZ" dirty="0" smtClean="0"/>
              <a:t> </a:t>
            </a:r>
            <a:r>
              <a:rPr lang="cs-CZ" dirty="0" err="1" smtClean="0"/>
              <a:t>shown</a:t>
            </a:r>
            <a:r>
              <a:rPr lang="cs-CZ" dirty="0" smtClean="0"/>
              <a:t> to </a:t>
            </a:r>
            <a:r>
              <a:rPr lang="cs-CZ" dirty="0" err="1" smtClean="0"/>
              <a:t>be</a:t>
            </a:r>
            <a:r>
              <a:rPr lang="cs-CZ" dirty="0" smtClean="0"/>
              <a:t> </a:t>
            </a:r>
            <a:r>
              <a:rPr lang="cs-CZ" dirty="0" err="1" smtClean="0"/>
              <a:t>excellent</a:t>
            </a:r>
            <a:r>
              <a:rPr lang="cs-CZ" dirty="0" smtClean="0"/>
              <a:t> </a:t>
            </a:r>
            <a:r>
              <a:rPr lang="cs-CZ" dirty="0" err="1" smtClean="0"/>
              <a:t>amperometric</a:t>
            </a:r>
            <a:r>
              <a:rPr lang="cs-CZ" dirty="0" smtClean="0"/>
              <a:t> </a:t>
            </a:r>
            <a:r>
              <a:rPr lang="cs-CZ" dirty="0" err="1" smtClean="0"/>
              <a:t>sensor</a:t>
            </a:r>
            <a:r>
              <a:rPr lang="cs-CZ" dirty="0" smtClean="0"/>
              <a:t> </a:t>
            </a:r>
            <a:r>
              <a:rPr lang="cs-CZ" dirty="0" err="1" smtClean="0"/>
              <a:t>for</a:t>
            </a:r>
            <a:r>
              <a:rPr lang="cs-CZ" dirty="0" smtClean="0"/>
              <a:t> H</a:t>
            </a:r>
            <a:r>
              <a:rPr lang="cs-CZ" baseline="-25000" dirty="0" smtClean="0"/>
              <a:t>2</a:t>
            </a:r>
            <a:r>
              <a:rPr lang="cs-CZ" dirty="0" smtClean="0"/>
              <a:t>O</a:t>
            </a:r>
            <a:r>
              <a:rPr lang="cs-CZ" baseline="-25000" dirty="0" smtClean="0"/>
              <a:t>2</a:t>
            </a:r>
            <a:r>
              <a:rPr lang="cs-CZ" dirty="0" smtClean="0"/>
              <a:t> in a </a:t>
            </a:r>
            <a:r>
              <a:rPr lang="cs-CZ" dirty="0" err="1" smtClean="0"/>
              <a:t>wide</a:t>
            </a:r>
            <a:r>
              <a:rPr lang="cs-CZ" dirty="0" smtClean="0"/>
              <a:t> </a:t>
            </a:r>
            <a:r>
              <a:rPr lang="cs-CZ" dirty="0" err="1" smtClean="0"/>
              <a:t>range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concentration</a:t>
            </a:r>
            <a:endParaRPr lang="cs-CZ" dirty="0" smtClean="0"/>
          </a:p>
          <a:p>
            <a:pPr algn="just">
              <a:buFont typeface="Arial" pitchFamily="34" charset="0"/>
              <a:buChar char="•"/>
            </a:pPr>
            <a:endParaRPr lang="cs-CZ" dirty="0" smtClean="0"/>
          </a:p>
          <a:p>
            <a:pPr algn="just">
              <a:buFont typeface="Arial" pitchFamily="34" charset="0"/>
              <a:buChar char="•"/>
            </a:pPr>
            <a:r>
              <a:rPr lang="cs-CZ" dirty="0" err="1" smtClean="0"/>
              <a:t>Pt</a:t>
            </a:r>
            <a:r>
              <a:rPr lang="cs-CZ" dirty="0" smtClean="0"/>
              <a:t> </a:t>
            </a:r>
            <a:r>
              <a:rPr lang="cs-CZ" dirty="0" err="1" smtClean="0"/>
              <a:t>nanoparticles</a:t>
            </a:r>
            <a:r>
              <a:rPr lang="cs-CZ" dirty="0" smtClean="0"/>
              <a:t> </a:t>
            </a:r>
            <a:r>
              <a:rPr lang="cs-CZ" dirty="0" err="1" smtClean="0"/>
              <a:t>and</a:t>
            </a:r>
            <a:r>
              <a:rPr lang="cs-CZ" dirty="0" smtClean="0"/>
              <a:t> single </a:t>
            </a:r>
            <a:r>
              <a:rPr lang="cs-CZ" dirty="0" err="1" smtClean="0"/>
              <a:t>walled</a:t>
            </a:r>
            <a:r>
              <a:rPr lang="cs-CZ" dirty="0" smtClean="0"/>
              <a:t> </a:t>
            </a:r>
            <a:r>
              <a:rPr lang="cs-CZ" dirty="0" err="1" smtClean="0"/>
              <a:t>carbon</a:t>
            </a:r>
            <a:r>
              <a:rPr lang="cs-CZ" dirty="0" smtClean="0"/>
              <a:t> </a:t>
            </a:r>
            <a:r>
              <a:rPr lang="cs-CZ" dirty="0" err="1" smtClean="0"/>
              <a:t>nanotubes</a:t>
            </a:r>
            <a:r>
              <a:rPr lang="cs-CZ" dirty="0" smtClean="0"/>
              <a:t> </a:t>
            </a:r>
            <a:r>
              <a:rPr lang="cs-CZ" dirty="0" err="1" smtClean="0"/>
              <a:t>were</a:t>
            </a:r>
            <a:r>
              <a:rPr lang="cs-CZ" dirty="0" smtClean="0"/>
              <a:t> </a:t>
            </a:r>
            <a:r>
              <a:rPr lang="cs-CZ" dirty="0" err="1" smtClean="0"/>
              <a:t>combined</a:t>
            </a:r>
            <a:r>
              <a:rPr lang="cs-CZ" dirty="0" smtClean="0"/>
              <a:t> to </a:t>
            </a:r>
            <a:r>
              <a:rPr lang="cs-CZ" dirty="0" err="1" smtClean="0"/>
              <a:t>modify</a:t>
            </a:r>
            <a:r>
              <a:rPr lang="cs-CZ" dirty="0" smtClean="0"/>
              <a:t> a </a:t>
            </a:r>
            <a:r>
              <a:rPr lang="cs-CZ" dirty="0" err="1" smtClean="0"/>
              <a:t>glassy</a:t>
            </a:r>
            <a:r>
              <a:rPr lang="cs-CZ" dirty="0" smtClean="0"/>
              <a:t> </a:t>
            </a:r>
            <a:r>
              <a:rPr lang="cs-CZ" dirty="0" err="1" smtClean="0"/>
              <a:t>carbon</a:t>
            </a:r>
            <a:r>
              <a:rPr lang="cs-CZ" dirty="0" smtClean="0"/>
              <a:t> </a:t>
            </a:r>
            <a:r>
              <a:rPr lang="cs-CZ" dirty="0" err="1" smtClean="0"/>
              <a:t>electrode</a:t>
            </a:r>
            <a:r>
              <a:rPr lang="cs-CZ" dirty="0" smtClean="0"/>
              <a:t> to </a:t>
            </a:r>
            <a:r>
              <a:rPr lang="cs-CZ" dirty="0" err="1" smtClean="0"/>
              <a:t>improve</a:t>
            </a:r>
            <a:r>
              <a:rPr lang="cs-CZ" dirty="0" smtClean="0"/>
              <a:t> </a:t>
            </a:r>
            <a:r>
              <a:rPr lang="cs-CZ" dirty="0" err="1" smtClean="0"/>
              <a:t>their</a:t>
            </a:r>
            <a:r>
              <a:rPr lang="cs-CZ" dirty="0" smtClean="0"/>
              <a:t> </a:t>
            </a:r>
            <a:r>
              <a:rPr lang="cs-CZ" dirty="0" err="1" smtClean="0"/>
              <a:t>electroactivity</a:t>
            </a:r>
            <a:r>
              <a:rPr lang="cs-CZ" dirty="0" smtClean="0"/>
              <a:t> </a:t>
            </a:r>
            <a:r>
              <a:rPr lang="cs-CZ" dirty="0" err="1" smtClean="0"/>
              <a:t>for</a:t>
            </a:r>
            <a:r>
              <a:rPr lang="cs-CZ" dirty="0" smtClean="0"/>
              <a:t> H</a:t>
            </a:r>
            <a:r>
              <a:rPr lang="cs-CZ" baseline="-25000" dirty="0" smtClean="0"/>
              <a:t>2</a:t>
            </a:r>
            <a:r>
              <a:rPr lang="cs-CZ" dirty="0" smtClean="0"/>
              <a:t>O</a:t>
            </a:r>
            <a:r>
              <a:rPr lang="cs-CZ" baseline="-25000" dirty="0" smtClean="0"/>
              <a:t>2</a:t>
            </a:r>
            <a:r>
              <a:rPr lang="cs-CZ" dirty="0" smtClean="0"/>
              <a:t> (</a:t>
            </a:r>
            <a:r>
              <a:rPr lang="cs-CZ" dirty="0" err="1" smtClean="0"/>
              <a:t>glucose</a:t>
            </a:r>
            <a:r>
              <a:rPr lang="cs-CZ" dirty="0" smtClean="0"/>
              <a:t> </a:t>
            </a:r>
            <a:r>
              <a:rPr lang="cs-CZ" dirty="0" err="1" smtClean="0"/>
              <a:t>sensor</a:t>
            </a:r>
            <a:r>
              <a:rPr lang="cs-CZ" dirty="0" smtClean="0"/>
              <a:t>)</a:t>
            </a:r>
          </a:p>
          <a:p>
            <a:pPr algn="just">
              <a:buFont typeface="Arial" pitchFamily="34" charset="0"/>
              <a:buChar char="•"/>
            </a:pPr>
            <a:endParaRPr lang="cs-CZ" dirty="0" smtClean="0"/>
          </a:p>
          <a:p>
            <a:pPr algn="just">
              <a:buFont typeface="Arial" pitchFamily="34" charset="0"/>
              <a:buChar char="•"/>
            </a:pPr>
            <a:r>
              <a:rPr lang="cs-CZ" dirty="0" err="1" smtClean="0"/>
              <a:t>Pt</a:t>
            </a:r>
            <a:r>
              <a:rPr lang="cs-CZ" dirty="0" smtClean="0"/>
              <a:t> </a:t>
            </a:r>
            <a:r>
              <a:rPr lang="cs-CZ" dirty="0" err="1" smtClean="0"/>
              <a:t>nanoparticles</a:t>
            </a:r>
            <a:r>
              <a:rPr lang="cs-CZ" dirty="0" smtClean="0"/>
              <a:t> </a:t>
            </a:r>
            <a:r>
              <a:rPr lang="cs-CZ" dirty="0" err="1" smtClean="0"/>
              <a:t>were</a:t>
            </a:r>
            <a:r>
              <a:rPr lang="cs-CZ" dirty="0" smtClean="0"/>
              <a:t> </a:t>
            </a:r>
            <a:r>
              <a:rPr lang="cs-CZ" dirty="0" err="1" smtClean="0"/>
              <a:t>used</a:t>
            </a:r>
            <a:r>
              <a:rPr lang="cs-CZ" dirty="0" smtClean="0"/>
              <a:t> in </a:t>
            </a:r>
            <a:r>
              <a:rPr lang="cs-CZ" dirty="0" err="1" smtClean="0"/>
              <a:t>combination</a:t>
            </a:r>
            <a:r>
              <a:rPr lang="cs-CZ" dirty="0" smtClean="0"/>
              <a:t> </a:t>
            </a:r>
            <a:r>
              <a:rPr lang="cs-CZ" dirty="0" err="1" smtClean="0"/>
              <a:t>with</a:t>
            </a:r>
            <a:r>
              <a:rPr lang="cs-CZ" dirty="0" smtClean="0"/>
              <a:t> </a:t>
            </a:r>
            <a:r>
              <a:rPr lang="cs-CZ" dirty="0" err="1" smtClean="0"/>
              <a:t>multi</a:t>
            </a:r>
            <a:r>
              <a:rPr lang="cs-CZ" dirty="0" smtClean="0"/>
              <a:t>-</a:t>
            </a:r>
            <a:r>
              <a:rPr lang="cs-CZ" dirty="0" err="1" smtClean="0"/>
              <a:t>walled</a:t>
            </a:r>
            <a:r>
              <a:rPr lang="cs-CZ" dirty="0" smtClean="0"/>
              <a:t> </a:t>
            </a:r>
            <a:r>
              <a:rPr lang="cs-CZ" dirty="0" err="1" smtClean="0"/>
              <a:t>carbon</a:t>
            </a:r>
            <a:r>
              <a:rPr lang="cs-CZ" dirty="0" smtClean="0"/>
              <a:t> </a:t>
            </a:r>
            <a:r>
              <a:rPr lang="cs-CZ" dirty="0" err="1" smtClean="0"/>
              <a:t>nanotubes</a:t>
            </a:r>
            <a:r>
              <a:rPr lang="cs-CZ" dirty="0" smtClean="0"/>
              <a:t> (</a:t>
            </a:r>
            <a:r>
              <a:rPr lang="cs-CZ" dirty="0" err="1" smtClean="0"/>
              <a:t>MWCNTs</a:t>
            </a:r>
            <a:r>
              <a:rPr lang="cs-CZ" dirty="0" smtClean="0"/>
              <a:t>) </a:t>
            </a:r>
            <a:r>
              <a:rPr lang="cs-CZ" dirty="0" err="1" smtClean="0"/>
              <a:t>for</a:t>
            </a:r>
            <a:r>
              <a:rPr lang="cs-CZ" dirty="0" smtClean="0"/>
              <a:t> </a:t>
            </a:r>
            <a:r>
              <a:rPr lang="cs-CZ" dirty="0" err="1" smtClean="0"/>
              <a:t>fabricating</a:t>
            </a:r>
            <a:r>
              <a:rPr lang="cs-CZ" dirty="0" smtClean="0"/>
              <a:t> sensitivity-</a:t>
            </a:r>
            <a:r>
              <a:rPr lang="cs-CZ" dirty="0" err="1" smtClean="0"/>
              <a:t>enhanced</a:t>
            </a:r>
            <a:r>
              <a:rPr lang="cs-CZ" dirty="0" smtClean="0"/>
              <a:t> </a:t>
            </a:r>
            <a:r>
              <a:rPr lang="cs-CZ" dirty="0" err="1" smtClean="0"/>
              <a:t>electrochemical</a:t>
            </a:r>
            <a:r>
              <a:rPr lang="cs-CZ" dirty="0" smtClean="0"/>
              <a:t> DNA </a:t>
            </a:r>
            <a:r>
              <a:rPr lang="cs-CZ" dirty="0" err="1" smtClean="0"/>
              <a:t>biosensor</a:t>
            </a:r>
            <a:endParaRPr lang="cs-CZ" dirty="0" smtClean="0"/>
          </a:p>
          <a:p>
            <a:pPr>
              <a:buFont typeface="Arial" pitchFamily="34" charset="0"/>
              <a:buChar char="•"/>
            </a:pPr>
            <a:endParaRPr lang="cs-CZ" dirty="0" smtClean="0"/>
          </a:p>
        </p:txBody>
      </p:sp>
      <p:pic>
        <p:nvPicPr>
          <p:cNvPr id="6" name="Obrázek 5" descr="DNA_hybridization_Pt_orez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91680" y="3905672"/>
            <a:ext cx="4989091" cy="2952328"/>
          </a:xfrm>
          <a:prstGeom prst="rect">
            <a:avLst/>
          </a:prstGeom>
        </p:spPr>
      </p:pic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1"/>
          <p:cNvSpPr>
            <a:spLocks noGrp="1"/>
          </p:cNvSpPr>
          <p:nvPr>
            <p:ph type="title"/>
          </p:nvPr>
        </p:nvSpPr>
        <p:spPr>
          <a:xfrm>
            <a:off x="539552" y="119632"/>
            <a:ext cx="8077200" cy="1143000"/>
          </a:xfrm>
        </p:spPr>
        <p:txBody>
          <a:bodyPr>
            <a:normAutofit/>
          </a:bodyPr>
          <a:lstStyle/>
          <a:p>
            <a:pPr algn="ctr"/>
            <a:r>
              <a:rPr lang="cs-CZ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Cyclic</a:t>
            </a:r>
            <a:r>
              <a:rPr lang="cs-CZ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voltammetry</a:t>
            </a:r>
            <a:endParaRPr lang="cs-CZ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539552" y="1556792"/>
            <a:ext cx="83529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cs-CZ" sz="2400" b="1" dirty="0" err="1" smtClean="0"/>
              <a:t>Reversible</a:t>
            </a:r>
            <a:r>
              <a:rPr lang="cs-CZ" sz="2400" b="1" dirty="0" smtClean="0"/>
              <a:t> </a:t>
            </a:r>
            <a:r>
              <a:rPr lang="cs-CZ" sz="2400" b="1" dirty="0" err="1" smtClean="0"/>
              <a:t>processes</a:t>
            </a:r>
            <a:r>
              <a:rPr lang="cs-CZ" sz="2400" b="1" dirty="0" smtClean="0"/>
              <a:t>: </a:t>
            </a:r>
            <a:r>
              <a:rPr lang="cs-CZ" sz="2400" b="1" dirty="0" err="1" smtClean="0"/>
              <a:t>Randles</a:t>
            </a:r>
            <a:r>
              <a:rPr lang="cs-CZ" sz="2400" b="1" dirty="0" smtClean="0"/>
              <a:t> – Ševčík </a:t>
            </a:r>
            <a:r>
              <a:rPr lang="cs-CZ" sz="2400" b="1" dirty="0" err="1" smtClean="0"/>
              <a:t>equation</a:t>
            </a:r>
            <a:endParaRPr lang="cs-CZ" sz="2400" b="1" dirty="0"/>
          </a:p>
        </p:txBody>
      </p:sp>
      <p:sp>
        <p:nvSpPr>
          <p:cNvPr id="819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graphicFrame>
        <p:nvGraphicFramePr>
          <p:cNvPr id="8193" name="Object 1"/>
          <p:cNvGraphicFramePr>
            <a:graphicFrameLocks noChangeAspect="1"/>
          </p:cNvGraphicFramePr>
          <p:nvPr/>
        </p:nvGraphicFramePr>
        <p:xfrm>
          <a:off x="1907705" y="2060848"/>
          <a:ext cx="3888432" cy="4945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0" name="Equation" r:id="rId3" imgW="2171700" imgH="279400" progId="Equation.3">
                  <p:embed/>
                </p:oleObj>
              </mc:Choice>
              <mc:Fallback>
                <p:oleObj name="Equation" r:id="rId3" imgW="2171700" imgH="2794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07705" y="2060848"/>
                        <a:ext cx="3888432" cy="49458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Obdélník 7"/>
          <p:cNvSpPr/>
          <p:nvPr/>
        </p:nvSpPr>
        <p:spPr>
          <a:xfrm>
            <a:off x="683568" y="2708920"/>
            <a:ext cx="84604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 err="1" smtClean="0"/>
              <a:t>where</a:t>
            </a:r>
            <a:r>
              <a:rPr lang="cs-CZ" dirty="0" smtClean="0"/>
              <a:t> </a:t>
            </a:r>
            <a:r>
              <a:rPr lang="cs-CZ" i="1" dirty="0" err="1" smtClean="0"/>
              <a:t>I</a:t>
            </a:r>
            <a:r>
              <a:rPr lang="cs-CZ" i="1" baseline="-25000" dirty="0" err="1" smtClean="0"/>
              <a:t>p</a:t>
            </a:r>
            <a:r>
              <a:rPr lang="cs-CZ" dirty="0" smtClean="0"/>
              <a:t> </a:t>
            </a:r>
            <a:r>
              <a:rPr lang="cs-CZ" dirty="0" err="1" smtClean="0"/>
              <a:t>is</a:t>
            </a:r>
            <a:r>
              <a:rPr lang="cs-CZ" dirty="0" smtClean="0"/>
              <a:t> </a:t>
            </a:r>
            <a:r>
              <a:rPr lang="cs-CZ" dirty="0" err="1" smtClean="0"/>
              <a:t>peak</a:t>
            </a:r>
            <a:r>
              <a:rPr lang="cs-CZ" dirty="0" smtClean="0"/>
              <a:t> </a:t>
            </a:r>
            <a:r>
              <a:rPr lang="cs-CZ" dirty="0" err="1" smtClean="0"/>
              <a:t>current</a:t>
            </a:r>
            <a:r>
              <a:rPr lang="cs-CZ" dirty="0" smtClean="0"/>
              <a:t> (A); </a:t>
            </a:r>
            <a:r>
              <a:rPr lang="cs-CZ" i="1" dirty="0" smtClean="0"/>
              <a:t>n</a:t>
            </a:r>
            <a:r>
              <a:rPr lang="cs-CZ" dirty="0" smtClean="0"/>
              <a:t> </a:t>
            </a:r>
            <a:r>
              <a:rPr lang="cs-CZ" dirty="0" err="1" smtClean="0"/>
              <a:t>number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electrones</a:t>
            </a:r>
            <a:r>
              <a:rPr lang="cs-CZ" dirty="0" smtClean="0"/>
              <a:t>; </a:t>
            </a:r>
            <a:r>
              <a:rPr lang="cs-CZ" i="1" dirty="0" smtClean="0"/>
              <a:t>A</a:t>
            </a:r>
            <a:r>
              <a:rPr lang="cs-CZ" dirty="0" smtClean="0"/>
              <a:t> </a:t>
            </a:r>
            <a:r>
              <a:rPr lang="cs-CZ" dirty="0" err="1" smtClean="0"/>
              <a:t>effective</a:t>
            </a:r>
            <a:r>
              <a:rPr lang="cs-CZ" dirty="0" smtClean="0"/>
              <a:t> area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electrode</a:t>
            </a:r>
            <a:r>
              <a:rPr lang="cs-CZ" dirty="0" smtClean="0"/>
              <a:t> (cm</a:t>
            </a:r>
            <a:r>
              <a:rPr lang="cs-CZ" baseline="30000" dirty="0" smtClean="0"/>
              <a:t>2</a:t>
            </a:r>
            <a:r>
              <a:rPr lang="cs-CZ" dirty="0" smtClean="0"/>
              <a:t>); </a:t>
            </a:r>
            <a:r>
              <a:rPr lang="cs-CZ" i="1" dirty="0" smtClean="0"/>
              <a:t>D</a:t>
            </a:r>
            <a:r>
              <a:rPr lang="cs-CZ" dirty="0" smtClean="0"/>
              <a:t> </a:t>
            </a:r>
            <a:r>
              <a:rPr lang="cs-CZ" dirty="0" err="1" smtClean="0"/>
              <a:t>is</a:t>
            </a:r>
            <a:r>
              <a:rPr lang="cs-CZ" dirty="0" smtClean="0"/>
              <a:t> </a:t>
            </a:r>
            <a:r>
              <a:rPr lang="cs-CZ" dirty="0" err="1" smtClean="0"/>
              <a:t>diffusion</a:t>
            </a:r>
            <a:r>
              <a:rPr lang="cs-CZ" dirty="0" smtClean="0"/>
              <a:t> </a:t>
            </a:r>
            <a:r>
              <a:rPr lang="cs-CZ" dirty="0" err="1" smtClean="0"/>
              <a:t>coefficient</a:t>
            </a:r>
            <a:r>
              <a:rPr lang="cs-CZ" dirty="0" smtClean="0"/>
              <a:t> (cm</a:t>
            </a:r>
            <a:r>
              <a:rPr lang="cs-CZ" baseline="30000" dirty="0" smtClean="0"/>
              <a:t>2</a:t>
            </a:r>
            <a:r>
              <a:rPr lang="cs-CZ" dirty="0" smtClean="0"/>
              <a:t>/s); </a:t>
            </a:r>
            <a:r>
              <a:rPr lang="cs-CZ" i="1" dirty="0" err="1" smtClean="0"/>
              <a:t>c</a:t>
            </a:r>
            <a:r>
              <a:rPr lang="cs-CZ" i="1" baseline="-25000" dirty="0" err="1" smtClean="0"/>
              <a:t>ox</a:t>
            </a:r>
            <a:r>
              <a:rPr lang="cs-CZ" dirty="0" smtClean="0"/>
              <a:t> </a:t>
            </a:r>
            <a:r>
              <a:rPr lang="cs-CZ" dirty="0" err="1" smtClean="0"/>
              <a:t>is</a:t>
            </a:r>
            <a:r>
              <a:rPr lang="cs-CZ" dirty="0" smtClean="0"/>
              <a:t> </a:t>
            </a:r>
            <a:r>
              <a:rPr lang="cs-CZ" dirty="0" err="1" smtClean="0"/>
              <a:t>concentration</a:t>
            </a:r>
            <a:r>
              <a:rPr lang="cs-CZ" dirty="0" smtClean="0"/>
              <a:t> (mol/cm</a:t>
            </a:r>
            <a:r>
              <a:rPr lang="cs-CZ" baseline="30000" dirty="0" smtClean="0"/>
              <a:t>3</a:t>
            </a:r>
            <a:r>
              <a:rPr lang="cs-CZ" dirty="0" smtClean="0"/>
              <a:t>) a </a:t>
            </a:r>
            <a:r>
              <a:rPr lang="cs-CZ" i="1" dirty="0" smtClean="0"/>
              <a:t>v</a:t>
            </a:r>
            <a:r>
              <a:rPr lang="cs-CZ" dirty="0" smtClean="0"/>
              <a:t> </a:t>
            </a:r>
            <a:r>
              <a:rPr lang="cs-CZ" dirty="0" err="1" smtClean="0"/>
              <a:t>is</a:t>
            </a:r>
            <a:r>
              <a:rPr lang="cs-CZ" dirty="0" smtClean="0"/>
              <a:t> </a:t>
            </a:r>
            <a:r>
              <a:rPr lang="cs-CZ" dirty="0" err="1" smtClean="0"/>
              <a:t>scan</a:t>
            </a:r>
            <a:r>
              <a:rPr lang="cs-CZ" dirty="0" smtClean="0"/>
              <a:t> </a:t>
            </a:r>
            <a:r>
              <a:rPr lang="cs-CZ" dirty="0" err="1" smtClean="0"/>
              <a:t>rate</a:t>
            </a:r>
            <a:r>
              <a:rPr lang="cs-CZ" dirty="0" smtClean="0"/>
              <a:t> (V/s). </a:t>
            </a:r>
            <a:endParaRPr lang="cs-CZ" dirty="0"/>
          </a:p>
        </p:txBody>
      </p:sp>
      <p:sp>
        <p:nvSpPr>
          <p:cNvPr id="9" name="TextovéPole 8"/>
          <p:cNvSpPr txBox="1"/>
          <p:nvPr/>
        </p:nvSpPr>
        <p:spPr>
          <a:xfrm>
            <a:off x="539552" y="3933056"/>
            <a:ext cx="8424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cs-CZ" sz="2400" b="1" dirty="0" err="1" smtClean="0"/>
              <a:t>Irreversible</a:t>
            </a:r>
            <a:r>
              <a:rPr lang="cs-CZ" sz="2400" b="1" dirty="0" smtClean="0"/>
              <a:t> </a:t>
            </a:r>
            <a:r>
              <a:rPr lang="cs-CZ" sz="2400" b="1" dirty="0" err="1" smtClean="0"/>
              <a:t>processes</a:t>
            </a:r>
            <a:r>
              <a:rPr lang="cs-CZ" sz="2400" b="1" dirty="0" smtClean="0"/>
              <a:t>: </a:t>
            </a:r>
            <a:r>
              <a:rPr lang="cs-CZ" sz="2400" b="1" dirty="0" err="1" smtClean="0"/>
              <a:t>Delahay</a:t>
            </a:r>
            <a:r>
              <a:rPr lang="cs-CZ" sz="2400" b="1" dirty="0" smtClean="0"/>
              <a:t> </a:t>
            </a:r>
            <a:r>
              <a:rPr lang="cs-CZ" sz="2400" b="1" dirty="0" err="1" smtClean="0"/>
              <a:t>equation</a:t>
            </a:r>
            <a:r>
              <a:rPr lang="cs-CZ" sz="2400" b="1" dirty="0" smtClean="0"/>
              <a:t> </a:t>
            </a:r>
            <a:endParaRPr lang="cs-CZ" sz="2400" b="1" dirty="0"/>
          </a:p>
        </p:txBody>
      </p:sp>
      <p:graphicFrame>
        <p:nvGraphicFramePr>
          <p:cNvPr id="10" name="Objekt 9"/>
          <p:cNvGraphicFramePr>
            <a:graphicFrameLocks noChangeAspect="1"/>
          </p:cNvGraphicFramePr>
          <p:nvPr/>
        </p:nvGraphicFramePr>
        <p:xfrm>
          <a:off x="2012950" y="4340225"/>
          <a:ext cx="5397500" cy="554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1" name="Equation" r:id="rId5" imgW="2717800" imgH="279400" progId="Equation.3">
                  <p:embed/>
                </p:oleObj>
              </mc:Choice>
              <mc:Fallback>
                <p:oleObj name="Equation" r:id="rId5" imgW="2717800" imgH="27940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12950" y="4340225"/>
                        <a:ext cx="5397500" cy="5540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Obdélník 10"/>
          <p:cNvSpPr/>
          <p:nvPr/>
        </p:nvSpPr>
        <p:spPr>
          <a:xfrm>
            <a:off x="539552" y="5013176"/>
            <a:ext cx="820891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 err="1" smtClean="0"/>
              <a:t>where</a:t>
            </a:r>
            <a:r>
              <a:rPr lang="cs-CZ" dirty="0" smtClean="0"/>
              <a:t> </a:t>
            </a:r>
            <a:r>
              <a:rPr lang="el-GR" dirty="0" smtClean="0"/>
              <a:t>α </a:t>
            </a:r>
            <a:r>
              <a:rPr lang="cs-CZ" dirty="0" err="1" smtClean="0"/>
              <a:t>is</a:t>
            </a:r>
            <a:r>
              <a:rPr lang="cs-CZ" dirty="0" smtClean="0"/>
              <a:t> </a:t>
            </a:r>
            <a:r>
              <a:rPr lang="cs-CZ" dirty="0" err="1" smtClean="0"/>
              <a:t>charge</a:t>
            </a:r>
            <a:r>
              <a:rPr lang="cs-CZ" dirty="0" smtClean="0"/>
              <a:t> transfer </a:t>
            </a:r>
            <a:r>
              <a:rPr lang="cs-CZ" dirty="0" err="1" smtClean="0"/>
              <a:t>coefficient</a:t>
            </a:r>
            <a:r>
              <a:rPr lang="cs-CZ" dirty="0" smtClean="0"/>
              <a:t>; </a:t>
            </a:r>
            <a:r>
              <a:rPr lang="cs-CZ" i="1" dirty="0" smtClean="0"/>
              <a:t>n</a:t>
            </a:r>
            <a:r>
              <a:rPr lang="cs-CZ" i="1" baseline="-25000" dirty="0" smtClean="0"/>
              <a:t>a</a:t>
            </a:r>
            <a:r>
              <a:rPr lang="cs-CZ" i="1" dirty="0" smtClean="0"/>
              <a:t> </a:t>
            </a:r>
            <a:r>
              <a:rPr lang="cs-CZ" dirty="0" err="1" smtClean="0"/>
              <a:t>is</a:t>
            </a:r>
            <a:r>
              <a:rPr lang="cs-CZ" dirty="0" smtClean="0"/>
              <a:t> </a:t>
            </a:r>
            <a:r>
              <a:rPr lang="cs-CZ" dirty="0" err="1" smtClean="0"/>
              <a:t>number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electrones</a:t>
            </a:r>
            <a:r>
              <a:rPr lang="cs-CZ" dirty="0" smtClean="0"/>
              <a:t> in </a:t>
            </a:r>
            <a:r>
              <a:rPr lang="cs-CZ" dirty="0" err="1" smtClean="0"/>
              <a:t>rate</a:t>
            </a:r>
            <a:r>
              <a:rPr lang="cs-CZ" dirty="0" smtClean="0"/>
              <a:t> </a:t>
            </a:r>
            <a:r>
              <a:rPr lang="cs-CZ" dirty="0" err="1" smtClean="0"/>
              <a:t>determining</a:t>
            </a:r>
            <a:r>
              <a:rPr lang="cs-CZ" dirty="0" smtClean="0"/>
              <a:t> step (</a:t>
            </a:r>
            <a:r>
              <a:rPr lang="cs-CZ" dirty="0" err="1" smtClean="0"/>
              <a:t>rds</a:t>
            </a:r>
            <a:r>
              <a:rPr lang="cs-CZ" dirty="0" smtClean="0"/>
              <a:t>)</a:t>
            </a:r>
          </a:p>
          <a:p>
            <a:endParaRPr lang="cs-CZ" dirty="0" smtClean="0"/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2"/>
          <p:cNvSpPr txBox="1">
            <a:spLocks/>
          </p:cNvSpPr>
          <p:nvPr/>
        </p:nvSpPr>
        <p:spPr>
          <a:xfrm>
            <a:off x="395536" y="0"/>
            <a:ext cx="8229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Carbon</a:t>
            </a:r>
            <a:r>
              <a:rPr kumimoji="0" lang="cs-CZ" sz="40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cs-CZ" sz="40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nanotubes</a:t>
            </a:r>
            <a:r>
              <a:rPr kumimoji="0" lang="cs-CZ" sz="40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(</a:t>
            </a:r>
            <a:r>
              <a:rPr kumimoji="0" lang="cs-CZ" sz="40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CNTs</a:t>
            </a:r>
            <a:r>
              <a:rPr kumimoji="0" lang="cs-CZ" sz="40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)</a:t>
            </a:r>
            <a:endParaRPr kumimoji="0" lang="cs-CZ" sz="4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539552" y="692696"/>
            <a:ext cx="842493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Font typeface="Arial" pitchFamily="34" charset="0"/>
              <a:buChar char="•"/>
            </a:pPr>
            <a:r>
              <a:rPr lang="cs-CZ" dirty="0" err="1" smtClean="0"/>
              <a:t>CNTs</a:t>
            </a:r>
            <a:r>
              <a:rPr lang="cs-CZ" dirty="0" smtClean="0"/>
              <a:t> are </a:t>
            </a:r>
            <a:r>
              <a:rPr lang="cs-CZ" dirty="0" err="1" smtClean="0"/>
              <a:t>built</a:t>
            </a:r>
            <a:r>
              <a:rPr lang="cs-CZ" dirty="0" smtClean="0"/>
              <a:t> </a:t>
            </a:r>
            <a:r>
              <a:rPr lang="cs-CZ" dirty="0" err="1" smtClean="0"/>
              <a:t>from</a:t>
            </a:r>
            <a:r>
              <a:rPr lang="cs-CZ" dirty="0" smtClean="0"/>
              <a:t> sp</a:t>
            </a:r>
            <a:r>
              <a:rPr lang="cs-CZ" baseline="30000" dirty="0" smtClean="0"/>
              <a:t>2</a:t>
            </a:r>
            <a:r>
              <a:rPr lang="cs-CZ" dirty="0" smtClean="0"/>
              <a:t> </a:t>
            </a:r>
            <a:r>
              <a:rPr lang="cs-CZ" dirty="0" err="1" smtClean="0"/>
              <a:t>carbon</a:t>
            </a:r>
            <a:r>
              <a:rPr lang="cs-CZ" dirty="0" smtClean="0"/>
              <a:t> </a:t>
            </a:r>
            <a:r>
              <a:rPr lang="cs-CZ" dirty="0" err="1" smtClean="0"/>
              <a:t>units</a:t>
            </a:r>
            <a:r>
              <a:rPr lang="cs-CZ" dirty="0" smtClean="0"/>
              <a:t> – a </a:t>
            </a:r>
            <a:r>
              <a:rPr lang="cs-CZ" dirty="0" err="1" smtClean="0"/>
              <a:t>seamless</a:t>
            </a:r>
            <a:r>
              <a:rPr lang="cs-CZ" dirty="0" smtClean="0"/>
              <a:t> </a:t>
            </a:r>
            <a:r>
              <a:rPr lang="cs-CZ" dirty="0" err="1" smtClean="0"/>
              <a:t>structure</a:t>
            </a:r>
            <a:r>
              <a:rPr lang="cs-CZ" dirty="0" smtClean="0"/>
              <a:t> </a:t>
            </a:r>
            <a:r>
              <a:rPr lang="cs-CZ" dirty="0" err="1" smtClean="0"/>
              <a:t>with</a:t>
            </a:r>
            <a:r>
              <a:rPr lang="cs-CZ" dirty="0" smtClean="0"/>
              <a:t> </a:t>
            </a:r>
            <a:r>
              <a:rPr lang="cs-CZ" dirty="0" err="1" smtClean="0"/>
              <a:t>hexagonal</a:t>
            </a:r>
            <a:r>
              <a:rPr lang="cs-CZ" dirty="0" smtClean="0"/>
              <a:t> </a:t>
            </a:r>
            <a:r>
              <a:rPr lang="cs-CZ" dirty="0" err="1" smtClean="0"/>
              <a:t>honeycomb</a:t>
            </a:r>
            <a:r>
              <a:rPr lang="cs-CZ" dirty="0" smtClean="0"/>
              <a:t> </a:t>
            </a:r>
            <a:r>
              <a:rPr lang="cs-CZ" dirty="0" err="1" smtClean="0"/>
              <a:t>lattices</a:t>
            </a:r>
            <a:endParaRPr lang="cs-CZ" dirty="0" smtClean="0"/>
          </a:p>
          <a:p>
            <a:pPr algn="just">
              <a:buFont typeface="Arial" pitchFamily="34" charset="0"/>
              <a:buChar char="•"/>
            </a:pPr>
            <a:r>
              <a:rPr lang="cs-CZ" dirty="0" err="1" smtClean="0"/>
              <a:t>Carbon</a:t>
            </a:r>
            <a:r>
              <a:rPr lang="cs-CZ" dirty="0" smtClean="0"/>
              <a:t> </a:t>
            </a:r>
            <a:r>
              <a:rPr lang="cs-CZ" dirty="0" err="1" smtClean="0"/>
              <a:t>nanotubes</a:t>
            </a:r>
            <a:r>
              <a:rPr lang="cs-CZ" dirty="0" smtClean="0"/>
              <a:t> </a:t>
            </a:r>
            <a:r>
              <a:rPr lang="cs-CZ" dirty="0" err="1" smtClean="0"/>
              <a:t>with</a:t>
            </a:r>
            <a:r>
              <a:rPr lang="cs-CZ" dirty="0" smtClean="0"/>
              <a:t> </a:t>
            </a:r>
            <a:r>
              <a:rPr lang="cs-CZ" dirty="0" err="1" smtClean="0"/>
              <a:t>one</a:t>
            </a:r>
            <a:r>
              <a:rPr lang="cs-CZ" dirty="0" smtClean="0"/>
              <a:t> </a:t>
            </a:r>
            <a:r>
              <a:rPr lang="cs-CZ" dirty="0" err="1" smtClean="0"/>
              <a:t>hundered</a:t>
            </a:r>
            <a:r>
              <a:rPr lang="cs-CZ" dirty="0" smtClean="0"/>
              <a:t> </a:t>
            </a:r>
            <a:r>
              <a:rPr lang="cs-CZ" dirty="0" err="1" smtClean="0"/>
              <a:t>time</a:t>
            </a:r>
            <a:r>
              <a:rPr lang="cs-CZ" dirty="0" smtClean="0"/>
              <a:t>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tensile</a:t>
            </a:r>
            <a:r>
              <a:rPr lang="cs-CZ" dirty="0" smtClean="0"/>
              <a:t> </a:t>
            </a:r>
            <a:r>
              <a:rPr lang="cs-CZ" dirty="0" err="1" smtClean="0"/>
              <a:t>strength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steel</a:t>
            </a:r>
            <a:r>
              <a:rPr lang="cs-CZ" dirty="0" smtClean="0"/>
              <a:t>, </a:t>
            </a:r>
            <a:r>
              <a:rPr lang="cs-CZ" dirty="0" err="1" smtClean="0"/>
              <a:t>thermal</a:t>
            </a:r>
            <a:r>
              <a:rPr lang="cs-CZ" dirty="0" smtClean="0"/>
              <a:t> </a:t>
            </a:r>
            <a:r>
              <a:rPr lang="cs-CZ" dirty="0" err="1" smtClean="0"/>
              <a:t>conductivity</a:t>
            </a:r>
            <a:r>
              <a:rPr lang="cs-CZ" dirty="0" smtClean="0"/>
              <a:t>, </a:t>
            </a:r>
            <a:r>
              <a:rPr lang="cs-CZ" dirty="0" err="1" smtClean="0"/>
              <a:t>electrical</a:t>
            </a:r>
            <a:r>
              <a:rPr lang="cs-CZ" dirty="0" smtClean="0"/>
              <a:t> </a:t>
            </a:r>
            <a:r>
              <a:rPr lang="cs-CZ" dirty="0" err="1" smtClean="0"/>
              <a:t>conductivity</a:t>
            </a:r>
            <a:r>
              <a:rPr lang="cs-CZ" dirty="0" smtClean="0"/>
              <a:t> </a:t>
            </a:r>
            <a:r>
              <a:rPr lang="cs-CZ" dirty="0" err="1" smtClean="0"/>
              <a:t>similar</a:t>
            </a:r>
            <a:r>
              <a:rPr lang="cs-CZ" dirty="0" smtClean="0"/>
              <a:t> to </a:t>
            </a:r>
            <a:r>
              <a:rPr lang="cs-CZ" dirty="0" err="1" smtClean="0"/>
              <a:t>copper</a:t>
            </a:r>
            <a:r>
              <a:rPr lang="cs-CZ" dirty="0" smtClean="0"/>
              <a:t>, </a:t>
            </a:r>
            <a:r>
              <a:rPr lang="cs-CZ" dirty="0" err="1" smtClean="0"/>
              <a:t>but</a:t>
            </a:r>
            <a:r>
              <a:rPr lang="cs-CZ" dirty="0" smtClean="0"/>
              <a:t> </a:t>
            </a:r>
            <a:r>
              <a:rPr lang="cs-CZ" dirty="0" err="1" smtClean="0"/>
              <a:t>with</a:t>
            </a:r>
            <a:r>
              <a:rPr lang="cs-CZ" dirty="0" smtClean="0"/>
              <a:t>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ability</a:t>
            </a:r>
            <a:r>
              <a:rPr lang="cs-CZ" dirty="0" smtClean="0"/>
              <a:t> to </a:t>
            </a:r>
            <a:r>
              <a:rPr lang="cs-CZ" dirty="0" err="1" smtClean="0"/>
              <a:t>carry</a:t>
            </a:r>
            <a:r>
              <a:rPr lang="cs-CZ" dirty="0" smtClean="0"/>
              <a:t> much </a:t>
            </a:r>
            <a:r>
              <a:rPr lang="cs-CZ" dirty="0" err="1" smtClean="0"/>
              <a:t>higher</a:t>
            </a:r>
            <a:r>
              <a:rPr lang="cs-CZ" dirty="0" smtClean="0"/>
              <a:t> </a:t>
            </a:r>
            <a:r>
              <a:rPr lang="cs-CZ" dirty="0" err="1" smtClean="0"/>
              <a:t>currents</a:t>
            </a:r>
            <a:r>
              <a:rPr lang="cs-CZ" dirty="0" smtClean="0"/>
              <a:t>, </a:t>
            </a:r>
            <a:r>
              <a:rPr lang="cs-CZ" dirty="0" err="1" smtClean="0"/>
              <a:t>they</a:t>
            </a:r>
            <a:r>
              <a:rPr lang="cs-CZ" dirty="0" smtClean="0"/>
              <a:t> </a:t>
            </a:r>
            <a:r>
              <a:rPr lang="cs-CZ" dirty="0" err="1" smtClean="0"/>
              <a:t>seem</a:t>
            </a:r>
            <a:r>
              <a:rPr lang="cs-CZ" dirty="0" smtClean="0"/>
              <a:t> to </a:t>
            </a:r>
            <a:r>
              <a:rPr lang="cs-CZ" dirty="0" err="1" smtClean="0"/>
              <a:t>be</a:t>
            </a:r>
            <a:r>
              <a:rPr lang="cs-CZ" dirty="0" smtClean="0"/>
              <a:t> </a:t>
            </a:r>
            <a:r>
              <a:rPr lang="cs-CZ" dirty="0" err="1" smtClean="0"/>
              <a:t>very</a:t>
            </a:r>
            <a:r>
              <a:rPr lang="cs-CZ" dirty="0" smtClean="0"/>
              <a:t> </a:t>
            </a:r>
            <a:r>
              <a:rPr lang="cs-CZ" dirty="0" err="1" smtClean="0"/>
              <a:t>interesting</a:t>
            </a:r>
            <a:r>
              <a:rPr lang="cs-CZ" dirty="0" smtClean="0"/>
              <a:t> </a:t>
            </a:r>
            <a:r>
              <a:rPr lang="cs-CZ" dirty="0" err="1" smtClean="0"/>
              <a:t>material</a:t>
            </a:r>
            <a:endParaRPr lang="cs-CZ" dirty="0" smtClean="0"/>
          </a:p>
          <a:p>
            <a:pPr algn="just">
              <a:buFont typeface="Arial" pitchFamily="34" charset="0"/>
              <a:buChar char="•"/>
            </a:pPr>
            <a:r>
              <a:rPr lang="cs-CZ" dirty="0" err="1" smtClean="0"/>
              <a:t>Since</a:t>
            </a:r>
            <a:r>
              <a:rPr lang="cs-CZ" dirty="0" smtClean="0"/>
              <a:t> </a:t>
            </a:r>
            <a:r>
              <a:rPr lang="cs-CZ" dirty="0" err="1" smtClean="0"/>
              <a:t>their</a:t>
            </a:r>
            <a:r>
              <a:rPr lang="cs-CZ" dirty="0" smtClean="0"/>
              <a:t> </a:t>
            </a:r>
            <a:r>
              <a:rPr lang="cs-CZ" dirty="0" err="1" smtClean="0"/>
              <a:t>discovery</a:t>
            </a:r>
            <a:r>
              <a:rPr lang="cs-CZ" dirty="0" smtClean="0"/>
              <a:t> in 1991, </a:t>
            </a:r>
            <a:r>
              <a:rPr lang="cs-CZ" dirty="0" err="1" smtClean="0"/>
              <a:t>CNTs</a:t>
            </a:r>
            <a:r>
              <a:rPr lang="cs-CZ" dirty="0" smtClean="0"/>
              <a:t> </a:t>
            </a:r>
            <a:r>
              <a:rPr lang="cs-CZ" dirty="0" err="1" smtClean="0"/>
              <a:t>have</a:t>
            </a:r>
            <a:r>
              <a:rPr lang="cs-CZ" dirty="0" smtClean="0"/>
              <a:t> </a:t>
            </a:r>
            <a:r>
              <a:rPr lang="cs-CZ" dirty="0" err="1" smtClean="0"/>
              <a:t>generated</a:t>
            </a:r>
            <a:r>
              <a:rPr lang="cs-CZ" dirty="0" smtClean="0"/>
              <a:t> </a:t>
            </a:r>
            <a:r>
              <a:rPr lang="cs-CZ" dirty="0" err="1" smtClean="0"/>
              <a:t>great</a:t>
            </a:r>
            <a:r>
              <a:rPr lang="cs-CZ" dirty="0" smtClean="0"/>
              <a:t> </a:t>
            </a:r>
            <a:r>
              <a:rPr lang="cs-CZ" dirty="0" err="1" smtClean="0"/>
              <a:t>interest</a:t>
            </a:r>
            <a:r>
              <a:rPr lang="cs-CZ" dirty="0" smtClean="0"/>
              <a:t> </a:t>
            </a:r>
            <a:r>
              <a:rPr lang="cs-CZ" dirty="0" err="1" smtClean="0"/>
              <a:t>for</a:t>
            </a:r>
            <a:r>
              <a:rPr lang="cs-CZ" dirty="0" smtClean="0"/>
              <a:t> </a:t>
            </a:r>
            <a:r>
              <a:rPr lang="cs-CZ" dirty="0" err="1" smtClean="0"/>
              <a:t>applications</a:t>
            </a:r>
            <a:r>
              <a:rPr lang="cs-CZ" dirty="0" smtClean="0"/>
              <a:t> </a:t>
            </a:r>
            <a:r>
              <a:rPr lang="cs-CZ" dirty="0" err="1" smtClean="0"/>
              <a:t>based</a:t>
            </a:r>
            <a:r>
              <a:rPr lang="cs-CZ" dirty="0" smtClean="0"/>
              <a:t> on </a:t>
            </a:r>
            <a:r>
              <a:rPr lang="cs-CZ" dirty="0" err="1" smtClean="0"/>
              <a:t>their</a:t>
            </a:r>
            <a:r>
              <a:rPr lang="cs-CZ" dirty="0" smtClean="0"/>
              <a:t> </a:t>
            </a:r>
            <a:r>
              <a:rPr lang="cs-CZ" dirty="0" err="1" smtClean="0"/>
              <a:t>field</a:t>
            </a:r>
            <a:r>
              <a:rPr lang="cs-CZ" dirty="0" smtClean="0"/>
              <a:t> </a:t>
            </a:r>
            <a:r>
              <a:rPr lang="cs-CZ" dirty="0" err="1" smtClean="0"/>
              <a:t>emission</a:t>
            </a:r>
            <a:r>
              <a:rPr lang="cs-CZ" dirty="0" smtClean="0"/>
              <a:t> </a:t>
            </a:r>
            <a:r>
              <a:rPr lang="cs-CZ" dirty="0" err="1" smtClean="0"/>
              <a:t>and</a:t>
            </a:r>
            <a:r>
              <a:rPr lang="cs-CZ" dirty="0" smtClean="0"/>
              <a:t> </a:t>
            </a:r>
            <a:r>
              <a:rPr lang="cs-CZ" dirty="0" err="1" smtClean="0"/>
              <a:t>electronic</a:t>
            </a:r>
            <a:r>
              <a:rPr lang="cs-CZ" dirty="0" smtClean="0"/>
              <a:t> transport </a:t>
            </a:r>
            <a:r>
              <a:rPr lang="cs-CZ" dirty="0" err="1" smtClean="0"/>
              <a:t>properties</a:t>
            </a:r>
            <a:r>
              <a:rPr lang="cs-CZ" dirty="0" smtClean="0"/>
              <a:t>, </a:t>
            </a:r>
            <a:r>
              <a:rPr lang="cs-CZ" dirty="0" err="1" smtClean="0"/>
              <a:t>their</a:t>
            </a:r>
            <a:r>
              <a:rPr lang="cs-CZ" dirty="0" smtClean="0"/>
              <a:t> </a:t>
            </a:r>
            <a:r>
              <a:rPr lang="cs-CZ" dirty="0" err="1" smtClean="0"/>
              <a:t>hiugh</a:t>
            </a:r>
            <a:r>
              <a:rPr lang="cs-CZ" dirty="0" smtClean="0"/>
              <a:t> </a:t>
            </a:r>
            <a:r>
              <a:rPr lang="cs-CZ" dirty="0" err="1" smtClean="0"/>
              <a:t>mechanical</a:t>
            </a:r>
            <a:r>
              <a:rPr lang="cs-CZ" dirty="0" smtClean="0"/>
              <a:t> </a:t>
            </a:r>
            <a:r>
              <a:rPr lang="cs-CZ" dirty="0" err="1" smtClean="0"/>
              <a:t>strength</a:t>
            </a:r>
            <a:r>
              <a:rPr lang="cs-CZ" dirty="0" smtClean="0"/>
              <a:t> </a:t>
            </a:r>
            <a:r>
              <a:rPr lang="cs-CZ" dirty="0" err="1" smtClean="0"/>
              <a:t>and</a:t>
            </a:r>
            <a:r>
              <a:rPr lang="cs-CZ" dirty="0" smtClean="0"/>
              <a:t> </a:t>
            </a:r>
            <a:r>
              <a:rPr lang="cs-CZ" dirty="0" err="1" smtClean="0"/>
              <a:t>chemical</a:t>
            </a:r>
            <a:r>
              <a:rPr lang="cs-CZ" dirty="0" smtClean="0"/>
              <a:t> </a:t>
            </a:r>
            <a:r>
              <a:rPr lang="cs-CZ" dirty="0" err="1" smtClean="0"/>
              <a:t>properties</a:t>
            </a:r>
            <a:endParaRPr lang="cs-CZ" dirty="0" smtClean="0"/>
          </a:p>
          <a:p>
            <a:pPr algn="just">
              <a:buFont typeface="Arial" pitchFamily="34" charset="0"/>
              <a:buChar char="•"/>
            </a:pPr>
            <a:r>
              <a:rPr lang="cs-CZ" dirty="0" err="1" smtClean="0"/>
              <a:t>CNTs</a:t>
            </a:r>
            <a:r>
              <a:rPr lang="cs-CZ" dirty="0" smtClean="0"/>
              <a:t> </a:t>
            </a:r>
            <a:r>
              <a:rPr lang="cs-CZ" dirty="0" err="1" smtClean="0"/>
              <a:t>appliccation</a:t>
            </a:r>
            <a:r>
              <a:rPr lang="cs-CZ" dirty="0" smtClean="0"/>
              <a:t> in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field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emission</a:t>
            </a:r>
            <a:r>
              <a:rPr lang="cs-CZ" dirty="0" smtClean="0"/>
              <a:t> </a:t>
            </a:r>
            <a:r>
              <a:rPr lang="cs-CZ" dirty="0" err="1" smtClean="0"/>
              <a:t>devices</a:t>
            </a:r>
            <a:r>
              <a:rPr lang="cs-CZ" dirty="0" smtClean="0"/>
              <a:t>, </a:t>
            </a:r>
            <a:r>
              <a:rPr lang="cs-CZ" dirty="0" err="1" smtClean="0"/>
              <a:t>nanoscale</a:t>
            </a:r>
            <a:r>
              <a:rPr lang="cs-CZ" dirty="0" smtClean="0"/>
              <a:t> </a:t>
            </a:r>
            <a:r>
              <a:rPr lang="cs-CZ" dirty="0" err="1" smtClean="0"/>
              <a:t>transistors</a:t>
            </a:r>
            <a:r>
              <a:rPr lang="cs-CZ" dirty="0" smtClean="0"/>
              <a:t>, </a:t>
            </a:r>
            <a:r>
              <a:rPr lang="cs-CZ" dirty="0" err="1" smtClean="0"/>
              <a:t>tips</a:t>
            </a:r>
            <a:r>
              <a:rPr lang="cs-CZ" dirty="0" smtClean="0"/>
              <a:t> </a:t>
            </a:r>
            <a:r>
              <a:rPr lang="cs-CZ" dirty="0" err="1" smtClean="0"/>
              <a:t>for</a:t>
            </a:r>
            <a:r>
              <a:rPr lang="cs-CZ" dirty="0" smtClean="0"/>
              <a:t> </a:t>
            </a:r>
            <a:r>
              <a:rPr lang="cs-CZ" dirty="0" err="1" smtClean="0"/>
              <a:t>scanning</a:t>
            </a:r>
            <a:r>
              <a:rPr lang="cs-CZ" dirty="0" smtClean="0"/>
              <a:t> </a:t>
            </a:r>
            <a:r>
              <a:rPr lang="cs-CZ" dirty="0" err="1" smtClean="0"/>
              <a:t>microscopy</a:t>
            </a:r>
            <a:r>
              <a:rPr lang="cs-CZ" dirty="0" smtClean="0"/>
              <a:t> </a:t>
            </a:r>
            <a:r>
              <a:rPr lang="cs-CZ" dirty="0" err="1" smtClean="0"/>
              <a:t>or</a:t>
            </a:r>
            <a:r>
              <a:rPr lang="cs-CZ" dirty="0" smtClean="0"/>
              <a:t> </a:t>
            </a:r>
            <a:r>
              <a:rPr lang="cs-CZ" dirty="0" err="1" smtClean="0"/>
              <a:t>components</a:t>
            </a:r>
            <a:r>
              <a:rPr lang="cs-CZ" dirty="0" smtClean="0"/>
              <a:t> </a:t>
            </a:r>
            <a:r>
              <a:rPr lang="cs-CZ" dirty="0" err="1" smtClean="0"/>
              <a:t>for</a:t>
            </a:r>
            <a:r>
              <a:rPr lang="cs-CZ" dirty="0" smtClean="0"/>
              <a:t> </a:t>
            </a:r>
            <a:r>
              <a:rPr lang="cs-CZ" dirty="0" err="1" smtClean="0"/>
              <a:t>composite</a:t>
            </a:r>
            <a:r>
              <a:rPr lang="cs-CZ" dirty="0" smtClean="0"/>
              <a:t> </a:t>
            </a:r>
            <a:r>
              <a:rPr lang="cs-CZ" dirty="0" err="1" smtClean="0"/>
              <a:t>materials</a:t>
            </a:r>
            <a:endParaRPr lang="cs-CZ" dirty="0" smtClean="0"/>
          </a:p>
          <a:p>
            <a:pPr algn="just">
              <a:buFont typeface="Arial" pitchFamily="34" charset="0"/>
              <a:buChar char="•"/>
            </a:pPr>
            <a:r>
              <a:rPr lang="cs-CZ" b="1" dirty="0" err="1" smtClean="0"/>
              <a:t>Two</a:t>
            </a:r>
            <a:r>
              <a:rPr lang="cs-CZ" b="1" dirty="0" smtClean="0"/>
              <a:t> </a:t>
            </a:r>
            <a:r>
              <a:rPr lang="cs-CZ" b="1" dirty="0" err="1" smtClean="0"/>
              <a:t>groups</a:t>
            </a:r>
            <a:r>
              <a:rPr lang="cs-CZ" b="1" dirty="0" smtClean="0"/>
              <a:t> </a:t>
            </a:r>
            <a:r>
              <a:rPr lang="cs-CZ" b="1" dirty="0" err="1" smtClean="0"/>
              <a:t>of</a:t>
            </a:r>
            <a:r>
              <a:rPr lang="cs-CZ" b="1" dirty="0" smtClean="0"/>
              <a:t> </a:t>
            </a:r>
            <a:r>
              <a:rPr lang="cs-CZ" b="1" dirty="0" err="1" smtClean="0"/>
              <a:t>CNTs</a:t>
            </a:r>
            <a:r>
              <a:rPr lang="cs-CZ" dirty="0" smtClean="0"/>
              <a:t>:  A) </a:t>
            </a:r>
            <a:r>
              <a:rPr lang="cs-CZ" dirty="0" err="1" smtClean="0"/>
              <a:t>multi</a:t>
            </a:r>
            <a:r>
              <a:rPr lang="cs-CZ" dirty="0" smtClean="0"/>
              <a:t>-</a:t>
            </a:r>
            <a:r>
              <a:rPr lang="cs-CZ" dirty="0" err="1" smtClean="0"/>
              <a:t>wall</a:t>
            </a:r>
            <a:r>
              <a:rPr lang="cs-CZ" dirty="0" smtClean="0"/>
              <a:t> </a:t>
            </a:r>
            <a:r>
              <a:rPr lang="cs-CZ" dirty="0" err="1" smtClean="0"/>
              <a:t>carbon</a:t>
            </a:r>
            <a:r>
              <a:rPr lang="cs-CZ" dirty="0" smtClean="0"/>
              <a:t> </a:t>
            </a:r>
            <a:r>
              <a:rPr lang="cs-CZ" dirty="0" err="1" smtClean="0"/>
              <a:t>nanotubes</a:t>
            </a:r>
            <a:r>
              <a:rPr lang="cs-CZ" dirty="0" smtClean="0"/>
              <a:t> (</a:t>
            </a:r>
            <a:r>
              <a:rPr lang="cs-CZ" dirty="0" err="1" smtClean="0"/>
              <a:t>MWCNTs</a:t>
            </a:r>
            <a:r>
              <a:rPr lang="cs-CZ" dirty="0" smtClean="0"/>
              <a:t>) – </a:t>
            </a:r>
            <a:r>
              <a:rPr lang="cs-CZ" dirty="0" err="1" smtClean="0"/>
              <a:t>concentric</a:t>
            </a:r>
            <a:r>
              <a:rPr lang="cs-CZ" dirty="0" smtClean="0"/>
              <a:t> </a:t>
            </a:r>
            <a:r>
              <a:rPr lang="cs-CZ" dirty="0" err="1" smtClean="0"/>
              <a:t>and</a:t>
            </a:r>
            <a:r>
              <a:rPr lang="cs-CZ" dirty="0" smtClean="0"/>
              <a:t> 	   	                           </a:t>
            </a:r>
            <a:r>
              <a:rPr lang="cs-CZ" dirty="0" err="1" smtClean="0"/>
              <a:t>closed</a:t>
            </a:r>
            <a:r>
              <a:rPr lang="cs-CZ" dirty="0" smtClean="0"/>
              <a:t> </a:t>
            </a:r>
            <a:r>
              <a:rPr lang="cs-CZ" dirty="0" err="1" smtClean="0"/>
              <a:t>graphite</a:t>
            </a:r>
            <a:r>
              <a:rPr lang="cs-CZ" dirty="0" smtClean="0"/>
              <a:t> </a:t>
            </a:r>
            <a:r>
              <a:rPr lang="cs-CZ" dirty="0" err="1" smtClean="0"/>
              <a:t>tubules</a:t>
            </a:r>
            <a:r>
              <a:rPr lang="cs-CZ" dirty="0" smtClean="0"/>
              <a:t> </a:t>
            </a:r>
            <a:r>
              <a:rPr lang="cs-CZ" dirty="0" err="1" smtClean="0"/>
              <a:t>with</a:t>
            </a:r>
            <a:r>
              <a:rPr lang="cs-CZ" dirty="0" smtClean="0"/>
              <a:t> multiple </a:t>
            </a:r>
            <a:r>
              <a:rPr lang="cs-CZ" dirty="0" err="1" smtClean="0"/>
              <a:t>layers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graphite</a:t>
            </a:r>
            <a:r>
              <a:rPr lang="cs-CZ" dirty="0" smtClean="0"/>
              <a:t> </a:t>
            </a:r>
            <a:r>
              <a:rPr lang="cs-CZ" dirty="0" err="1" smtClean="0"/>
              <a:t>sheet</a:t>
            </a:r>
            <a:endParaRPr lang="cs-CZ" dirty="0" smtClean="0"/>
          </a:p>
          <a:p>
            <a:pPr algn="just"/>
            <a:r>
              <a:rPr lang="cs-CZ" dirty="0" smtClean="0"/>
              <a:t>                                        B) single-</a:t>
            </a:r>
            <a:r>
              <a:rPr lang="cs-CZ" dirty="0" err="1" smtClean="0"/>
              <a:t>wall</a:t>
            </a:r>
            <a:r>
              <a:rPr lang="cs-CZ" dirty="0" smtClean="0"/>
              <a:t> </a:t>
            </a:r>
            <a:r>
              <a:rPr lang="cs-CZ" dirty="0" err="1" smtClean="0"/>
              <a:t>carbon</a:t>
            </a:r>
            <a:r>
              <a:rPr lang="cs-CZ" dirty="0" smtClean="0"/>
              <a:t> </a:t>
            </a:r>
            <a:r>
              <a:rPr lang="cs-CZ" dirty="0" err="1" smtClean="0"/>
              <a:t>nanotubes</a:t>
            </a:r>
            <a:r>
              <a:rPr lang="cs-CZ" dirty="0" smtClean="0"/>
              <a:t> (</a:t>
            </a:r>
            <a:r>
              <a:rPr lang="cs-CZ" dirty="0" err="1" smtClean="0"/>
              <a:t>SWCNTs</a:t>
            </a:r>
            <a:r>
              <a:rPr lang="cs-CZ" dirty="0" smtClean="0"/>
              <a:t>) – single </a:t>
            </a:r>
            <a:r>
              <a:rPr lang="cs-CZ" dirty="0" err="1" smtClean="0"/>
              <a:t>graphite</a:t>
            </a:r>
            <a:r>
              <a:rPr lang="cs-CZ" dirty="0" smtClean="0"/>
              <a:t> </a:t>
            </a:r>
            <a:r>
              <a:rPr lang="cs-CZ" dirty="0" err="1" smtClean="0"/>
              <a:t>sheet</a:t>
            </a:r>
            <a:r>
              <a:rPr lang="cs-CZ" dirty="0" smtClean="0"/>
              <a:t>  	                            </a:t>
            </a:r>
            <a:r>
              <a:rPr lang="cs-CZ" dirty="0" err="1" smtClean="0"/>
              <a:t>rolled</a:t>
            </a:r>
            <a:r>
              <a:rPr lang="cs-CZ" dirty="0" smtClean="0"/>
              <a:t> </a:t>
            </a:r>
            <a:r>
              <a:rPr lang="cs-CZ" dirty="0" err="1" smtClean="0"/>
              <a:t>seamlessly</a:t>
            </a:r>
            <a:r>
              <a:rPr lang="cs-CZ" dirty="0" smtClean="0"/>
              <a:t>, </a:t>
            </a:r>
            <a:r>
              <a:rPr lang="cs-CZ" dirty="0" err="1" smtClean="0"/>
              <a:t>defining</a:t>
            </a:r>
            <a:r>
              <a:rPr lang="cs-CZ" dirty="0" smtClean="0"/>
              <a:t> a </a:t>
            </a:r>
            <a:r>
              <a:rPr lang="cs-CZ" dirty="0" err="1" smtClean="0"/>
              <a:t>cylinder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1-2 </a:t>
            </a:r>
            <a:r>
              <a:rPr lang="cs-CZ" dirty="0" err="1" smtClean="0"/>
              <a:t>nm</a:t>
            </a:r>
            <a:r>
              <a:rPr lang="cs-CZ" dirty="0" smtClean="0"/>
              <a:t> </a:t>
            </a:r>
            <a:r>
              <a:rPr lang="cs-CZ" dirty="0" err="1" smtClean="0"/>
              <a:t>diameter</a:t>
            </a:r>
            <a:r>
              <a:rPr lang="cs-CZ" dirty="0" smtClean="0"/>
              <a:t>	</a:t>
            </a:r>
          </a:p>
        </p:txBody>
      </p:sp>
      <p:pic>
        <p:nvPicPr>
          <p:cNvPr id="4" name="Obrázek 3" descr="SWCNT+MWCNT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39552" y="4797312"/>
            <a:ext cx="3744416" cy="1837104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>
          <a:xfrm>
            <a:off x="4355976" y="5445224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1400" dirty="0" smtClean="0"/>
              <a:t>Schematic representation of Single Walled Carbon </a:t>
            </a:r>
            <a:r>
              <a:rPr lang="en-US" sz="1400" dirty="0" err="1" smtClean="0"/>
              <a:t>Nanotube</a:t>
            </a:r>
            <a:r>
              <a:rPr lang="en-US" sz="1400" dirty="0" smtClean="0"/>
              <a:t> (SWCNT) and Multi Walled Carbon </a:t>
            </a:r>
            <a:r>
              <a:rPr lang="en-US" sz="1400" dirty="0" err="1" smtClean="0"/>
              <a:t>Nanotube</a:t>
            </a:r>
            <a:r>
              <a:rPr lang="en-US" sz="1400" dirty="0" smtClean="0"/>
              <a:t> (MWCNT)</a:t>
            </a:r>
            <a:endParaRPr lang="cs-CZ" sz="1400" dirty="0"/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683568" y="908720"/>
            <a:ext cx="8280920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 typeface="Arial" pitchFamily="34" charset="0"/>
              <a:buChar char="•"/>
            </a:pPr>
            <a:r>
              <a:rPr lang="cs-CZ" dirty="0" err="1" smtClean="0"/>
              <a:t>CNTs</a:t>
            </a:r>
            <a:r>
              <a:rPr lang="cs-CZ" dirty="0" smtClean="0"/>
              <a:t>  </a:t>
            </a:r>
            <a:r>
              <a:rPr lang="cs-CZ" dirty="0" err="1" smtClean="0"/>
              <a:t>exhibits</a:t>
            </a:r>
            <a:r>
              <a:rPr lang="cs-CZ" dirty="0" smtClean="0"/>
              <a:t>  </a:t>
            </a:r>
            <a:r>
              <a:rPr lang="cs-CZ" dirty="0" err="1" smtClean="0"/>
              <a:t>strong</a:t>
            </a:r>
            <a:r>
              <a:rPr lang="cs-CZ" dirty="0" smtClean="0"/>
              <a:t>  </a:t>
            </a:r>
            <a:r>
              <a:rPr lang="cs-CZ" dirty="0" err="1" smtClean="0"/>
              <a:t>electrocatalytic</a:t>
            </a:r>
            <a:r>
              <a:rPr lang="cs-CZ" dirty="0" smtClean="0"/>
              <a:t> </a:t>
            </a:r>
            <a:r>
              <a:rPr lang="cs-CZ" dirty="0" err="1" smtClean="0"/>
              <a:t>activity</a:t>
            </a:r>
            <a:r>
              <a:rPr lang="cs-CZ" dirty="0" smtClean="0"/>
              <a:t> </a:t>
            </a:r>
            <a:r>
              <a:rPr lang="cs-CZ" dirty="0" err="1" smtClean="0"/>
              <a:t>for</a:t>
            </a:r>
            <a:r>
              <a:rPr lang="cs-CZ" dirty="0" smtClean="0"/>
              <a:t> a </a:t>
            </a:r>
            <a:r>
              <a:rPr lang="cs-CZ" dirty="0" err="1" smtClean="0"/>
              <a:t>wide</a:t>
            </a:r>
            <a:r>
              <a:rPr lang="cs-CZ" dirty="0" smtClean="0"/>
              <a:t> </a:t>
            </a:r>
            <a:r>
              <a:rPr lang="cs-CZ" dirty="0" err="1" smtClean="0"/>
              <a:t>range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compounds</a:t>
            </a:r>
            <a:r>
              <a:rPr lang="cs-CZ" dirty="0" smtClean="0"/>
              <a:t>, such as </a:t>
            </a:r>
            <a:r>
              <a:rPr lang="cs-CZ" dirty="0" err="1" smtClean="0"/>
              <a:t>neurotransmitters</a:t>
            </a:r>
            <a:r>
              <a:rPr lang="cs-CZ" dirty="0" smtClean="0"/>
              <a:t> NADH, </a:t>
            </a:r>
            <a:r>
              <a:rPr lang="cs-CZ" dirty="0" err="1" smtClean="0"/>
              <a:t>hydrogen</a:t>
            </a:r>
            <a:r>
              <a:rPr lang="cs-CZ" dirty="0" smtClean="0"/>
              <a:t> peroxide, </a:t>
            </a:r>
            <a:r>
              <a:rPr lang="cs-CZ" dirty="0" err="1" smtClean="0"/>
              <a:t>ascorbic</a:t>
            </a:r>
            <a:r>
              <a:rPr lang="cs-CZ" dirty="0" smtClean="0"/>
              <a:t>, cytochrome c, </a:t>
            </a:r>
            <a:r>
              <a:rPr lang="cs-CZ" dirty="0" err="1" smtClean="0"/>
              <a:t>hydrazines</a:t>
            </a:r>
            <a:r>
              <a:rPr lang="cs-CZ" dirty="0" smtClean="0"/>
              <a:t>, </a:t>
            </a:r>
            <a:r>
              <a:rPr lang="cs-CZ" dirty="0" err="1" smtClean="0"/>
              <a:t>hydrogen</a:t>
            </a:r>
            <a:r>
              <a:rPr lang="cs-CZ" dirty="0" smtClean="0"/>
              <a:t> </a:t>
            </a:r>
            <a:r>
              <a:rPr lang="cs-CZ" dirty="0" err="1" smtClean="0"/>
              <a:t>suphide</a:t>
            </a:r>
            <a:r>
              <a:rPr lang="cs-CZ" dirty="0" smtClean="0"/>
              <a:t>, </a:t>
            </a:r>
            <a:r>
              <a:rPr lang="cs-CZ" dirty="0" err="1" smtClean="0"/>
              <a:t>amino</a:t>
            </a:r>
            <a:r>
              <a:rPr lang="cs-CZ" dirty="0" smtClean="0"/>
              <a:t> </a:t>
            </a:r>
            <a:r>
              <a:rPr lang="cs-CZ" dirty="0" err="1" smtClean="0"/>
              <a:t>acids</a:t>
            </a:r>
            <a:r>
              <a:rPr lang="cs-CZ" dirty="0" smtClean="0"/>
              <a:t>, </a:t>
            </a:r>
            <a:r>
              <a:rPr lang="cs-CZ" dirty="0" err="1" smtClean="0"/>
              <a:t>glucose</a:t>
            </a:r>
            <a:r>
              <a:rPr lang="cs-CZ" dirty="0" smtClean="0"/>
              <a:t> </a:t>
            </a:r>
            <a:r>
              <a:rPr lang="cs-CZ" dirty="0" err="1" smtClean="0"/>
              <a:t>and</a:t>
            </a:r>
            <a:r>
              <a:rPr lang="cs-CZ" dirty="0" smtClean="0"/>
              <a:t> DNA</a:t>
            </a:r>
          </a:p>
          <a:p>
            <a:pPr algn="just">
              <a:buFont typeface="Arial" pitchFamily="34" charset="0"/>
              <a:buChar char="•"/>
            </a:pPr>
            <a:r>
              <a:rPr lang="cs-CZ" dirty="0" err="1" smtClean="0"/>
              <a:t>Various</a:t>
            </a:r>
            <a:r>
              <a:rPr lang="cs-CZ" dirty="0" smtClean="0"/>
              <a:t> </a:t>
            </a:r>
            <a:r>
              <a:rPr lang="cs-CZ" dirty="0" err="1" smtClean="0"/>
              <a:t>types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CNT </a:t>
            </a:r>
            <a:r>
              <a:rPr lang="cs-CZ" dirty="0" err="1" smtClean="0"/>
              <a:t>modified</a:t>
            </a:r>
            <a:r>
              <a:rPr lang="cs-CZ" dirty="0" smtClean="0"/>
              <a:t> </a:t>
            </a:r>
            <a:r>
              <a:rPr lang="cs-CZ" dirty="0" err="1" smtClean="0"/>
              <a:t>electrodes</a:t>
            </a:r>
            <a:r>
              <a:rPr lang="cs-CZ" dirty="0" smtClean="0"/>
              <a:t> </a:t>
            </a:r>
            <a:r>
              <a:rPr lang="cs-CZ" dirty="0" err="1" smtClean="0"/>
              <a:t>were</a:t>
            </a:r>
            <a:r>
              <a:rPr lang="cs-CZ" dirty="0" smtClean="0"/>
              <a:t> </a:t>
            </a:r>
            <a:r>
              <a:rPr lang="cs-CZ" dirty="0" err="1" smtClean="0"/>
              <a:t>prepared</a:t>
            </a:r>
            <a:r>
              <a:rPr lang="cs-CZ" dirty="0" smtClean="0"/>
              <a:t> </a:t>
            </a:r>
            <a:r>
              <a:rPr lang="cs-CZ" dirty="0" err="1" smtClean="0"/>
              <a:t>including</a:t>
            </a:r>
            <a:r>
              <a:rPr lang="cs-CZ" dirty="0" smtClean="0"/>
              <a:t> </a:t>
            </a:r>
            <a:r>
              <a:rPr lang="cs-CZ" dirty="0" err="1" smtClean="0"/>
              <a:t>physical</a:t>
            </a:r>
            <a:r>
              <a:rPr lang="cs-CZ" dirty="0" smtClean="0"/>
              <a:t> </a:t>
            </a:r>
            <a:r>
              <a:rPr lang="cs-CZ" dirty="0" err="1" smtClean="0"/>
              <a:t>adsorption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CNT </a:t>
            </a:r>
            <a:r>
              <a:rPr lang="cs-CZ" dirty="0" err="1" smtClean="0"/>
              <a:t>onto</a:t>
            </a:r>
            <a:r>
              <a:rPr lang="cs-CZ" dirty="0" smtClean="0"/>
              <a:t> </a:t>
            </a:r>
            <a:r>
              <a:rPr lang="cs-CZ" dirty="0" err="1" smtClean="0"/>
              <a:t>electrode</a:t>
            </a:r>
            <a:r>
              <a:rPr lang="cs-CZ" dirty="0" smtClean="0"/>
              <a:t> </a:t>
            </a:r>
            <a:r>
              <a:rPr lang="cs-CZ" dirty="0" err="1" smtClean="0"/>
              <a:t>surface</a:t>
            </a:r>
            <a:r>
              <a:rPr lang="cs-CZ" dirty="0" smtClean="0"/>
              <a:t>, </a:t>
            </a:r>
            <a:r>
              <a:rPr lang="cs-CZ" dirty="0" err="1" smtClean="0"/>
              <a:t>like</a:t>
            </a:r>
            <a:r>
              <a:rPr lang="cs-CZ" dirty="0" smtClean="0"/>
              <a:t> </a:t>
            </a:r>
            <a:r>
              <a:rPr lang="cs-CZ" dirty="0" err="1" smtClean="0"/>
              <a:t>glassy</a:t>
            </a:r>
            <a:r>
              <a:rPr lang="cs-CZ" dirty="0" smtClean="0"/>
              <a:t> </a:t>
            </a:r>
            <a:r>
              <a:rPr lang="cs-CZ" dirty="0" err="1" smtClean="0"/>
              <a:t>carbon</a:t>
            </a:r>
            <a:r>
              <a:rPr lang="cs-CZ" dirty="0" smtClean="0"/>
              <a:t> </a:t>
            </a:r>
            <a:r>
              <a:rPr lang="cs-CZ" dirty="0" err="1" smtClean="0"/>
              <a:t>and</a:t>
            </a:r>
            <a:r>
              <a:rPr lang="cs-CZ" dirty="0" smtClean="0"/>
              <a:t> </a:t>
            </a:r>
            <a:r>
              <a:rPr lang="cs-CZ" dirty="0" err="1" smtClean="0"/>
              <a:t>composite</a:t>
            </a:r>
            <a:r>
              <a:rPr lang="cs-CZ" dirty="0" smtClean="0"/>
              <a:t> paste </a:t>
            </a:r>
            <a:r>
              <a:rPr lang="cs-CZ" dirty="0" err="1" smtClean="0"/>
              <a:t>electrodes</a:t>
            </a:r>
            <a:endParaRPr lang="cs-CZ" dirty="0" smtClean="0"/>
          </a:p>
          <a:p>
            <a:pPr algn="just">
              <a:buFont typeface="Arial" pitchFamily="34" charset="0"/>
              <a:buChar char="•"/>
            </a:pPr>
            <a:r>
              <a:rPr lang="cs-CZ" dirty="0" smtClean="0"/>
              <a:t>CNT </a:t>
            </a:r>
            <a:r>
              <a:rPr lang="cs-CZ" dirty="0" err="1" smtClean="0"/>
              <a:t>was</a:t>
            </a:r>
            <a:r>
              <a:rPr lang="cs-CZ" dirty="0" smtClean="0"/>
              <a:t> </a:t>
            </a:r>
            <a:r>
              <a:rPr lang="cs-CZ" dirty="0" err="1" smtClean="0"/>
              <a:t>incorporated</a:t>
            </a:r>
            <a:r>
              <a:rPr lang="cs-CZ" dirty="0" smtClean="0"/>
              <a:t> </a:t>
            </a:r>
            <a:r>
              <a:rPr lang="cs-CZ" dirty="0" err="1" smtClean="0"/>
              <a:t>into</a:t>
            </a:r>
            <a:r>
              <a:rPr lang="cs-CZ" dirty="0" smtClean="0"/>
              <a:t> </a:t>
            </a:r>
            <a:r>
              <a:rPr lang="cs-CZ" dirty="0" err="1" smtClean="0"/>
              <a:t>an</a:t>
            </a:r>
            <a:r>
              <a:rPr lang="cs-CZ" dirty="0" smtClean="0"/>
              <a:t> </a:t>
            </a:r>
            <a:r>
              <a:rPr lang="cs-CZ" dirty="0" err="1" smtClean="0"/>
              <a:t>epoxy</a:t>
            </a:r>
            <a:r>
              <a:rPr lang="cs-CZ" dirty="0" smtClean="0"/>
              <a:t> polymer, </a:t>
            </a:r>
            <a:r>
              <a:rPr lang="cs-CZ" dirty="0" err="1" smtClean="0"/>
              <a:t>forming</a:t>
            </a:r>
            <a:r>
              <a:rPr lang="cs-CZ" dirty="0" smtClean="0"/>
              <a:t> </a:t>
            </a:r>
            <a:r>
              <a:rPr lang="cs-CZ" dirty="0" err="1" smtClean="0"/>
              <a:t>an</a:t>
            </a:r>
            <a:r>
              <a:rPr lang="cs-CZ" dirty="0" smtClean="0"/>
              <a:t> </a:t>
            </a:r>
            <a:r>
              <a:rPr lang="cs-CZ" dirty="0" err="1" smtClean="0"/>
              <a:t>epoxy</a:t>
            </a:r>
            <a:r>
              <a:rPr lang="cs-CZ" dirty="0" smtClean="0"/>
              <a:t> </a:t>
            </a:r>
            <a:r>
              <a:rPr lang="cs-CZ" dirty="0" err="1" smtClean="0"/>
              <a:t>composite</a:t>
            </a:r>
            <a:r>
              <a:rPr lang="cs-CZ" dirty="0" smtClean="0"/>
              <a:t> hybrid </a:t>
            </a:r>
            <a:r>
              <a:rPr lang="cs-CZ" dirty="0" err="1" smtClean="0"/>
              <a:t>material</a:t>
            </a:r>
            <a:r>
              <a:rPr lang="cs-CZ" dirty="0" smtClean="0"/>
              <a:t> as a </a:t>
            </a:r>
            <a:r>
              <a:rPr lang="cs-CZ" dirty="0" err="1" smtClean="0"/>
              <a:t>new</a:t>
            </a:r>
            <a:r>
              <a:rPr lang="cs-CZ" dirty="0" smtClean="0"/>
              <a:t> </a:t>
            </a:r>
            <a:r>
              <a:rPr lang="cs-CZ" dirty="0" err="1" smtClean="0"/>
              <a:t>electrode</a:t>
            </a:r>
            <a:r>
              <a:rPr lang="cs-CZ" dirty="0" smtClean="0"/>
              <a:t> </a:t>
            </a:r>
            <a:r>
              <a:rPr lang="cs-CZ" dirty="0" err="1" smtClean="0"/>
              <a:t>with</a:t>
            </a:r>
            <a:r>
              <a:rPr lang="cs-CZ" dirty="0" smtClean="0"/>
              <a:t> </a:t>
            </a:r>
            <a:r>
              <a:rPr lang="cs-CZ" dirty="0" err="1" smtClean="0"/>
              <a:t>improved</a:t>
            </a:r>
            <a:r>
              <a:rPr lang="cs-CZ" dirty="0" smtClean="0"/>
              <a:t> </a:t>
            </a:r>
            <a:r>
              <a:rPr lang="cs-CZ" dirty="0" err="1" smtClean="0"/>
              <a:t>electrochemical</a:t>
            </a:r>
            <a:r>
              <a:rPr lang="cs-CZ" dirty="0" smtClean="0"/>
              <a:t> </a:t>
            </a:r>
            <a:r>
              <a:rPr lang="cs-CZ" dirty="0" err="1" smtClean="0"/>
              <a:t>sensing</a:t>
            </a:r>
            <a:r>
              <a:rPr lang="cs-CZ" dirty="0" smtClean="0"/>
              <a:t> </a:t>
            </a:r>
            <a:r>
              <a:rPr lang="cs-CZ" dirty="0" err="1" smtClean="0"/>
              <a:t>properties</a:t>
            </a:r>
            <a:r>
              <a:rPr lang="cs-CZ" dirty="0" smtClean="0"/>
              <a:t> (CNTEC – </a:t>
            </a:r>
            <a:r>
              <a:rPr lang="cs-CZ" dirty="0" err="1" smtClean="0"/>
              <a:t>carbon</a:t>
            </a:r>
            <a:r>
              <a:rPr lang="cs-CZ" dirty="0" smtClean="0"/>
              <a:t>-</a:t>
            </a:r>
            <a:r>
              <a:rPr lang="cs-CZ" dirty="0" err="1" smtClean="0"/>
              <a:t>nanotube</a:t>
            </a:r>
            <a:r>
              <a:rPr lang="cs-CZ" dirty="0" smtClean="0"/>
              <a:t> </a:t>
            </a:r>
            <a:r>
              <a:rPr lang="cs-CZ" dirty="0" err="1" smtClean="0"/>
              <a:t>epoxy</a:t>
            </a:r>
            <a:r>
              <a:rPr lang="cs-CZ" dirty="0" smtClean="0"/>
              <a:t> </a:t>
            </a:r>
            <a:r>
              <a:rPr lang="cs-CZ" dirty="0" err="1" smtClean="0"/>
              <a:t>composite</a:t>
            </a:r>
            <a:r>
              <a:rPr lang="cs-CZ" dirty="0" smtClean="0"/>
              <a:t>)</a:t>
            </a:r>
          </a:p>
          <a:p>
            <a:pPr algn="just">
              <a:buFont typeface="Arial" pitchFamily="34" charset="0"/>
              <a:buChar char="•"/>
            </a:pPr>
            <a:r>
              <a:rPr lang="cs-CZ" dirty="0" smtClean="0"/>
              <a:t>SWCNT-</a:t>
            </a:r>
            <a:r>
              <a:rPr lang="cs-CZ" dirty="0" err="1" smtClean="0"/>
              <a:t>glassy</a:t>
            </a:r>
            <a:r>
              <a:rPr lang="cs-CZ" dirty="0" smtClean="0"/>
              <a:t> </a:t>
            </a:r>
            <a:r>
              <a:rPr lang="cs-CZ" dirty="0" err="1" smtClean="0"/>
              <a:t>carbon</a:t>
            </a:r>
            <a:r>
              <a:rPr lang="cs-CZ" dirty="0" smtClean="0"/>
              <a:t> </a:t>
            </a:r>
            <a:r>
              <a:rPr lang="cs-CZ" dirty="0" err="1" smtClean="0"/>
              <a:t>modified</a:t>
            </a:r>
            <a:r>
              <a:rPr lang="cs-CZ" dirty="0" smtClean="0"/>
              <a:t> </a:t>
            </a:r>
            <a:r>
              <a:rPr lang="cs-CZ" dirty="0" err="1" smtClean="0"/>
              <a:t>electrode</a:t>
            </a:r>
            <a:r>
              <a:rPr lang="cs-CZ" dirty="0" smtClean="0"/>
              <a:t> </a:t>
            </a:r>
            <a:r>
              <a:rPr lang="cs-CZ" dirty="0" err="1" smtClean="0"/>
              <a:t>for</a:t>
            </a:r>
            <a:r>
              <a:rPr lang="cs-CZ" dirty="0" smtClean="0"/>
              <a:t>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highly</a:t>
            </a:r>
            <a:r>
              <a:rPr lang="cs-CZ" dirty="0" smtClean="0"/>
              <a:t> sensitive </a:t>
            </a:r>
            <a:r>
              <a:rPr lang="cs-CZ" dirty="0" err="1" smtClean="0"/>
              <a:t>and</a:t>
            </a:r>
            <a:r>
              <a:rPr lang="cs-CZ" dirty="0" smtClean="0"/>
              <a:t> </a:t>
            </a:r>
            <a:r>
              <a:rPr lang="cs-CZ" dirty="0" err="1" smtClean="0"/>
              <a:t>selective</a:t>
            </a:r>
            <a:r>
              <a:rPr lang="cs-CZ" dirty="0" smtClean="0"/>
              <a:t> </a:t>
            </a:r>
            <a:r>
              <a:rPr lang="cs-CZ" dirty="0" err="1" smtClean="0"/>
              <a:t>detection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dopac</a:t>
            </a:r>
            <a:r>
              <a:rPr lang="cs-CZ" dirty="0" smtClean="0"/>
              <a:t> in </a:t>
            </a:r>
            <a:r>
              <a:rPr lang="cs-CZ" dirty="0" err="1" smtClean="0"/>
              <a:t>the</a:t>
            </a:r>
            <a:r>
              <a:rPr lang="cs-CZ" dirty="0" smtClean="0"/>
              <a:t> presence </a:t>
            </a:r>
            <a:r>
              <a:rPr lang="cs-CZ" dirty="0" err="1" smtClean="0"/>
              <a:t>of</a:t>
            </a:r>
            <a:r>
              <a:rPr lang="cs-CZ" dirty="0" smtClean="0"/>
              <a:t> 5-</a:t>
            </a:r>
            <a:r>
              <a:rPr lang="cs-CZ" dirty="0" err="1" smtClean="0"/>
              <a:t>hydroxytryptamin</a:t>
            </a:r>
            <a:endParaRPr lang="cs-CZ" dirty="0" smtClean="0"/>
          </a:p>
          <a:p>
            <a:pPr algn="just">
              <a:buFont typeface="Arial" pitchFamily="34" charset="0"/>
              <a:buChar char="•"/>
            </a:pPr>
            <a:r>
              <a:rPr lang="cs-CZ" dirty="0" smtClean="0"/>
              <a:t>SWCNT film </a:t>
            </a:r>
            <a:r>
              <a:rPr lang="cs-CZ" dirty="0" err="1" smtClean="0"/>
              <a:t>modified</a:t>
            </a:r>
            <a:r>
              <a:rPr lang="cs-CZ" dirty="0" smtClean="0"/>
              <a:t> </a:t>
            </a:r>
            <a:r>
              <a:rPr lang="cs-CZ" dirty="0" err="1" smtClean="0"/>
              <a:t>glassy</a:t>
            </a:r>
            <a:r>
              <a:rPr lang="cs-CZ" dirty="0" smtClean="0"/>
              <a:t> </a:t>
            </a:r>
            <a:r>
              <a:rPr lang="cs-CZ" dirty="0" err="1" smtClean="0"/>
              <a:t>carbon</a:t>
            </a:r>
            <a:r>
              <a:rPr lang="cs-CZ" dirty="0" smtClean="0"/>
              <a:t> </a:t>
            </a:r>
            <a:r>
              <a:rPr lang="cs-CZ" dirty="0" err="1" smtClean="0"/>
              <a:t>electrodes</a:t>
            </a:r>
            <a:r>
              <a:rPr lang="cs-CZ" dirty="0" smtClean="0"/>
              <a:t> </a:t>
            </a:r>
            <a:r>
              <a:rPr lang="cs-CZ" dirty="0" err="1" smtClean="0"/>
              <a:t>towards</a:t>
            </a:r>
            <a:r>
              <a:rPr lang="cs-CZ" dirty="0" smtClean="0"/>
              <a:t>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reduction</a:t>
            </a:r>
            <a:r>
              <a:rPr lang="cs-CZ" dirty="0" smtClean="0"/>
              <a:t>/</a:t>
            </a:r>
            <a:r>
              <a:rPr lang="cs-CZ" dirty="0" err="1" smtClean="0"/>
              <a:t>oxidation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cytochrome c</a:t>
            </a:r>
          </a:p>
          <a:p>
            <a:pPr algn="just">
              <a:buFont typeface="Arial" pitchFamily="34" charset="0"/>
              <a:buChar char="•"/>
            </a:pPr>
            <a:r>
              <a:rPr lang="cs-CZ" dirty="0" smtClean="0"/>
              <a:t>MWCNT </a:t>
            </a:r>
            <a:r>
              <a:rPr lang="cs-CZ" dirty="0" err="1" smtClean="0"/>
              <a:t>biosensor</a:t>
            </a:r>
            <a:r>
              <a:rPr lang="cs-CZ" dirty="0" smtClean="0"/>
              <a:t> </a:t>
            </a:r>
            <a:r>
              <a:rPr lang="cs-CZ" dirty="0" err="1" smtClean="0"/>
              <a:t>was</a:t>
            </a:r>
            <a:r>
              <a:rPr lang="cs-CZ" dirty="0" smtClean="0"/>
              <a:t> </a:t>
            </a:r>
            <a:r>
              <a:rPr lang="cs-CZ" dirty="0" err="1" smtClean="0"/>
              <a:t>obtained</a:t>
            </a:r>
            <a:r>
              <a:rPr lang="cs-CZ" dirty="0" smtClean="0"/>
              <a:t> by </a:t>
            </a:r>
            <a:r>
              <a:rPr lang="cs-CZ" dirty="0" err="1" smtClean="0"/>
              <a:t>means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GOx</a:t>
            </a:r>
            <a:r>
              <a:rPr lang="cs-CZ" dirty="0" smtClean="0"/>
              <a:t> </a:t>
            </a:r>
            <a:r>
              <a:rPr lang="cs-CZ" dirty="0" err="1" smtClean="0"/>
              <a:t>immobilization</a:t>
            </a:r>
            <a:r>
              <a:rPr lang="cs-CZ" dirty="0" smtClean="0"/>
              <a:t> </a:t>
            </a:r>
            <a:r>
              <a:rPr lang="cs-CZ" dirty="0" err="1" smtClean="0"/>
              <a:t>through</a:t>
            </a:r>
            <a:r>
              <a:rPr lang="cs-CZ" dirty="0" smtClean="0"/>
              <a:t> </a:t>
            </a:r>
            <a:r>
              <a:rPr lang="cs-CZ" dirty="0" err="1" smtClean="0"/>
              <a:t>physical</a:t>
            </a:r>
            <a:r>
              <a:rPr lang="cs-CZ" dirty="0" smtClean="0"/>
              <a:t> </a:t>
            </a:r>
            <a:r>
              <a:rPr lang="cs-CZ" dirty="0" err="1" smtClean="0"/>
              <a:t>entrapment</a:t>
            </a:r>
            <a:r>
              <a:rPr lang="cs-CZ" dirty="0" smtClean="0"/>
              <a:t> </a:t>
            </a:r>
            <a:r>
              <a:rPr lang="cs-CZ" dirty="0" err="1" smtClean="0"/>
              <a:t>inside</a:t>
            </a:r>
            <a:r>
              <a:rPr lang="cs-CZ" dirty="0" smtClean="0"/>
              <a:t> </a:t>
            </a:r>
            <a:r>
              <a:rPr lang="cs-CZ" dirty="0" err="1" smtClean="0"/>
              <a:t>and</a:t>
            </a:r>
            <a:r>
              <a:rPr lang="cs-CZ" dirty="0" smtClean="0"/>
              <a:t> </a:t>
            </a:r>
            <a:r>
              <a:rPr lang="cs-CZ" dirty="0" err="1" smtClean="0"/>
              <a:t>epoxy</a:t>
            </a:r>
            <a:r>
              <a:rPr lang="cs-CZ" dirty="0" smtClean="0"/>
              <a:t> </a:t>
            </a:r>
            <a:r>
              <a:rPr lang="cs-CZ" dirty="0" err="1" smtClean="0"/>
              <a:t>resin</a:t>
            </a:r>
            <a:r>
              <a:rPr lang="cs-CZ" dirty="0" smtClean="0"/>
              <a:t> matrix </a:t>
            </a:r>
            <a:r>
              <a:rPr lang="cs-CZ" dirty="0" err="1" smtClean="0"/>
              <a:t>and</a:t>
            </a:r>
            <a:r>
              <a:rPr lang="cs-CZ" dirty="0" smtClean="0"/>
              <a:t> </a:t>
            </a:r>
            <a:r>
              <a:rPr lang="cs-CZ" dirty="0" err="1" smtClean="0"/>
              <a:t>its</a:t>
            </a:r>
            <a:r>
              <a:rPr lang="cs-CZ" dirty="0" smtClean="0"/>
              <a:t> performance </a:t>
            </a:r>
            <a:r>
              <a:rPr lang="cs-CZ" dirty="0" err="1" smtClean="0"/>
              <a:t>was</a:t>
            </a:r>
            <a:r>
              <a:rPr lang="cs-CZ" dirty="0" smtClean="0"/>
              <a:t> </a:t>
            </a:r>
            <a:r>
              <a:rPr lang="cs-CZ" dirty="0" err="1" smtClean="0"/>
              <a:t>examined</a:t>
            </a:r>
            <a:r>
              <a:rPr lang="cs-CZ" dirty="0" smtClean="0"/>
              <a:t> </a:t>
            </a:r>
            <a:r>
              <a:rPr lang="cs-CZ" dirty="0" err="1" smtClean="0"/>
              <a:t>for</a:t>
            </a:r>
            <a:r>
              <a:rPr lang="cs-CZ" dirty="0" smtClean="0"/>
              <a:t> </a:t>
            </a:r>
            <a:r>
              <a:rPr lang="cs-CZ" dirty="0" err="1" smtClean="0"/>
              <a:t>glucose</a:t>
            </a:r>
            <a:r>
              <a:rPr lang="cs-CZ" dirty="0" smtClean="0"/>
              <a:t> </a:t>
            </a:r>
            <a:r>
              <a:rPr lang="cs-CZ" dirty="0" err="1" smtClean="0"/>
              <a:t>determination</a:t>
            </a:r>
            <a:endParaRPr lang="cs-CZ" dirty="0" smtClean="0"/>
          </a:p>
          <a:p>
            <a:pPr algn="just">
              <a:buFont typeface="Arial" pitchFamily="34" charset="0"/>
              <a:buChar char="•"/>
            </a:pPr>
            <a:r>
              <a:rPr lang="cs-CZ" dirty="0" smtClean="0"/>
              <a:t>MWCNTEC </a:t>
            </a:r>
            <a:r>
              <a:rPr lang="cs-CZ" dirty="0" err="1" smtClean="0"/>
              <a:t>modified</a:t>
            </a:r>
            <a:r>
              <a:rPr lang="cs-CZ" dirty="0" smtClean="0"/>
              <a:t> </a:t>
            </a:r>
            <a:r>
              <a:rPr lang="cs-CZ" dirty="0" err="1" smtClean="0"/>
              <a:t>with</a:t>
            </a:r>
            <a:r>
              <a:rPr lang="cs-CZ" dirty="0" smtClean="0"/>
              <a:t> </a:t>
            </a:r>
            <a:r>
              <a:rPr lang="cs-CZ" dirty="0" err="1" smtClean="0"/>
              <a:t>bacterial</a:t>
            </a:r>
            <a:r>
              <a:rPr lang="cs-CZ" dirty="0" smtClean="0"/>
              <a:t> </a:t>
            </a:r>
            <a:r>
              <a:rPr lang="cs-CZ" dirty="0" err="1" smtClean="0"/>
              <a:t>cells</a:t>
            </a:r>
            <a:r>
              <a:rPr lang="cs-CZ" dirty="0" smtClean="0"/>
              <a:t> </a:t>
            </a:r>
            <a:r>
              <a:rPr lang="cs-CZ" dirty="0" err="1" smtClean="0"/>
              <a:t>for</a:t>
            </a:r>
            <a:r>
              <a:rPr lang="cs-CZ" dirty="0" smtClean="0"/>
              <a:t> </a:t>
            </a:r>
            <a:r>
              <a:rPr lang="cs-CZ" dirty="0" err="1" smtClean="0"/>
              <a:t>application</a:t>
            </a:r>
            <a:r>
              <a:rPr lang="cs-CZ" dirty="0" smtClean="0"/>
              <a:t> as a </a:t>
            </a:r>
            <a:r>
              <a:rPr lang="cs-CZ" dirty="0" err="1" smtClean="0"/>
              <a:t>microbial</a:t>
            </a:r>
            <a:r>
              <a:rPr lang="cs-CZ" dirty="0" smtClean="0"/>
              <a:t> </a:t>
            </a:r>
            <a:r>
              <a:rPr lang="cs-CZ" dirty="0" err="1" smtClean="0"/>
              <a:t>sensor</a:t>
            </a:r>
            <a:endParaRPr lang="cs-CZ" dirty="0" smtClean="0"/>
          </a:p>
          <a:p>
            <a:pPr algn="just">
              <a:buFont typeface="Arial" pitchFamily="34" charset="0"/>
              <a:buChar char="•"/>
            </a:pPr>
            <a:r>
              <a:rPr lang="cs-CZ" dirty="0" smtClean="0"/>
              <a:t>CNTPE (</a:t>
            </a:r>
            <a:r>
              <a:rPr lang="cs-CZ" dirty="0" err="1" smtClean="0"/>
              <a:t>carbon</a:t>
            </a:r>
            <a:r>
              <a:rPr lang="cs-CZ" dirty="0" smtClean="0"/>
              <a:t> </a:t>
            </a:r>
            <a:r>
              <a:rPr lang="cs-CZ" dirty="0" err="1" smtClean="0"/>
              <a:t>nanotubes</a:t>
            </a:r>
            <a:r>
              <a:rPr lang="cs-CZ" dirty="0" smtClean="0"/>
              <a:t> paste </a:t>
            </a:r>
            <a:r>
              <a:rPr lang="cs-CZ" dirty="0" err="1" smtClean="0"/>
              <a:t>electrode</a:t>
            </a:r>
            <a:r>
              <a:rPr lang="cs-CZ" dirty="0" smtClean="0"/>
              <a:t>) </a:t>
            </a:r>
            <a:r>
              <a:rPr lang="cs-CZ" dirty="0" err="1" smtClean="0"/>
              <a:t>for</a:t>
            </a:r>
            <a:r>
              <a:rPr lang="cs-CZ" dirty="0" smtClean="0"/>
              <a:t> </a:t>
            </a:r>
            <a:r>
              <a:rPr lang="cs-CZ" dirty="0" err="1" smtClean="0"/>
              <a:t>determination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dopamine, </a:t>
            </a:r>
            <a:r>
              <a:rPr lang="cs-CZ" dirty="0" err="1" smtClean="0"/>
              <a:t>ascorbic</a:t>
            </a:r>
            <a:r>
              <a:rPr lang="cs-CZ" dirty="0" smtClean="0"/>
              <a:t> </a:t>
            </a:r>
            <a:r>
              <a:rPr lang="cs-CZ" dirty="0" err="1" smtClean="0"/>
              <a:t>acid</a:t>
            </a:r>
            <a:r>
              <a:rPr lang="cs-CZ" dirty="0" smtClean="0"/>
              <a:t>, </a:t>
            </a:r>
            <a:r>
              <a:rPr lang="cs-CZ" dirty="0" err="1" smtClean="0"/>
              <a:t>dopac</a:t>
            </a:r>
            <a:r>
              <a:rPr lang="cs-CZ" dirty="0" smtClean="0"/>
              <a:t>, </a:t>
            </a:r>
            <a:r>
              <a:rPr lang="cs-CZ" dirty="0" err="1" smtClean="0"/>
              <a:t>uric</a:t>
            </a:r>
            <a:r>
              <a:rPr lang="cs-CZ" dirty="0" smtClean="0"/>
              <a:t> </a:t>
            </a:r>
            <a:r>
              <a:rPr lang="cs-CZ" dirty="0" err="1" smtClean="0"/>
              <a:t>acid</a:t>
            </a:r>
            <a:r>
              <a:rPr lang="cs-CZ" dirty="0" smtClean="0"/>
              <a:t> </a:t>
            </a:r>
            <a:r>
              <a:rPr lang="cs-CZ" dirty="0" err="1" smtClean="0"/>
              <a:t>and</a:t>
            </a:r>
            <a:r>
              <a:rPr lang="cs-CZ" dirty="0" smtClean="0"/>
              <a:t> </a:t>
            </a:r>
            <a:r>
              <a:rPr lang="cs-CZ" dirty="0" err="1" smtClean="0"/>
              <a:t>hydrogen</a:t>
            </a:r>
            <a:r>
              <a:rPr lang="cs-CZ" dirty="0" smtClean="0"/>
              <a:t> peroxide</a:t>
            </a:r>
          </a:p>
          <a:p>
            <a:pPr algn="just">
              <a:buFont typeface="Arial" pitchFamily="34" charset="0"/>
              <a:buChar char="•"/>
            </a:pPr>
            <a:endParaRPr lang="cs-CZ" dirty="0" smtClean="0"/>
          </a:p>
          <a:p>
            <a:pPr algn="just">
              <a:buFont typeface="Arial" pitchFamily="34" charset="0"/>
              <a:buChar char="•"/>
            </a:pPr>
            <a:endParaRPr lang="cs-CZ" dirty="0" smtClean="0"/>
          </a:p>
          <a:p>
            <a:pPr algn="just">
              <a:buFont typeface="Arial" pitchFamily="34" charset="0"/>
              <a:buChar char="•"/>
            </a:pPr>
            <a:endParaRPr lang="cs-CZ" dirty="0" smtClean="0"/>
          </a:p>
          <a:p>
            <a:pPr algn="just">
              <a:buFont typeface="Arial" pitchFamily="34" charset="0"/>
              <a:buChar char="•"/>
            </a:pPr>
            <a:endParaRPr lang="cs-CZ" dirty="0"/>
          </a:p>
        </p:txBody>
      </p:sp>
      <p:sp>
        <p:nvSpPr>
          <p:cNvPr id="4" name="Nadpis 2"/>
          <p:cNvSpPr txBox="1">
            <a:spLocks noGrp="1"/>
          </p:cNvSpPr>
          <p:nvPr>
            <p:ph type="title"/>
          </p:nvPr>
        </p:nvSpPr>
        <p:spPr>
          <a:xfrm>
            <a:off x="755576" y="116632"/>
            <a:ext cx="8077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Carbon</a:t>
            </a:r>
            <a:r>
              <a:rPr kumimoji="0" lang="cs-CZ" sz="40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cs-CZ" sz="40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nanotubes</a:t>
            </a:r>
            <a:endParaRPr kumimoji="0" lang="cs-CZ" sz="4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0699DEF3-3BE5-4197-A800-4217FCCF0395}" type="slidenum">
              <a:rPr lang="cs-CZ" smtClean="0"/>
              <a:pPr/>
              <a:t>9</a:t>
            </a:fld>
            <a:endParaRPr lang="cs-CZ" smtClean="0"/>
          </a:p>
        </p:txBody>
      </p:sp>
      <p:sp>
        <p:nvSpPr>
          <p:cNvPr id="13315" name="Nadpis 1"/>
          <p:cNvSpPr>
            <a:spLocks noGrp="1"/>
          </p:cNvSpPr>
          <p:nvPr>
            <p:ph type="title" idx="4294967295"/>
          </p:nvPr>
        </p:nvSpPr>
        <p:spPr>
          <a:xfrm>
            <a:off x="457200" y="274638"/>
            <a:ext cx="8229600" cy="777875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cs-CZ" altLang="cs-CZ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Elimination voltammetric procedure</a:t>
            </a:r>
          </a:p>
        </p:txBody>
      </p:sp>
      <p:sp>
        <p:nvSpPr>
          <p:cNvPr id="13316" name="Zástupný symbol pro obsah 2"/>
          <p:cNvSpPr>
            <a:spLocks noGrp="1"/>
          </p:cNvSpPr>
          <p:nvPr>
            <p:ph idx="4294967295"/>
          </p:nvPr>
        </p:nvSpPr>
        <p:spPr>
          <a:xfrm>
            <a:off x="334656" y="1125538"/>
            <a:ext cx="8785225" cy="5399087"/>
          </a:xfrm>
        </p:spPr>
        <p:txBody>
          <a:bodyPr/>
          <a:lstStyle/>
          <a:p>
            <a:pPr algn="just" eaLnBrk="1" hangingPunct="1"/>
            <a:r>
              <a:rPr lang="cs-CZ" altLang="cs-CZ" sz="2400" b="1" u="sng" dirty="0" smtClean="0"/>
              <a:t>Elimination voltammetric procedure (EVP) </a:t>
            </a:r>
            <a:r>
              <a:rPr lang="cs-CZ" altLang="cs-CZ" sz="2400" dirty="0" smtClean="0"/>
              <a:t>– developed parralel with elimination polarography (EP), but compared to EP,  EVP is easier, faster and it is possible to </a:t>
            </a:r>
            <a:r>
              <a:rPr lang="cs-CZ" altLang="cs-CZ" sz="2400" dirty="0" err="1" smtClean="0"/>
              <a:t>apply</a:t>
            </a:r>
            <a:r>
              <a:rPr lang="cs-CZ" altLang="cs-CZ" sz="2400" dirty="0" smtClean="0"/>
              <a:t> it at solid electrodes</a:t>
            </a:r>
          </a:p>
          <a:p>
            <a:pPr algn="just" eaLnBrk="1" hangingPunct="1">
              <a:buFontTx/>
              <a:buNone/>
            </a:pPr>
            <a:endParaRPr lang="cs-CZ" altLang="cs-CZ" sz="2400" dirty="0" smtClean="0"/>
          </a:p>
          <a:p>
            <a:pPr algn="just" eaLnBrk="1" hangingPunct="1">
              <a:lnSpc>
                <a:spcPts val="3000"/>
              </a:lnSpc>
            </a:pPr>
            <a:r>
              <a:rPr lang="cs-CZ" altLang="cs-CZ" sz="2400" b="1" dirty="0" smtClean="0"/>
              <a:t> </a:t>
            </a:r>
            <a:r>
              <a:rPr lang="cs-CZ" altLang="cs-CZ" sz="2400" b="1" u="sng" dirty="0" smtClean="0"/>
              <a:t>EVP</a:t>
            </a:r>
            <a:r>
              <a:rPr lang="cs-CZ" altLang="cs-CZ" sz="2400" dirty="0" smtClean="0"/>
              <a:t> – mathematic procedure eliminating/conserving some of partial voltammetric currents (diffusion, </a:t>
            </a:r>
            <a:r>
              <a:rPr lang="cs-CZ" altLang="cs-CZ" sz="2400" dirty="0" err="1" smtClean="0"/>
              <a:t>charging</a:t>
            </a:r>
            <a:r>
              <a:rPr lang="cs-CZ" altLang="cs-CZ" sz="2400" dirty="0" smtClean="0"/>
              <a:t>, kinetic) from measured LSV or CV curves</a:t>
            </a:r>
          </a:p>
          <a:p>
            <a:pPr algn="just" eaLnBrk="1" hangingPunct="1">
              <a:lnSpc>
                <a:spcPts val="3000"/>
              </a:lnSpc>
              <a:buFontTx/>
              <a:buNone/>
            </a:pPr>
            <a:endParaRPr lang="cs-CZ" altLang="cs-CZ" sz="2400" dirty="0" smtClean="0"/>
          </a:p>
          <a:p>
            <a:pPr algn="just" eaLnBrk="1" hangingPunct="1">
              <a:lnSpc>
                <a:spcPts val="3000"/>
              </a:lnSpc>
            </a:pPr>
            <a:r>
              <a:rPr lang="cs-CZ" altLang="cs-CZ" sz="2400" b="1" u="sng" dirty="0" smtClean="0"/>
              <a:t>Elimination function</a:t>
            </a:r>
            <a:r>
              <a:rPr lang="cs-CZ" altLang="cs-CZ" sz="2400" b="1" dirty="0" smtClean="0"/>
              <a:t> </a:t>
            </a:r>
            <a:r>
              <a:rPr lang="cs-CZ" altLang="cs-CZ" sz="2400" dirty="0" smtClean="0"/>
              <a:t>as linear combination of total currents measured at different scan rates</a:t>
            </a: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yI2DOt6RzRcU51QxdhNewL"/>
</p:tagLst>
</file>

<file path=ppt/theme/theme1.xml><?xml version="1.0" encoding="utf-8"?>
<a:theme xmlns:a="http://schemas.openxmlformats.org/drawingml/2006/main" name="TS101674557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1406E9B4-FE91-476B-AD73-CAEAC9B4BDC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TS101674557</Template>
  <TotalTime>0</TotalTime>
  <Words>5294</Words>
  <Application>Microsoft Office PowerPoint</Application>
  <PresentationFormat>Předvádění na obrazovce (4:3)</PresentationFormat>
  <Paragraphs>746</Paragraphs>
  <Slides>81</Slides>
  <Notes>3</Notes>
  <HiddenSlides>0</HiddenSlides>
  <MMClips>0</MMClips>
  <ScaleCrop>false</ScaleCrop>
  <HeadingPairs>
    <vt:vector size="8" baseType="variant">
      <vt:variant>
        <vt:lpstr>Použitá písma</vt:lpstr>
      </vt:variant>
      <vt:variant>
        <vt:i4>10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6</vt:i4>
      </vt:variant>
      <vt:variant>
        <vt:lpstr>Nadpisy snímků</vt:lpstr>
      </vt:variant>
      <vt:variant>
        <vt:i4>81</vt:i4>
      </vt:variant>
    </vt:vector>
  </HeadingPairs>
  <TitlesOfParts>
    <vt:vector size="98" baseType="lpstr">
      <vt:lpstr>SimSun</vt:lpstr>
      <vt:lpstr>Arial</vt:lpstr>
      <vt:lpstr>Calibri</vt:lpstr>
      <vt:lpstr>Georgia</vt:lpstr>
      <vt:lpstr>Segoe UI</vt:lpstr>
      <vt:lpstr>Symbol</vt:lpstr>
      <vt:lpstr>Times New Roman</vt:lpstr>
      <vt:lpstr>Verdana</vt:lpstr>
      <vt:lpstr>Wingdings</vt:lpstr>
      <vt:lpstr>Wingdings 2</vt:lpstr>
      <vt:lpstr>TS101674557</vt:lpstr>
      <vt:lpstr>Equation</vt:lpstr>
      <vt:lpstr>Rovnice</vt:lpstr>
      <vt:lpstr>ISIS/Draw Sketch</vt:lpstr>
      <vt:lpstr>CorelPhotoPaint.Image.9</vt:lpstr>
      <vt:lpstr>Rastrový obrázek</vt:lpstr>
      <vt:lpstr>ChemSketch</vt:lpstr>
      <vt:lpstr>Bioelectrochemistry</vt:lpstr>
      <vt:lpstr>Outline</vt:lpstr>
      <vt:lpstr>Electron transfer</vt:lpstr>
      <vt:lpstr>Introduction to electrochemical methods </vt:lpstr>
      <vt:lpstr>Polarography</vt:lpstr>
      <vt:lpstr>Polarographic (voltammetric) currents</vt:lpstr>
      <vt:lpstr>Cyclic voltammetry and Linear sweep voltammetry</vt:lpstr>
      <vt:lpstr>Cyclic voltammetry</vt:lpstr>
      <vt:lpstr>Elimination voltammetric procedure</vt:lpstr>
      <vt:lpstr>Prezentace aplikace PowerPoint</vt:lpstr>
      <vt:lpstr>Adsorptive transfer stripping voltammetry (AdTSV)</vt:lpstr>
      <vt:lpstr>Differential pulse voltammetry</vt:lpstr>
      <vt:lpstr>Square-wave voltammetry</vt:lpstr>
      <vt:lpstr>Equipments</vt:lpstr>
      <vt:lpstr>Electrodes</vt:lpstr>
      <vt:lpstr>Prezentace aplikace PowerPoint</vt:lpstr>
      <vt:lpstr>Nucleic acids</vt:lpstr>
      <vt:lpstr>Prezentace aplikace PowerPoint</vt:lpstr>
      <vt:lpstr>Prezentace aplikace PowerPoint</vt:lpstr>
      <vt:lpstr>Hairpins</vt:lpstr>
      <vt:lpstr>Hairpins</vt:lpstr>
      <vt:lpstr>G - quadruplexes</vt:lpstr>
      <vt:lpstr>I - motifs</vt:lpstr>
      <vt:lpstr>Prezentace aplikace PowerPoint</vt:lpstr>
      <vt:lpstr>Nucleic acids are electroactive</vt:lpstr>
      <vt:lpstr>Electrochemistry of NA and ODN</vt:lpstr>
      <vt:lpstr>DNA vs. RNA</vt:lpstr>
      <vt:lpstr>DNA heptamers with different sequence in molecule center</vt:lpstr>
      <vt:lpstr>The pH effect for d(GCGAAGC)</vt:lpstr>
      <vt:lpstr>The concentration effect for (GCGAGC)</vt:lpstr>
      <vt:lpstr>Prezentace aplikace PowerPoint</vt:lpstr>
      <vt:lpstr>Electrochemistry of purine and purine derivatives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Before 1990…</vt:lpstr>
      <vt:lpstr>…after 1990</vt:lpstr>
      <vt:lpstr>Electrochemistry of NA in oncology</vt:lpstr>
      <vt:lpstr>DNA methylation</vt:lpstr>
      <vt:lpstr>DNA methylation</vt:lpstr>
      <vt:lpstr>miRNA</vt:lpstr>
      <vt:lpstr>Proteins</vt:lpstr>
      <vt:lpstr>Prezentace aplikace PowerPoint</vt:lpstr>
      <vt:lpstr>Prezentace aplikace PowerPoint</vt:lpstr>
      <vt:lpstr>Proteins are electroactive</vt:lpstr>
      <vt:lpstr>Brdička‘s catalytic reaction (BCR)</vt:lpstr>
      <vt:lpstr>What is catalytic hydrogen evolution reaction (CHER)?</vt:lpstr>
      <vt:lpstr>H peak</vt:lpstr>
      <vt:lpstr>Electrochemical oxidation of proteins</vt:lpstr>
      <vt:lpstr>Proteins are electroactive</vt:lpstr>
      <vt:lpstr>Polysaccharides</vt:lpstr>
      <vt:lpstr>Polysaccharides</vt:lpstr>
      <vt:lpstr>Are polysaccharides electroactive?</vt:lpstr>
      <vt:lpstr>Biosensors</vt:lpstr>
      <vt:lpstr>What is biosensor?</vt:lpstr>
      <vt:lpstr>From the history</vt:lpstr>
      <vt:lpstr>Discovery of biosensor</vt:lpstr>
      <vt:lpstr>Requirements for biosensors</vt:lpstr>
      <vt:lpstr>Measurement conditions</vt:lpstr>
      <vt:lpstr>Types of biosensors</vt:lpstr>
      <vt:lpstr>Electrochemical biosensors</vt:lpstr>
      <vt:lpstr>Electrochemical biosensors</vt:lpstr>
      <vt:lpstr>Electrochemical biosensors</vt:lpstr>
      <vt:lpstr>Nanoelectrochemistry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Gold nanoparticles-based electrochemical sensor and bioelectrochemical sensor Gold nanoparticles for genosensors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Carbon nanotubes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/>
  <cp:lastModifiedBy/>
  <cp:revision>1</cp:revision>
  <dcterms:created xsi:type="dcterms:W3CDTF">2019-11-28T07:29:45Z</dcterms:created>
  <dcterms:modified xsi:type="dcterms:W3CDTF">2021-01-05T16:51:16Z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TC016745579991</vt:lpwstr>
  </property>
</Properties>
</file>