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217AF4-AB68-429A-BECF-E97818C48B7A}" v="7" dt="2020-04-26T20:44:24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5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onika" userId="78622e91-b98e-4210-a6e0-a6215721f2dc" providerId="ADAL" clId="{8F34739A-0E2B-499D-92DA-730D12675A50}"/>
    <pc:docChg chg="modSld sldOrd">
      <pc:chgData name="Veronika" userId="78622e91-b98e-4210-a6e0-a6215721f2dc" providerId="ADAL" clId="{8F34739A-0E2B-499D-92DA-730D12675A50}" dt="2020-04-27T08:59:29.070" v="13" actId="20577"/>
      <pc:docMkLst>
        <pc:docMk/>
      </pc:docMkLst>
      <pc:sldChg chg="modSp mod">
        <pc:chgData name="Veronika" userId="78622e91-b98e-4210-a6e0-a6215721f2dc" providerId="ADAL" clId="{8F34739A-0E2B-499D-92DA-730D12675A50}" dt="2020-04-27T08:55:50.440" v="8" actId="20577"/>
        <pc:sldMkLst>
          <pc:docMk/>
          <pc:sldMk cId="3644477443" sldId="257"/>
        </pc:sldMkLst>
        <pc:spChg chg="mod">
          <ac:chgData name="Veronika" userId="78622e91-b98e-4210-a6e0-a6215721f2dc" providerId="ADAL" clId="{8F34739A-0E2B-499D-92DA-730D12675A50}" dt="2020-04-27T08:55:12.810" v="0" actId="20577"/>
          <ac:spMkLst>
            <pc:docMk/>
            <pc:sldMk cId="3644477443" sldId="257"/>
            <ac:spMk id="2" creationId="{EC873960-311F-4D6B-A07C-8BDC8B5A2020}"/>
          </ac:spMkLst>
        </pc:spChg>
        <pc:spChg chg="mod">
          <ac:chgData name="Veronika" userId="78622e91-b98e-4210-a6e0-a6215721f2dc" providerId="ADAL" clId="{8F34739A-0E2B-499D-92DA-730D12675A50}" dt="2020-04-27T08:55:50.440" v="8" actId="20577"/>
          <ac:spMkLst>
            <pc:docMk/>
            <pc:sldMk cId="3644477443" sldId="257"/>
            <ac:spMk id="3" creationId="{53F5E23B-823B-4338-B4A4-7040EFAB538C}"/>
          </ac:spMkLst>
        </pc:spChg>
      </pc:sldChg>
      <pc:sldChg chg="modSp mod ord">
        <pc:chgData name="Veronika" userId="78622e91-b98e-4210-a6e0-a6215721f2dc" providerId="ADAL" clId="{8F34739A-0E2B-499D-92DA-730D12675A50}" dt="2020-04-27T08:59:29.070" v="13" actId="20577"/>
        <pc:sldMkLst>
          <pc:docMk/>
          <pc:sldMk cId="182594027" sldId="260"/>
        </pc:sldMkLst>
        <pc:spChg chg="mod">
          <ac:chgData name="Veronika" userId="78622e91-b98e-4210-a6e0-a6215721f2dc" providerId="ADAL" clId="{8F34739A-0E2B-499D-92DA-730D12675A50}" dt="2020-04-27T08:59:29.070" v="13" actId="20577"/>
          <ac:spMkLst>
            <pc:docMk/>
            <pc:sldMk cId="182594027" sldId="260"/>
            <ac:spMk id="3" creationId="{F27DC9E8-BD89-47E5-8666-CE91686F5F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14000"/>
            <a:ext cx="154667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5832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6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479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00" y="6048047"/>
            <a:ext cx="86593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24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087" y="2019301"/>
            <a:ext cx="408696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0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71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A0A1E-6533-4806-A4A2-3DD745655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CE1143-34EB-4D23-A8E9-C49BFC620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A1958-3339-4A2E-85BA-CDB0BA4D8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6D968-0C9E-40CC-B682-E0F5B7B3373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53120-F39F-45E2-BF97-1179F4BD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8E4D6-A7AD-4F53-BE2B-6808A7B3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0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111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376" y="414000"/>
            <a:ext cx="1535724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72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21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061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641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19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94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5" y="6054703"/>
            <a:ext cx="867189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63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D0C9FD14-A9BC-462D-B13C-F018B95A783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444136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E224F51-8483-4441-9F9A-80B89E83E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/>
          <a:lstStyle/>
          <a:p>
            <a:r>
              <a:rPr lang="cs-CZ" dirty="0"/>
              <a:t>Didaktické aplikace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B64AC52-2EF7-4F69-B1F7-74420CFEA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/>
          <a:lstStyle/>
          <a:p>
            <a:r>
              <a:rPr lang="cs-CZ" dirty="0"/>
              <a:t>Veronika Švandová, Dagmar Chytková, Tomáš Bouchal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1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B5137-5623-490A-800B-8A9EB29A9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této lekci dozvíte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7DC9E8-BD89-47E5-8666-CE91686F5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86" indent="0">
              <a:lnSpc>
                <a:spcPct val="100000"/>
              </a:lnSpc>
              <a:buNone/>
            </a:pPr>
            <a:r>
              <a:rPr lang="cs-CZ" sz="2400" dirty="0"/>
              <a:t>Tuto lekci berte jako průlet dalšími různými aplikacemi a nástroji: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Pro práci se studenty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Zkoušení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Online komunikaci se studenty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Tvorbu online výukových materiálů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71986" indent="0">
              <a:lnSpc>
                <a:spcPct val="100000"/>
              </a:lnSpc>
              <a:buNone/>
            </a:pPr>
            <a:r>
              <a:rPr lang="cs-CZ" sz="2000" dirty="0"/>
              <a:t>Součástí lekce měla být původně i práce s tablety s operačním systémem Android, proto jsou v interaktivní osnově uvedeny i nástroje, které fungují ná této platfromě, takže si je můžete vyzkoušt doma na vlastních mobilních zařízeních </a:t>
            </a:r>
            <a:r>
              <a:rPr lang="cs-CZ" sz="2000"/>
              <a:t>nebo po </a:t>
            </a:r>
            <a:r>
              <a:rPr lang="cs-CZ" sz="2000" dirty="0"/>
              <a:t>domluvě s námi.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259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9E23-5533-4D6F-B56C-0A6B9EEFF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ve výuce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9368-9DAC-4217-8F19-D05BED81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usnadnění práce vyučujícímu,</a:t>
            </a:r>
          </a:p>
          <a:p>
            <a:r>
              <a:rPr lang="cs-CZ" dirty="0"/>
              <a:t>komunikace se studenty,</a:t>
            </a:r>
          </a:p>
          <a:p>
            <a:r>
              <a:rPr lang="cs-CZ" dirty="0"/>
              <a:t>testování,</a:t>
            </a:r>
          </a:p>
          <a:p>
            <a:r>
              <a:rPr lang="cs-CZ" b="0" i="0" dirty="0">
                <a:effectLst/>
                <a:latin typeface="Open Sans"/>
              </a:rPr>
              <a:t>p</a:t>
            </a:r>
            <a:r>
              <a:rPr lang="en-US" b="0" i="0" dirty="0" err="1">
                <a:effectLst/>
                <a:latin typeface="Open Sans"/>
              </a:rPr>
              <a:t>řehlednost</a:t>
            </a:r>
            <a:r>
              <a:rPr lang="en-US" b="0" i="0" dirty="0">
                <a:effectLst/>
                <a:latin typeface="Open Sans"/>
              </a:rPr>
              <a:t> a </a:t>
            </a:r>
            <a:r>
              <a:rPr lang="en-US" b="0" i="0" dirty="0" err="1">
                <a:effectLst/>
                <a:latin typeface="Open Sans"/>
              </a:rPr>
              <a:t>názornost</a:t>
            </a:r>
            <a:r>
              <a:rPr lang="cs-CZ" b="0" i="0" dirty="0">
                <a:effectLst/>
                <a:latin typeface="Open Sans"/>
              </a:rPr>
              <a:t>,</a:t>
            </a:r>
            <a:r>
              <a:rPr lang="en-US" b="0" i="0" dirty="0">
                <a:effectLst/>
                <a:latin typeface="Open Sans"/>
              </a:rPr>
              <a:t> </a:t>
            </a:r>
            <a:endParaRPr lang="cs-CZ" b="0" i="0" dirty="0">
              <a:effectLst/>
              <a:latin typeface="Open Sans"/>
            </a:endParaRPr>
          </a:p>
          <a:p>
            <a:r>
              <a:rPr lang="cs-CZ" dirty="0">
                <a:latin typeface="Open Sans"/>
              </a:rPr>
              <a:t>l</a:t>
            </a:r>
            <a:r>
              <a:rPr lang="en-US" b="0" i="0" dirty="0" err="1">
                <a:effectLst/>
                <a:latin typeface="Open Sans"/>
              </a:rPr>
              <a:t>epší</a:t>
            </a:r>
            <a:r>
              <a:rPr lang="en-US" b="0" i="0" dirty="0">
                <a:effectLst/>
                <a:latin typeface="Open Sans"/>
              </a:rPr>
              <a:t> </a:t>
            </a:r>
            <a:r>
              <a:rPr lang="en-US" b="0" i="0" dirty="0" err="1">
                <a:effectLst/>
                <a:latin typeface="Open Sans"/>
              </a:rPr>
              <a:t>zapamatovatelnost</a:t>
            </a:r>
            <a:r>
              <a:rPr lang="cs-CZ" dirty="0">
                <a:latin typeface="Open Sans"/>
              </a:rPr>
              <a:t> (?),</a:t>
            </a:r>
            <a:endParaRPr lang="en-US" b="0" i="0" dirty="0">
              <a:effectLst/>
              <a:latin typeface="Open Sans"/>
            </a:endParaRPr>
          </a:p>
          <a:p>
            <a:r>
              <a:rPr lang="en-US" b="0" i="0" dirty="0" err="1">
                <a:effectLst/>
                <a:latin typeface="Open Sans"/>
              </a:rPr>
              <a:t>poutavost</a:t>
            </a:r>
            <a:r>
              <a:rPr lang="en-US" b="0" i="0" dirty="0">
                <a:effectLst/>
                <a:latin typeface="Open Sans"/>
              </a:rPr>
              <a:t>,</a:t>
            </a:r>
            <a:r>
              <a:rPr lang="cs-CZ" b="0" i="0" dirty="0">
                <a:effectLst/>
                <a:latin typeface="Open Sans"/>
              </a:rPr>
              <a:t> </a:t>
            </a:r>
            <a:r>
              <a:rPr lang="en-US" b="0" i="0" dirty="0" err="1">
                <a:effectLst/>
                <a:latin typeface="Open Sans"/>
              </a:rPr>
              <a:t>interaktivita</a:t>
            </a:r>
            <a:r>
              <a:rPr lang="cs-CZ" dirty="0">
                <a:latin typeface="Open Sans"/>
              </a:rPr>
              <a:t>.</a:t>
            </a:r>
            <a:endParaRPr lang="en-US" b="0" i="0" dirty="0">
              <a:effectLst/>
              <a:latin typeface="Open Sans"/>
            </a:endParaRPr>
          </a:p>
          <a:p>
            <a:pPr marL="7198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73960-311F-4D6B-A07C-8BDC8B5A2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Placené vs. neplacené aplikace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5E23B-823B-4338-B4A4-7040EFAB5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Spousta užitečných aplikací je placená</a:t>
            </a:r>
          </a:p>
          <a:p>
            <a:r>
              <a:rPr lang="cs-CZ" dirty="0"/>
              <a:t>Bezplatné varianty stejných programů někdy nabízí:</a:t>
            </a:r>
          </a:p>
          <a:p>
            <a:pPr lvl="1"/>
            <a:r>
              <a:rPr lang="cs-CZ" dirty="0"/>
              <a:t>Sníženou funkcionalitu </a:t>
            </a:r>
          </a:p>
          <a:p>
            <a:pPr lvl="1"/>
            <a:r>
              <a:rPr lang="cs-CZ" dirty="0"/>
              <a:t>Nižší uživatelskou přívětivost</a:t>
            </a:r>
          </a:p>
          <a:p>
            <a:pPr lvl="1"/>
            <a:r>
              <a:rPr lang="cs-CZ" dirty="0"/>
              <a:t>Nechtěnou přítomnost reklam (hlavně u mobilních zařízení)</a:t>
            </a:r>
          </a:p>
        </p:txBody>
      </p:sp>
    </p:spTree>
    <p:extLst>
      <p:ext uri="{BB962C8B-B14F-4D97-AF65-F5344CB8AC3E}">
        <p14:creationId xmlns:p14="http://schemas.microsoft.com/office/powerpoint/2010/main" val="364447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EF99-E0EF-439F-9EE9-C09CF323C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271490" cy="451576"/>
          </a:xfrm>
        </p:spPr>
        <p:txBody>
          <a:bodyPr/>
          <a:lstStyle/>
          <a:p>
            <a:r>
              <a:rPr lang="cs-CZ" dirty="0"/>
              <a:t>Práce s tablety ve výuce - výhody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09DA5-81FA-4236-AF66-C4EF7A31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Možnost testování, zpětné vazby</a:t>
            </a:r>
          </a:p>
          <a:p>
            <a:r>
              <a:rPr lang="cs-CZ" sz="2400" dirty="0"/>
              <a:t>Interaktivita při výuce, participace</a:t>
            </a:r>
          </a:p>
          <a:p>
            <a:r>
              <a:rPr lang="cs-CZ" sz="2400" dirty="0"/>
              <a:t>Po studentech není vyžadované vlastní zařízení</a:t>
            </a:r>
          </a:p>
          <a:p>
            <a:r>
              <a:rPr lang="cs-CZ" sz="2400" dirty="0"/>
              <a:t>Zvýšená angažovanost studentů</a:t>
            </a:r>
          </a:p>
          <a:p>
            <a:r>
              <a:rPr lang="cs-CZ" sz="2400" dirty="0"/>
              <a:t>Zvyšování digitální gramotnosti</a:t>
            </a:r>
          </a:p>
          <a:p>
            <a:r>
              <a:rPr lang="cs-CZ" sz="2400" dirty="0"/>
              <a:t>Pomůcka pro studenty s SVP</a:t>
            </a:r>
          </a:p>
          <a:p>
            <a:r>
              <a:rPr lang="cs-CZ" sz="2400" dirty="0"/>
              <a:t>Bezprostřední komunikace</a:t>
            </a:r>
          </a:p>
          <a:p>
            <a:r>
              <a:rPr lang="cs-CZ" sz="2400" dirty="0"/>
              <a:t>Nahrávání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4441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EF99-E0EF-439F-9EE9-C09CF323C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604000" cy="451576"/>
          </a:xfrm>
        </p:spPr>
        <p:txBody>
          <a:bodyPr/>
          <a:lstStyle/>
          <a:p>
            <a:r>
              <a:rPr lang="cs-CZ" sz="3900" dirty="0"/>
              <a:t>Práce s tablety ve výuce - nevýhody</a:t>
            </a:r>
            <a:endParaRPr lang="en-US" sz="3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09DA5-81FA-4236-AF66-C4EF7A31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Inkluze (ne každý má přístup k tabletům/mobilům)</a:t>
            </a:r>
          </a:p>
          <a:p>
            <a:r>
              <a:rPr lang="cs-CZ" sz="2400" dirty="0"/>
              <a:t>Omezená velikost paměti zařízení</a:t>
            </a:r>
          </a:p>
          <a:p>
            <a:r>
              <a:rPr lang="cs-CZ" sz="2400" dirty="0"/>
              <a:t>Kapacita baterie</a:t>
            </a:r>
          </a:p>
          <a:p>
            <a:r>
              <a:rPr lang="cs-CZ" sz="2400" dirty="0"/>
              <a:t>Nevýkonný hardware, výpadky signálu</a:t>
            </a:r>
          </a:p>
          <a:p>
            <a:r>
              <a:rPr lang="cs-CZ" sz="2400" dirty="0"/>
              <a:t>Špatné didaktické uchopení </a:t>
            </a:r>
          </a:p>
          <a:p>
            <a:r>
              <a:rPr lang="cs-CZ" sz="2400" dirty="0"/>
              <a:t>Podvádění, opisování</a:t>
            </a:r>
          </a:p>
          <a:p>
            <a:r>
              <a:rPr lang="cs-CZ" sz="2400" dirty="0"/>
              <a:t>Šikana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60728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215</Words>
  <Application>Microsoft Office PowerPoint</Application>
  <PresentationFormat>Předvádění na obrazovce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Open Sans</vt:lpstr>
      <vt:lpstr>Tahoma</vt:lpstr>
      <vt:lpstr>Wingdings</vt:lpstr>
      <vt:lpstr>Prezentace_MU_CZ</vt:lpstr>
      <vt:lpstr>Didaktické aplikace</vt:lpstr>
      <vt:lpstr>Co se v této lekci dozvíte </vt:lpstr>
      <vt:lpstr>Aplikace ve výuce</vt:lpstr>
      <vt:lpstr>Placené vs. neplacené aplikace</vt:lpstr>
      <vt:lpstr>Práce s tablety ve výuce - výhody</vt:lpstr>
      <vt:lpstr>Práce s tablety ve výuce - nevýhody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aplikace</dc:title>
  <dc:creator>tomas bouchal</dc:creator>
  <cp:lastModifiedBy>Dagmar Chytková</cp:lastModifiedBy>
  <cp:revision>3</cp:revision>
  <dcterms:created xsi:type="dcterms:W3CDTF">2020-04-26T19:48:58Z</dcterms:created>
  <dcterms:modified xsi:type="dcterms:W3CDTF">2020-10-06T09:23:11Z</dcterms:modified>
</cp:coreProperties>
</file>