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84" r:id="rId4"/>
    <p:sldId id="285" r:id="rId5"/>
    <p:sldId id="286" r:id="rId6"/>
    <p:sldId id="288" r:id="rId7"/>
    <p:sldId id="289" r:id="rId8"/>
    <p:sldId id="290" r:id="rId9"/>
    <p:sldId id="291" r:id="rId10"/>
    <p:sldId id="292" r:id="rId11"/>
    <p:sldId id="273" r:id="rId12"/>
  </p:sldIdLst>
  <p:sldSz cx="9144000" cy="6858000" type="screen4x3"/>
  <p:notesSz cx="6858000" cy="1019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02" autoAdjust="0"/>
    <p:restoredTop sz="86796" autoAdjust="0"/>
  </p:normalViewPr>
  <p:slideViewPr>
    <p:cSldViewPr snapToGrid="0">
      <p:cViewPr varScale="1">
        <p:scale>
          <a:sx n="60" d="100"/>
          <a:sy n="60" d="100"/>
        </p:scale>
        <p:origin x="-1644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24256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45828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583184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234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554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99603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7955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6229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9079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9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9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3" y="1692001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3" y="1690271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8966758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438">
          <p15:clr>
            <a:srgbClr val="FBAE40"/>
          </p15:clr>
        </p15:guide>
        <p15:guide id="3" orient="horz" pos="3997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8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3" y="1667024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6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3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7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01" y="718719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62" y="718719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153813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234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pos="17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30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28170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3840">
          <p15:clr>
            <a:srgbClr val="FBAE40"/>
          </p15:clr>
        </p15:guide>
        <p15:guide id="3" orient="horz" pos="2886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75113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7242">
          <p15:clr>
            <a:srgbClr val="FBAE40"/>
          </p15:clr>
        </p15:guide>
        <p15:guide id="3" orient="horz" pos="3657" userDrawn="1">
          <p15:clr>
            <a:srgbClr val="FBAE40"/>
          </p15:clr>
        </p15:guide>
        <p15:guide id="4" pos="543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402275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3840">
          <p15:clr>
            <a:srgbClr val="FBAE40"/>
          </p15:clr>
        </p15:guide>
        <p15:guide id="3" orient="horz" pos="1049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859671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438">
          <p15:clr>
            <a:srgbClr val="FBAE40"/>
          </p15:clr>
        </p15:guide>
        <p15:guide id="3" orient="horz" pos="3158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9098413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438">
          <p15:clr>
            <a:srgbClr val="FBAE40"/>
          </p15:clr>
        </p15:guide>
        <p15:guide id="3" orient="horz" pos="436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="" xmlns:p14="http://schemas.microsoft.com/office/powerpoint/2010/main" val="2730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hd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2" pos="438">
          <p15:clr>
            <a:srgbClr val="F26B43"/>
          </p15:clr>
        </p15:guide>
        <p15:guide id="3" orient="horz" pos="1049" userDrawn="1">
          <p15:clr>
            <a:srgbClr val="F26B43"/>
          </p15:clr>
        </p15:guide>
        <p15:guide id="4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2FE5701E-0BE8-4245-A9A4-36327C9280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F4F9871-8E97-45BF-97F6-0DF17100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39CB51EA-C36A-4D43-A273-12410B7822EA}"/>
              </a:ext>
            </a:extLst>
          </p:cNvPr>
          <p:cNvSpPr txBox="1">
            <a:spLocks/>
          </p:cNvSpPr>
          <p:nvPr/>
        </p:nvSpPr>
        <p:spPr>
          <a:xfrm>
            <a:off x="611560" y="1451130"/>
            <a:ext cx="7772400" cy="143694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fontAlgn="base" hangingPunct="1">
              <a:lnSpc>
                <a:spcPts val="3999"/>
              </a:lnSpc>
              <a:spcBef>
                <a:spcPct val="0"/>
              </a:spcBef>
              <a:spcAft>
                <a:spcPct val="0"/>
              </a:spcAft>
              <a:defRPr sz="3999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10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21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32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43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cs-CZ" kern="0" dirty="0" smtClean="0"/>
              <a:t>Krátký návod na zprovoznění citačních nástrojů</a:t>
            </a:r>
            <a:endParaRPr lang="cs-CZ" kern="0" dirty="0"/>
          </a:p>
        </p:txBody>
      </p:sp>
      <p:sp>
        <p:nvSpPr>
          <p:cNvPr id="9" name="Podnadpis 2">
            <a:extLst>
              <a:ext uri="{FF2B5EF4-FFF2-40B4-BE49-F238E27FC236}">
                <a16:creationId xmlns="" xmlns:a16="http://schemas.microsoft.com/office/drawing/2014/main" id="{81083CD4-B56D-41F5-A17C-4B48E9C0B9C7}"/>
              </a:ext>
            </a:extLst>
          </p:cNvPr>
          <p:cNvSpPr txBox="1">
            <a:spLocks/>
          </p:cNvSpPr>
          <p:nvPr/>
        </p:nvSpPr>
        <p:spPr>
          <a:xfrm>
            <a:off x="1957760" y="2773454"/>
            <a:ext cx="6400800" cy="43204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799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cs-CZ" sz="2800" kern="0" dirty="0">
                <a:latin typeface="+mj-lt"/>
              </a:rPr>
              <a:t>Mgr. </a:t>
            </a:r>
            <a:r>
              <a:rPr lang="cs-CZ" sz="2800" kern="0" dirty="0" smtClean="0">
                <a:latin typeface="+mj-lt"/>
              </a:rPr>
              <a:t>Tomáš Bouchal</a:t>
            </a:r>
            <a:endParaRPr lang="cs-CZ" sz="2800" kern="0" dirty="0">
              <a:latin typeface="+mj-lt"/>
            </a:endParaRPr>
          </a:p>
          <a:p>
            <a:pPr algn="r"/>
            <a:endParaRPr lang="cs-CZ" sz="2800" kern="0" dirty="0">
              <a:latin typeface="Constantia" pitchFamily="18" charset="0"/>
            </a:endParaRPr>
          </a:p>
          <a:p>
            <a:endParaRPr lang="cs-CZ" sz="2800" kern="0" dirty="0">
              <a:latin typeface="Constantia" pitchFamily="18" charset="0"/>
            </a:endParaRPr>
          </a:p>
          <a:p>
            <a:endParaRPr lang="cs-CZ" sz="2800" kern="0" dirty="0">
              <a:latin typeface="Constantia" pitchFamily="18" charset="0"/>
            </a:endParaRPr>
          </a:p>
          <a:p>
            <a:endParaRPr lang="cs-CZ" sz="2800" kern="0" dirty="0"/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5D5A696B-A490-4628-928C-54E0A85A582C}"/>
              </a:ext>
            </a:extLst>
          </p:cNvPr>
          <p:cNvSpPr txBox="1">
            <a:spLocks/>
          </p:cNvSpPr>
          <p:nvPr/>
        </p:nvSpPr>
        <p:spPr>
          <a:xfrm>
            <a:off x="1957760" y="3346304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+mn-lt"/>
              </a:rPr>
              <a:t>UKB, 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A4/2.31</a:t>
            </a:r>
            <a:endParaRPr lang="cs-CZ" sz="2200" dirty="0">
              <a:solidFill>
                <a:schemeClr val="tx1"/>
              </a:solidFill>
              <a:latin typeface="+mn-lt"/>
            </a:endParaRPr>
          </a:p>
          <a:p>
            <a:pPr fontAlgn="auto">
              <a:spcAft>
                <a:spcPts val="0"/>
              </a:spcAft>
            </a:pPr>
            <a:endParaRPr lang="cs-CZ" sz="2200" dirty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2200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0618E93F-EE4B-41E2-8564-664542AB2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94" y="4717957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707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F4EAE676-2F6B-4A44-8980-0B2D62BCC5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430C20D-1599-4F6F-9E48-062BD032B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78F96BA8-717B-4A29-A66B-59F3040CA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Zotero</a:t>
            </a:r>
            <a:endParaRPr lang="cs-CZ" dirty="0"/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="" xmlns:a16="http://schemas.microsoft.com/office/drawing/2014/main" id="{147766FF-88EB-4851-93DF-48D2C5A7C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649" y="1692275"/>
            <a:ext cx="4174701" cy="4140200"/>
          </a:xfrm>
        </p:spPr>
      </p:pic>
      <p:sp>
        <p:nvSpPr>
          <p:cNvPr id="12" name="Obdélník 11">
            <a:extLst>
              <a:ext uri="{FF2B5EF4-FFF2-40B4-BE49-F238E27FC236}">
                <a16:creationId xmlns="" xmlns:a16="http://schemas.microsoft.com/office/drawing/2014/main" id="{0CF4E210-174D-4F53-975E-813F51E0D431}"/>
              </a:ext>
            </a:extLst>
          </p:cNvPr>
          <p:cNvSpPr/>
          <p:nvPr/>
        </p:nvSpPr>
        <p:spPr>
          <a:xfrm>
            <a:off x="2790497" y="88125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latin typeface="+mj-lt"/>
                <a:ea typeface="+mn-lt"/>
                <a:cs typeface="+mn-lt"/>
              </a:rPr>
              <a:t>Úpravy -&gt; Preference -&gt; Synchronizace</a:t>
            </a:r>
          </a:p>
        </p:txBody>
      </p:sp>
    </p:spTree>
    <p:extLst>
      <p:ext uri="{BB962C8B-B14F-4D97-AF65-F5344CB8AC3E}">
        <p14:creationId xmlns="" xmlns:p14="http://schemas.microsoft.com/office/powerpoint/2010/main" val="249104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DB43DE70-6618-4405-B8D5-2C9C4EEC3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11210086-82C4-41BE-8301-86A89EA42A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1F225614-1F2C-4846-961A-5DCEAD92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Zotero</a:t>
            </a:r>
            <a:r>
              <a:rPr lang="cs-CZ" dirty="0">
                <a:cs typeface="Arial"/>
              </a:rPr>
              <a:t>: Word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34DA2E07-A856-4B69-A47B-F8CA68552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868" y="1929312"/>
            <a:ext cx="6782748" cy="2257740"/>
          </a:xfrm>
        </p:spPr>
      </p:pic>
    </p:spTree>
    <p:extLst>
      <p:ext uri="{BB962C8B-B14F-4D97-AF65-F5344CB8AC3E}">
        <p14:creationId xmlns="" xmlns:p14="http://schemas.microsoft.com/office/powerpoint/2010/main" val="53742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5EFA3CF9-5883-48FF-A0B1-B4C0266F8C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B58984E-44E5-4260-8536-5F57116DE0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FD981AF1-5DD9-4E85-A02D-DB4BF16F3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Citace Pro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="" xmlns:a16="http://schemas.microsoft.com/office/drawing/2014/main" id="{6C1CB77A-E601-4699-B502-E7123F403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242" y="1291152"/>
            <a:ext cx="4834758" cy="4648154"/>
          </a:xfrm>
        </p:spPr>
      </p:pic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104CB590-3E4D-4448-A780-0F18A8621F14}"/>
              </a:ext>
            </a:extLst>
          </p:cNvPr>
          <p:cNvSpPr/>
          <p:nvPr/>
        </p:nvSpPr>
        <p:spPr bwMode="auto">
          <a:xfrm>
            <a:off x="4146703" y="5566849"/>
            <a:ext cx="2453794" cy="397112"/>
          </a:xfrm>
          <a:prstGeom prst="rect">
            <a:avLst/>
          </a:prstGeom>
          <a:noFill/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Šipka: doprava 9">
            <a:extLst>
              <a:ext uri="{FF2B5EF4-FFF2-40B4-BE49-F238E27FC236}">
                <a16:creationId xmlns="" xmlns:a16="http://schemas.microsoft.com/office/drawing/2014/main" id="{30601135-D490-45D6-B887-ACB1196985A5}"/>
              </a:ext>
            </a:extLst>
          </p:cNvPr>
          <p:cNvSpPr/>
          <p:nvPr/>
        </p:nvSpPr>
        <p:spPr bwMode="auto">
          <a:xfrm rot="7634435">
            <a:off x="6397847" y="4987811"/>
            <a:ext cx="945931" cy="262759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65B583D2-762B-4B87-AAE1-C1506E3870E3}"/>
              </a:ext>
            </a:extLst>
          </p:cNvPr>
          <p:cNvSpPr txBox="1"/>
          <p:nvPr/>
        </p:nvSpPr>
        <p:spPr>
          <a:xfrm>
            <a:off x="7070509" y="4299075"/>
            <a:ext cx="1857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Přihlášení</a:t>
            </a:r>
          </a:p>
        </p:txBody>
      </p:sp>
    </p:spTree>
    <p:extLst>
      <p:ext uri="{BB962C8B-B14F-4D97-AF65-F5344CB8AC3E}">
        <p14:creationId xmlns="" xmlns:p14="http://schemas.microsoft.com/office/powerpoint/2010/main" val="374488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5825D301-F762-4F9A-9D83-D041C97DF5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4DDF6519-256F-4C99-B45F-CEC44FF2C8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8B853B69-2784-4D1F-A89D-C49341E46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Pro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12685E83-18DB-4587-B054-8A81B5B842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782" y="1503089"/>
            <a:ext cx="6126436" cy="4140200"/>
          </a:xfrm>
        </p:spPr>
      </p:pic>
    </p:spTree>
    <p:extLst>
      <p:ext uri="{BB962C8B-B14F-4D97-AF65-F5344CB8AC3E}">
        <p14:creationId xmlns="" xmlns:p14="http://schemas.microsoft.com/office/powerpoint/2010/main" val="4076437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5825D301-F762-4F9A-9D83-D041C97DF5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4DDF6519-256F-4C99-B45F-CEC44FF2C8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="" xmlns:a16="http://schemas.microsoft.com/office/drawing/2014/main" id="{96C06030-1C28-45C0-A1F3-9818FB4E9E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646" y="2071013"/>
            <a:ext cx="7042058" cy="3257550"/>
          </a:xfrm>
        </p:spPr>
      </p:pic>
      <p:cxnSp>
        <p:nvCxnSpPr>
          <p:cNvPr id="18" name="Přímá spojnice se šipkou 17">
            <a:extLst>
              <a:ext uri="{FF2B5EF4-FFF2-40B4-BE49-F238E27FC236}">
                <a16:creationId xmlns="" xmlns:a16="http://schemas.microsoft.com/office/drawing/2014/main" id="{CAB41D97-73D5-4340-B93F-E8260A4394D1}"/>
              </a:ext>
            </a:extLst>
          </p:cNvPr>
          <p:cNvCxnSpPr/>
          <p:nvPr/>
        </p:nvCxnSpPr>
        <p:spPr bwMode="auto">
          <a:xfrm>
            <a:off x="3678621" y="1272226"/>
            <a:ext cx="0" cy="7987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>
            <a:extLst>
              <a:ext uri="{FF2B5EF4-FFF2-40B4-BE49-F238E27FC236}">
                <a16:creationId xmlns="" xmlns:a16="http://schemas.microsoft.com/office/drawing/2014/main" id="{DC590D2B-A15D-49A5-AB4A-D6752F01D2BA}"/>
              </a:ext>
            </a:extLst>
          </p:cNvPr>
          <p:cNvCxnSpPr/>
          <p:nvPr/>
        </p:nvCxnSpPr>
        <p:spPr bwMode="auto">
          <a:xfrm>
            <a:off x="7877504" y="1272225"/>
            <a:ext cx="0" cy="7987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ovéPole 19">
            <a:extLst>
              <a:ext uri="{FF2B5EF4-FFF2-40B4-BE49-F238E27FC236}">
                <a16:creationId xmlns="" xmlns:a16="http://schemas.microsoft.com/office/drawing/2014/main" id="{7DB96471-E5A0-43E9-A6C8-8F68E82E2508}"/>
              </a:ext>
            </a:extLst>
          </p:cNvPr>
          <p:cNvSpPr txBox="1"/>
          <p:nvPr/>
        </p:nvSpPr>
        <p:spPr>
          <a:xfrm>
            <a:off x="2785241" y="559466"/>
            <a:ext cx="2722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Vyhledávání podle DOI, ISBN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="" xmlns:a16="http://schemas.microsoft.com/office/drawing/2014/main" id="{589C83D5-24D3-4EBC-BEDD-B2225203E76C}"/>
              </a:ext>
            </a:extLst>
          </p:cNvPr>
          <p:cNvSpPr txBox="1"/>
          <p:nvPr/>
        </p:nvSpPr>
        <p:spPr>
          <a:xfrm>
            <a:off x="6442867" y="607354"/>
            <a:ext cx="2722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Nastavení -&gt; Doplňky</a:t>
            </a:r>
          </a:p>
        </p:txBody>
      </p:sp>
    </p:spTree>
    <p:extLst>
      <p:ext uri="{BB962C8B-B14F-4D97-AF65-F5344CB8AC3E}">
        <p14:creationId xmlns="" xmlns:p14="http://schemas.microsoft.com/office/powerpoint/2010/main" val="3375920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5825D301-F762-4F9A-9D83-D041C97DF5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4DDF6519-256F-4C99-B45F-CEC44FF2C8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C3B5D2B8-349F-42D9-9A53-39AB8E7706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002" y="3016470"/>
            <a:ext cx="6363996" cy="1386706"/>
          </a:xfrm>
        </p:spPr>
      </p:pic>
      <p:cxnSp>
        <p:nvCxnSpPr>
          <p:cNvPr id="14" name="Přímá spojnice se šipkou 13">
            <a:extLst>
              <a:ext uri="{FF2B5EF4-FFF2-40B4-BE49-F238E27FC236}">
                <a16:creationId xmlns="" xmlns:a16="http://schemas.microsoft.com/office/drawing/2014/main" id="{4F5E80DC-2400-4FB3-9B48-6DF559A67E09}"/>
              </a:ext>
            </a:extLst>
          </p:cNvPr>
          <p:cNvCxnSpPr/>
          <p:nvPr/>
        </p:nvCxnSpPr>
        <p:spPr bwMode="auto">
          <a:xfrm>
            <a:off x="4750676" y="2543978"/>
            <a:ext cx="0" cy="7987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6BD9E050-B20D-408D-9277-750BBFB7A9C8}"/>
              </a:ext>
            </a:extLst>
          </p:cNvPr>
          <p:cNvSpPr txBox="1"/>
          <p:nvPr/>
        </p:nvSpPr>
        <p:spPr>
          <a:xfrm>
            <a:off x="3657599" y="1907622"/>
            <a:ext cx="2722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Nastaví složku citace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="" xmlns:a16="http://schemas.microsoft.com/office/drawing/2014/main" id="{BA9535DF-CA03-4C6A-83ED-E9442B14F5D9}"/>
              </a:ext>
            </a:extLst>
          </p:cNvPr>
          <p:cNvCxnSpPr>
            <a:cxnSpLocks/>
          </p:cNvCxnSpPr>
          <p:nvPr/>
        </p:nvCxnSpPr>
        <p:spPr bwMode="auto">
          <a:xfrm flipV="1">
            <a:off x="6684579" y="4193629"/>
            <a:ext cx="0" cy="768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ovéPole 16">
            <a:extLst>
              <a:ext uri="{FF2B5EF4-FFF2-40B4-BE49-F238E27FC236}">
                <a16:creationId xmlns="" xmlns:a16="http://schemas.microsoft.com/office/drawing/2014/main" id="{D39E982A-D724-426F-A05B-9ED17E91C02A}"/>
              </a:ext>
            </a:extLst>
          </p:cNvPr>
          <p:cNvSpPr txBox="1"/>
          <p:nvPr/>
        </p:nvSpPr>
        <p:spPr>
          <a:xfrm>
            <a:off x="5948855" y="4962407"/>
            <a:ext cx="2722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Nastaví sdílení</a:t>
            </a:r>
          </a:p>
        </p:txBody>
      </p:sp>
    </p:spTree>
    <p:extLst>
      <p:ext uri="{BB962C8B-B14F-4D97-AF65-F5344CB8AC3E}">
        <p14:creationId xmlns="" xmlns:p14="http://schemas.microsoft.com/office/powerpoint/2010/main" val="258849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521E1564-B9C9-47A8-BC82-233FFCDC67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A46361D8-BEB1-4C2D-BBB3-44CF10B5C4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1E82E3BB-7BB1-4F42-B77D-7AD07BEA7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Pro: Doplňky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AEB47DF2-7066-4683-8BCE-046778D2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06" y="1585655"/>
            <a:ext cx="6363588" cy="3686689"/>
          </a:xfrm>
        </p:spPr>
      </p:pic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045012D0-AA0C-4787-80F6-4C1F7AEED744}"/>
              </a:ext>
            </a:extLst>
          </p:cNvPr>
          <p:cNvSpPr txBox="1"/>
          <p:nvPr/>
        </p:nvSpPr>
        <p:spPr>
          <a:xfrm>
            <a:off x="2669628" y="5147685"/>
            <a:ext cx="4056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Zde naleznete kód pro přihlášení do Wordu</a:t>
            </a:r>
          </a:p>
        </p:txBody>
      </p:sp>
    </p:spTree>
    <p:extLst>
      <p:ext uri="{BB962C8B-B14F-4D97-AF65-F5344CB8AC3E}">
        <p14:creationId xmlns="" xmlns:p14="http://schemas.microsoft.com/office/powerpoint/2010/main" val="284852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1C255DDC-68CC-420B-A9ED-509E8FF1D2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14181231-D311-429F-B1ED-747C0A531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0DB98997-7900-44B3-9929-C066FF8C7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Pro: Word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E32C0174-5CB5-475C-8486-1970351B7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655" y="2849972"/>
            <a:ext cx="5925377" cy="1971950"/>
          </a:xfrm>
        </p:spPr>
      </p:pic>
      <p:cxnSp>
        <p:nvCxnSpPr>
          <p:cNvPr id="8" name="Přímá spojnice se šipkou 7">
            <a:extLst>
              <a:ext uri="{FF2B5EF4-FFF2-40B4-BE49-F238E27FC236}">
                <a16:creationId xmlns="" xmlns:a16="http://schemas.microsoft.com/office/drawing/2014/main" id="{82236898-DB56-499D-A8BB-1C57FF76E834}"/>
              </a:ext>
            </a:extLst>
          </p:cNvPr>
          <p:cNvCxnSpPr/>
          <p:nvPr/>
        </p:nvCxnSpPr>
        <p:spPr bwMode="auto">
          <a:xfrm>
            <a:off x="4787844" y="2110861"/>
            <a:ext cx="0" cy="7987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DA901A9F-126A-475A-B7D5-4AB1666D9E0D}"/>
              </a:ext>
            </a:extLst>
          </p:cNvPr>
          <p:cNvSpPr txBox="1"/>
          <p:nvPr/>
        </p:nvSpPr>
        <p:spPr>
          <a:xfrm>
            <a:off x="3957525" y="1674560"/>
            <a:ext cx="2722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Vložení kódu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19807" y="5139559"/>
            <a:ext cx="687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! Nutné stáhnout </a:t>
            </a:r>
            <a:r>
              <a:rPr lang="cs-CZ" dirty="0" err="1" smtClean="0">
                <a:solidFill>
                  <a:srgbClr val="FF0000"/>
                </a:solidFill>
              </a:rPr>
              <a:t>plugin</a:t>
            </a:r>
            <a:r>
              <a:rPr lang="cs-CZ" dirty="0" smtClean="0">
                <a:solidFill>
                  <a:srgbClr val="FF0000"/>
                </a:solidFill>
              </a:rPr>
              <a:t> pro Word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416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1C255DDC-68CC-420B-A9ED-509E8FF1D2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14181231-D311-429F-B1ED-747C0A531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0DB98997-7900-44B3-9929-C066FF8C7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Pro: Word</a:t>
            </a:r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="" xmlns:a16="http://schemas.microsoft.com/office/drawing/2014/main" id="{F5CB033B-629C-434A-BE06-47E3E8BC8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90736"/>
            <a:ext cx="7773485" cy="1276528"/>
          </a:xfrm>
        </p:spPr>
      </p:pic>
    </p:spTree>
    <p:extLst>
      <p:ext uri="{BB962C8B-B14F-4D97-AF65-F5344CB8AC3E}">
        <p14:creationId xmlns="" xmlns:p14="http://schemas.microsoft.com/office/powerpoint/2010/main" val="321741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F4EAE676-2F6B-4A44-8980-0B2D62BCC5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430C20D-1599-4F6F-9E48-062BD032B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78F96BA8-717B-4A29-A66B-59F3040CA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Zotero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DC8D7E77-B39D-4C52-AF93-591DA5D9C3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315" y="1692275"/>
            <a:ext cx="6767370" cy="4140200"/>
          </a:xfrm>
        </p:spPr>
      </p:pic>
      <p:cxnSp>
        <p:nvCxnSpPr>
          <p:cNvPr id="8" name="Přímá spojnice se šipkou 7">
            <a:extLst>
              <a:ext uri="{FF2B5EF4-FFF2-40B4-BE49-F238E27FC236}">
                <a16:creationId xmlns="" xmlns:a16="http://schemas.microsoft.com/office/drawing/2014/main" id="{488E2244-9246-43AF-A4F8-77987EA16506}"/>
              </a:ext>
            </a:extLst>
          </p:cNvPr>
          <p:cNvCxnSpPr/>
          <p:nvPr/>
        </p:nvCxnSpPr>
        <p:spPr bwMode="auto">
          <a:xfrm>
            <a:off x="3352800" y="1301624"/>
            <a:ext cx="0" cy="7987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73645986-C6A4-43A5-A50A-5D226E4B77D2}"/>
              </a:ext>
            </a:extLst>
          </p:cNvPr>
          <p:cNvSpPr txBox="1"/>
          <p:nvPr/>
        </p:nvSpPr>
        <p:spPr>
          <a:xfrm>
            <a:off x="2438399" y="903807"/>
            <a:ext cx="2722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Přidá položku podle ID</a:t>
            </a:r>
          </a:p>
        </p:txBody>
      </p:sp>
    </p:spTree>
    <p:extLst>
      <p:ext uri="{BB962C8B-B14F-4D97-AF65-F5344CB8AC3E}">
        <p14:creationId xmlns="" xmlns:p14="http://schemas.microsoft.com/office/powerpoint/2010/main" val="36235741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612</TotalTime>
  <Words>118</Words>
  <Application>Microsoft Office PowerPoint</Application>
  <PresentationFormat>Předvádění na obrazovce (4:3)</PresentationFormat>
  <Paragraphs>47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Prezentace_MU_CZ</vt:lpstr>
      <vt:lpstr>Snímek 1</vt:lpstr>
      <vt:lpstr>Citace Pro</vt:lpstr>
      <vt:lpstr>Citace Pro</vt:lpstr>
      <vt:lpstr>Snímek 4</vt:lpstr>
      <vt:lpstr>Snímek 5</vt:lpstr>
      <vt:lpstr>Citace Pro: Doplňky</vt:lpstr>
      <vt:lpstr>Citace Pro: Word</vt:lpstr>
      <vt:lpstr>Citace Pro: Word</vt:lpstr>
      <vt:lpstr>Zotero</vt:lpstr>
      <vt:lpstr>Zotero</vt:lpstr>
      <vt:lpstr>Zotero: Word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Výuka</dc:creator>
  <cp:lastModifiedBy>tomas bouchal</cp:lastModifiedBy>
  <cp:revision>1055</cp:revision>
  <cp:lastPrinted>1601-01-01T00:00:00Z</cp:lastPrinted>
  <dcterms:created xsi:type="dcterms:W3CDTF">2019-10-01T09:59:26Z</dcterms:created>
  <dcterms:modified xsi:type="dcterms:W3CDTF">2020-03-22T09:56:52Z</dcterms:modified>
</cp:coreProperties>
</file>