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F1AA09D4-F853-44DD-BF5C-B5B094ED8937}">
          <p14:sldIdLst>
            <p14:sldId id="256"/>
            <p14:sldId id="257"/>
          </p14:sldIdLst>
        </p14:section>
        <p14:section name="1" id="{AFEAAF9E-66BF-4461-9926-5E19F60B4C35}">
          <p14:sldIdLst>
            <p14:sldId id="258"/>
          </p14:sldIdLst>
        </p14:section>
        <p14:section name="2" id="{31C66739-27A5-45DB-A995-738F2BC2CC75}">
          <p14:sldIdLst>
            <p14:sldId id="261"/>
          </p14:sldIdLst>
        </p14:section>
        <p14:section name="3" id="{C8F18884-98C1-47C2-B6AD-8F9065031A31}">
          <p14:sldIdLst>
            <p14:sldId id="2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7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ECA59-7E52-4051-A5A3-B62501524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3EC1148-D0ED-4E80-98CF-3628383E2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3FCDAF-90D7-4B3A-A7D0-CB6282BD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9D3E4E-8124-449F-8B20-B8E1E491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8C9A4A-0756-4DD5-8214-88A794FF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77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6B8DEA-7E86-4FFA-99AE-D9F8C1B0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D7878F-B106-4DDC-8563-2AD787513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C737E5-D3A3-4C34-99A0-53291F19F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15DA32-F581-4181-BA75-56A3AF46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763D95-7ED6-476F-9B85-566D420B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8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B26B5E7-BA06-495F-AF4E-DA03785092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4C525E-0A38-4163-8459-BBBE0340F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DEC772-F4EB-4F8E-94B9-6525E283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FED4FE-5396-4B53-8096-17F988F0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212B15-B399-406E-AD50-E39E59E85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14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CAAE7-6068-4644-8D42-A04F9F08A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CADD17-DF90-4CAC-811A-B945F1E14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81731E-43CF-47D9-A9FC-76E260FD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F2A1EC-43A1-495E-B778-714D32E0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2A2579-2235-449F-B706-1A7221D2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235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4A7FEE-06A8-4DE9-8CF7-AB42716D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30EC65-3C6E-43B4-983F-A6666A5F1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EE4318-32CB-40F2-B29F-4E701275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16EA21-FCE8-4C4C-899D-D4912DC9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E9D8B3-17F1-450E-B3E3-244D6911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82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6F8FB-BCEE-4611-BEF5-87EDC855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DAE297-87CB-451E-974A-BA22861A3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6F99084-C5FA-4F2A-A96D-B119C546C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28218A-2543-4DE1-9D32-E5261DF6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140FB4-BE54-4871-9F0C-6CA53B82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F090E2-3F8E-4033-897D-3C79823E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764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31945-F9AC-4230-90AF-7FAD72210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CD13F4-1DAC-4184-BE34-5F0C1E632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001AC78-368B-4492-BBD3-EB2539EC8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AE135E3-F77E-4E88-A29C-340BD9322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81504C7-1F5C-4F9B-8773-AFB4E7C6A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21EBCA8-F14C-4254-AC6E-A5B319B23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CDCE8F4-27D8-4FDB-B03D-9F260E461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7ED2F2B-F34C-44C2-A43D-62941DB0A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96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87CA86-769B-491D-BD84-443B62F35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E25B56-E93F-41B8-B920-70AE2CF3F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FE121A-CD36-4919-A447-26BE2F6AD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881A7F-1A7C-4561-A625-88CF7BD8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79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2A251A4-94F7-41FE-B7EE-994DE9FD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2F6DEBC-9CD9-412F-9D4A-8C177A11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6D8461-6C9C-4697-B121-E31359BB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55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8C540-4D69-4851-8EBC-D8A7E2A2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CDC83A-1F1A-4280-81A7-5AD858FCC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7BB83A-B000-442E-A159-03E3AC549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CE995F-2AA6-4EF2-A8C1-07C81F1F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66D002-8424-4A29-8D16-EF38F870E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822A9A-23C1-45ED-AEBE-BEC486B6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31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E300-798C-4607-856F-C294AF94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7AD4F85-2592-47F1-968F-93257234A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86D8EB3-C01F-4293-A1E8-7FC56B2FF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99A7C3-9C97-46C2-BD56-2D79163E6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4A3A20-B593-4EAF-89E4-408C2BDA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598319-EA8B-4C17-B98C-BDE309CF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37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329C2AC-566A-4EF5-BBD9-4C93BFA2E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457246-9DE3-4E17-8CD2-1F7BF02AA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D1C983-101C-44A4-B3E4-223407411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95848-45DC-4EB0-BE2E-F620CDC5E12F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39504E-548B-4392-96E4-0B2A2DE73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3A7673-44E0-4E2D-93A6-11F783B8C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2D0F7-9535-4FBA-B74C-532A279C64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95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A83C08-03AA-4480-9E2F-07C57C310B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Nadpis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8C1144-F7B1-4AC6-9D58-6BAFF97350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podnadpis</a:t>
            </a:r>
          </a:p>
        </p:txBody>
      </p:sp>
      <p:pic>
        <p:nvPicPr>
          <p:cNvPr id="5" name="Nahrávání obrazovky 4">
            <a:hlinkClick r:id="" action="ppaction://media"/>
            <a:extLst>
              <a:ext uri="{FF2B5EF4-FFF2-40B4-BE49-F238E27FC236}">
                <a16:creationId xmlns:a16="http://schemas.microsoft.com/office/drawing/2014/main" id="{BBE928F3-C3D3-4577-B610-96940A741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713"/>
            <a:ext cx="12192000" cy="66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1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753E1E-BBEA-47A8-94F6-1829899D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E58942-EDED-4068-9B80-E4648BFBA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Kdo jsem</a:t>
            </a:r>
          </a:p>
          <a:p>
            <a:r>
              <a:rPr lang="cs-CZ" dirty="0"/>
              <a:t>Co vám řeknu</a:t>
            </a:r>
          </a:p>
        </p:txBody>
      </p:sp>
    </p:spTree>
    <p:extLst>
      <p:ext uri="{BB962C8B-B14F-4D97-AF65-F5344CB8AC3E}">
        <p14:creationId xmlns:p14="http://schemas.microsoft.com/office/powerpoint/2010/main" val="410165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3B0A1F-3A6D-49A8-9A33-D893F3677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Tady je informace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E04091-3CA9-4FCF-A9BC-7420EE4E3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437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803B5-A4CB-44AD-A061-FBB63CE33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Tady je informace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7E8916-5A07-457B-9DC0-E1D00BD34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73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4394E-FD8D-479E-9C61-56EEF663B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Toto je informace 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2EA98-6194-4B01-885D-F16124903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 chci zde znovu připomenout informaci 1 a pak se vrátit k informaci 3.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1" name="Náhled oddílu 10">
                <a:extLst>
                  <a:ext uri="{FF2B5EF4-FFF2-40B4-BE49-F238E27FC236}">
                    <a16:creationId xmlns:a16="http://schemas.microsoft.com/office/drawing/2014/main" id="{302FAD10-1122-4DCA-97F7-B1BBC44A83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218671"/>
                  </p:ext>
                </p:extLst>
              </p:nvPr>
            </p:nvGraphicFramePr>
            <p:xfrm>
              <a:off x="1150209" y="2917639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AFEAAF9E-66BF-4461-9926-5E19F60B4C35}">
                    <psez:zmPr id="{071272A4-3934-4090-B25A-BE22DD3A823A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1" name="Náhled oddílu 1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02FAD10-1122-4DCA-97F7-B1BBC44A83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50209" y="291763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71110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</Words>
  <Application>Microsoft Office PowerPoint</Application>
  <PresentationFormat>Širokoúhlá obrazovka</PresentationFormat>
  <Paragraphs>9</Paragraphs>
  <Slides>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Nadpis</vt:lpstr>
      <vt:lpstr>Úvod</vt:lpstr>
      <vt:lpstr>Tady je informace 1</vt:lpstr>
      <vt:lpstr>Tady je informace 2</vt:lpstr>
      <vt:lpstr>Toto je informace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</dc:title>
  <dc:creator>Dagmar Chytková</dc:creator>
  <cp:lastModifiedBy>Dagmar Chytková</cp:lastModifiedBy>
  <cp:revision>2</cp:revision>
  <dcterms:created xsi:type="dcterms:W3CDTF">2020-03-24T10:52:24Z</dcterms:created>
  <dcterms:modified xsi:type="dcterms:W3CDTF">2020-03-24T11:13:42Z</dcterms:modified>
</cp:coreProperties>
</file>