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"/>
  </p:notesMasterIdLst>
  <p:handoutMasterIdLst>
    <p:handoutMasterId r:id="rId3"/>
  </p:handoutMaster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63" d="100"/>
          <a:sy n="163" d="100"/>
        </p:scale>
        <p:origin x="248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endParaRPr lang="cs-CZ" dirty="0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0</Words>
  <Application>Microsoft Office PowerPoint</Application>
  <PresentationFormat>Širokoúhlá obrazovka</PresentationFormat>
  <Paragraphs>0</Paragraphs>
  <Slides>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0</vt:i4>
      </vt:variant>
    </vt:vector>
  </HeadingPairs>
  <TitlesOfParts>
    <vt:vector size="4" baseType="lpstr">
      <vt:lpstr>Arial</vt:lpstr>
      <vt:lpstr>Tahoma</vt:lpstr>
      <vt:lpstr>Wingdings</vt:lpstr>
      <vt:lpstr>Prezentace_MU_CZ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lastModifiedBy>Kotrla Pavel  Mgr.</cp:lastModifiedBy>
  <cp:revision>112</cp:revision>
  <cp:lastPrinted>1601-01-01T00:00:00Z</cp:lastPrinted>
  <dcterms:created xsi:type="dcterms:W3CDTF">2018-08-22T13:58:55Z</dcterms:created>
  <dcterms:modified xsi:type="dcterms:W3CDTF">2018-11-12T11:50:40Z</dcterms:modified>
</cp:coreProperties>
</file>