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"/>
  </p:notesMasterIdLst>
  <p:handoutMasterIdLst>
    <p:handoutMasterId r:id="rId3"/>
  </p:handoutMaster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8C78"/>
    <a:srgbClr val="46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162" d="100"/>
          <a:sy n="162" d="100"/>
        </p:scale>
        <p:origin x="108" y="11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16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087670" cy="2820493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5045EAE-90A8-4DBE-8D98-E6666FF9DB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8F566F4A-E6CB-43B2-B9B9-88B9FC7460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EN.potx" id="{F22B4CD9-A780-4D55-92EA-76CD06D2DE59}" vid="{E8EE1CCA-34FB-4F4F-9F2E-C5A2AA42283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0</Words>
  <Application>Microsoft Office PowerPoint</Application>
  <PresentationFormat>Širokoúhlá obrazovka</PresentationFormat>
  <Paragraphs>0</Paragraphs>
  <Slides>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0</vt:i4>
      </vt:variant>
    </vt:vector>
  </HeadingPairs>
  <TitlesOfParts>
    <vt:vector size="4" baseType="lpstr">
      <vt:lpstr>Arial</vt:lpstr>
      <vt:lpstr>Tahoma</vt:lpstr>
      <vt:lpstr>Wingdings</vt:lpstr>
      <vt:lpstr>Presentation_MU_EN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gregor</dc:creator>
  <cp:lastModifiedBy>Kotrla Pavel  Mgr.</cp:lastModifiedBy>
  <cp:revision>14</cp:revision>
  <cp:lastPrinted>1601-01-01T00:00:00Z</cp:lastPrinted>
  <dcterms:created xsi:type="dcterms:W3CDTF">2018-10-08T07:09:45Z</dcterms:created>
  <dcterms:modified xsi:type="dcterms:W3CDTF">2018-11-12T11:50:24Z</dcterms:modified>
</cp:coreProperties>
</file>