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08"/>
  </p:notesMasterIdLst>
  <p:handoutMasterIdLst>
    <p:handoutMasterId r:id="rId109"/>
  </p:handoutMasterIdLst>
  <p:sldIdLst>
    <p:sldId id="669" r:id="rId2"/>
    <p:sldId id="1075" r:id="rId3"/>
    <p:sldId id="1204" r:id="rId4"/>
    <p:sldId id="826" r:id="rId5"/>
    <p:sldId id="1309" r:id="rId6"/>
    <p:sldId id="1325" r:id="rId7"/>
    <p:sldId id="841" r:id="rId8"/>
    <p:sldId id="1316" r:id="rId9"/>
    <p:sldId id="1372" r:id="rId10"/>
    <p:sldId id="1319" r:id="rId11"/>
    <p:sldId id="1336" r:id="rId12"/>
    <p:sldId id="1353" r:id="rId13"/>
    <p:sldId id="1368" r:id="rId14"/>
    <p:sldId id="1290" r:id="rId15"/>
    <p:sldId id="1346" r:id="rId16"/>
    <p:sldId id="1373" r:id="rId17"/>
    <p:sldId id="1374" r:id="rId18"/>
    <p:sldId id="1343" r:id="rId19"/>
    <p:sldId id="1375" r:id="rId20"/>
    <p:sldId id="1377" r:id="rId21"/>
    <p:sldId id="1378" r:id="rId22"/>
    <p:sldId id="1345" r:id="rId23"/>
    <p:sldId id="1347" r:id="rId24"/>
    <p:sldId id="1379" r:id="rId25"/>
    <p:sldId id="1382" r:id="rId26"/>
    <p:sldId id="1380" r:id="rId27"/>
    <p:sldId id="1335" r:id="rId28"/>
    <p:sldId id="1322" r:id="rId29"/>
    <p:sldId id="1338" r:id="rId30"/>
    <p:sldId id="1384" r:id="rId31"/>
    <p:sldId id="1385" r:id="rId32"/>
    <p:sldId id="1321" r:id="rId33"/>
    <p:sldId id="1329" r:id="rId34"/>
    <p:sldId id="1324" r:id="rId35"/>
    <p:sldId id="1323" r:id="rId36"/>
    <p:sldId id="1262" r:id="rId37"/>
    <p:sldId id="1341" r:id="rId38"/>
    <p:sldId id="1363" r:id="rId39"/>
    <p:sldId id="1331" r:id="rId40"/>
    <p:sldId id="1332" r:id="rId41"/>
    <p:sldId id="1333" r:id="rId42"/>
    <p:sldId id="1334" r:id="rId43"/>
    <p:sldId id="1436" r:id="rId44"/>
    <p:sldId id="1311" r:id="rId45"/>
    <p:sldId id="1389" r:id="rId46"/>
    <p:sldId id="1287" r:id="rId47"/>
    <p:sldId id="1315" r:id="rId48"/>
    <p:sldId id="1386" r:id="rId49"/>
    <p:sldId id="1387" r:id="rId50"/>
    <p:sldId id="1388" r:id="rId51"/>
    <p:sldId id="1291" r:id="rId52"/>
    <p:sldId id="1435" r:id="rId53"/>
    <p:sldId id="1314" r:id="rId54"/>
    <p:sldId id="1312" r:id="rId55"/>
    <p:sldId id="1261" r:id="rId56"/>
    <p:sldId id="1313" r:id="rId57"/>
    <p:sldId id="1214" r:id="rId58"/>
    <p:sldId id="1294" r:id="rId59"/>
    <p:sldId id="1293" r:id="rId60"/>
    <p:sldId id="1376" r:id="rId61"/>
    <p:sldId id="827" r:id="rId62"/>
    <p:sldId id="894" r:id="rId63"/>
    <p:sldId id="1390" r:id="rId64"/>
    <p:sldId id="1391" r:id="rId65"/>
    <p:sldId id="1392" r:id="rId66"/>
    <p:sldId id="1395" r:id="rId67"/>
    <p:sldId id="1396" r:id="rId68"/>
    <p:sldId id="1397" r:id="rId69"/>
    <p:sldId id="1398" r:id="rId70"/>
    <p:sldId id="1399" r:id="rId71"/>
    <p:sldId id="1400" r:id="rId72"/>
    <p:sldId id="1401" r:id="rId73"/>
    <p:sldId id="1405" r:id="rId74"/>
    <p:sldId id="1402" r:id="rId75"/>
    <p:sldId id="1407" r:id="rId76"/>
    <p:sldId id="1408" r:id="rId77"/>
    <p:sldId id="1406" r:id="rId78"/>
    <p:sldId id="1410" r:id="rId79"/>
    <p:sldId id="1412" r:id="rId80"/>
    <p:sldId id="1409" r:id="rId81"/>
    <p:sldId id="1411" r:id="rId82"/>
    <p:sldId id="1403" r:id="rId83"/>
    <p:sldId id="1413" r:id="rId84"/>
    <p:sldId id="1414" r:id="rId85"/>
    <p:sldId id="1416" r:id="rId86"/>
    <p:sldId id="1417" r:id="rId87"/>
    <p:sldId id="1418" r:id="rId88"/>
    <p:sldId id="1419" r:id="rId89"/>
    <p:sldId id="1428" r:id="rId90"/>
    <p:sldId id="1421" r:id="rId91"/>
    <p:sldId id="1420" r:id="rId92"/>
    <p:sldId id="1422" r:id="rId93"/>
    <p:sldId id="1415" r:id="rId94"/>
    <p:sldId id="1423" r:id="rId95"/>
    <p:sldId id="1424" r:id="rId96"/>
    <p:sldId id="1425" r:id="rId97"/>
    <p:sldId id="1429" r:id="rId98"/>
    <p:sldId id="1431" r:id="rId99"/>
    <p:sldId id="1427" r:id="rId100"/>
    <p:sldId id="1430" r:id="rId101"/>
    <p:sldId id="1432" r:id="rId102"/>
    <p:sldId id="1433" r:id="rId103"/>
    <p:sldId id="1434" r:id="rId104"/>
    <p:sldId id="700" r:id="rId105"/>
    <p:sldId id="670" r:id="rId106"/>
    <p:sldId id="641" r:id="rId10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1A8FF-E4DF-4826-9833-87040A4401B8}" v="318" dt="2020-12-21T08:27:34.46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Střední styl 4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1555" autoAdjust="0"/>
  </p:normalViewPr>
  <p:slideViewPr>
    <p:cSldViewPr snapToGrid="0">
      <p:cViewPr varScale="1">
        <p:scale>
          <a:sx n="114" d="100"/>
          <a:sy n="114" d="100"/>
        </p:scale>
        <p:origin x="108" y="13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2A51A8FF-E4DF-4826-9833-87040A4401B8}"/>
    <pc:docChg chg="undo custSel addSld delSld modSld sldOrd">
      <pc:chgData name="Jakub Hofman" userId="53285062-d52a-4c88-bcdc-d767b8cc0044" providerId="ADAL" clId="{2A51A8FF-E4DF-4826-9833-87040A4401B8}" dt="2020-12-21T08:29:50.845" v="5267" actId="47"/>
      <pc:docMkLst>
        <pc:docMk/>
      </pc:docMkLst>
      <pc:sldChg chg="del">
        <pc:chgData name="Jakub Hofman" userId="53285062-d52a-4c88-bcdc-d767b8cc0044" providerId="ADAL" clId="{2A51A8FF-E4DF-4826-9833-87040A4401B8}" dt="2020-12-16T22:18:54.868" v="2815" actId="47"/>
        <pc:sldMkLst>
          <pc:docMk/>
          <pc:sldMk cId="1334381915" sldId="351"/>
        </pc:sldMkLst>
      </pc:sldChg>
      <pc:sldChg chg="add">
        <pc:chgData name="Jakub Hofman" userId="53285062-d52a-4c88-bcdc-d767b8cc0044" providerId="ADAL" clId="{2A51A8FF-E4DF-4826-9833-87040A4401B8}" dt="2020-12-17T23:51:28.874" v="5214"/>
        <pc:sldMkLst>
          <pc:docMk/>
          <pc:sldMk cId="0" sldId="641"/>
        </pc:sldMkLst>
      </pc:sldChg>
      <pc:sldChg chg="del">
        <pc:chgData name="Jakub Hofman" userId="53285062-d52a-4c88-bcdc-d767b8cc0044" providerId="ADAL" clId="{2A51A8FF-E4DF-4826-9833-87040A4401B8}" dt="2020-12-16T22:18:54.868" v="2815" actId="47"/>
        <pc:sldMkLst>
          <pc:docMk/>
          <pc:sldMk cId="1997932519" sldId="654"/>
        </pc:sldMkLst>
      </pc:sldChg>
      <pc:sldChg chg="del">
        <pc:chgData name="Jakub Hofman" userId="53285062-d52a-4c88-bcdc-d767b8cc0044" providerId="ADAL" clId="{2A51A8FF-E4DF-4826-9833-87040A4401B8}" dt="2020-12-16T22:18:55.959" v="2816" actId="47"/>
        <pc:sldMkLst>
          <pc:docMk/>
          <pc:sldMk cId="912486051" sldId="660"/>
        </pc:sldMkLst>
      </pc:sldChg>
      <pc:sldChg chg="modSp add mod">
        <pc:chgData name="Jakub Hofman" userId="53285062-d52a-4c88-bcdc-d767b8cc0044" providerId="ADAL" clId="{2A51A8FF-E4DF-4826-9833-87040A4401B8}" dt="2020-12-17T23:51:13.583" v="5213"/>
        <pc:sldMkLst>
          <pc:docMk/>
          <pc:sldMk cId="0" sldId="670"/>
        </pc:sldMkLst>
        <pc:spChg chg="mod">
          <ac:chgData name="Jakub Hofman" userId="53285062-d52a-4c88-bcdc-d767b8cc0044" providerId="ADAL" clId="{2A51A8FF-E4DF-4826-9833-87040A4401B8}" dt="2020-12-17T23:51:13.583" v="5213"/>
          <ac:spMkLst>
            <pc:docMk/>
            <pc:sldMk cId="0" sldId="670"/>
            <ac:spMk id="2" creationId="{00000000-0000-0000-0000-000000000000}"/>
          </ac:spMkLst>
        </pc:spChg>
      </pc:sldChg>
      <pc:sldChg chg="modSp add mod">
        <pc:chgData name="Jakub Hofman" userId="53285062-d52a-4c88-bcdc-d767b8cc0044" providerId="ADAL" clId="{2A51A8FF-E4DF-4826-9833-87040A4401B8}" dt="2020-12-17T23:50:42.625" v="5211" actId="1076"/>
        <pc:sldMkLst>
          <pc:docMk/>
          <pc:sldMk cId="4247725628" sldId="700"/>
        </pc:sldMkLst>
        <pc:spChg chg="mod">
          <ac:chgData name="Jakub Hofman" userId="53285062-d52a-4c88-bcdc-d767b8cc0044" providerId="ADAL" clId="{2A51A8FF-E4DF-4826-9833-87040A4401B8}" dt="2020-12-17T23:50:40.419" v="5210" actId="403"/>
          <ac:spMkLst>
            <pc:docMk/>
            <pc:sldMk cId="4247725628" sldId="700"/>
            <ac:spMk id="21506" creationId="{00000000-0000-0000-0000-000000000000}"/>
          </ac:spMkLst>
        </pc:spChg>
        <pc:picChg chg="mod">
          <ac:chgData name="Jakub Hofman" userId="53285062-d52a-4c88-bcdc-d767b8cc0044" providerId="ADAL" clId="{2A51A8FF-E4DF-4826-9833-87040A4401B8}" dt="2020-12-17T23:50:42.625" v="5211" actId="1076"/>
          <ac:picMkLst>
            <pc:docMk/>
            <pc:sldMk cId="4247725628" sldId="700"/>
            <ac:picMk id="4" creationId="{5310170C-B74B-4B81-96B0-309FE8FA20AC}"/>
          </ac:picMkLst>
        </pc:picChg>
      </pc:sldChg>
      <pc:sldChg chg="delSp del mod delAnim">
        <pc:chgData name="Jakub Hofman" userId="53285062-d52a-4c88-bcdc-d767b8cc0044" providerId="ADAL" clId="{2A51A8FF-E4DF-4826-9833-87040A4401B8}" dt="2020-12-16T20:56:01.970" v="530" actId="47"/>
        <pc:sldMkLst>
          <pc:docMk/>
          <pc:sldMk cId="3626624900" sldId="794"/>
        </pc:sldMkLst>
        <pc:spChg chg="del">
          <ac:chgData name="Jakub Hofman" userId="53285062-d52a-4c88-bcdc-d767b8cc0044" providerId="ADAL" clId="{2A51A8FF-E4DF-4826-9833-87040A4401B8}" dt="2020-12-16T20:50:57.299" v="169" actId="21"/>
          <ac:spMkLst>
            <pc:docMk/>
            <pc:sldMk cId="3626624900" sldId="794"/>
            <ac:spMk id="4" creationId="{00000000-0000-0000-0000-000000000000}"/>
          </ac:spMkLst>
        </pc:spChg>
      </pc:sldChg>
      <pc:sldChg chg="del">
        <pc:chgData name="Jakub Hofman" userId="53285062-d52a-4c88-bcdc-d767b8cc0044" providerId="ADAL" clId="{2A51A8FF-E4DF-4826-9833-87040A4401B8}" dt="2020-12-16T21:22:45.300" v="1327" actId="47"/>
        <pc:sldMkLst>
          <pc:docMk/>
          <pc:sldMk cId="1928253747" sldId="825"/>
        </pc:sldMkLst>
      </pc:sldChg>
      <pc:sldChg chg="del">
        <pc:chgData name="Jakub Hofman" userId="53285062-d52a-4c88-bcdc-d767b8cc0044" providerId="ADAL" clId="{2A51A8FF-E4DF-4826-9833-87040A4401B8}" dt="2020-12-16T21:24:45.694" v="1400" actId="2696"/>
        <pc:sldMkLst>
          <pc:docMk/>
          <pc:sldMk cId="1264647647" sldId="826"/>
        </pc:sldMkLst>
      </pc:sldChg>
      <pc:sldChg chg="modSp add ord">
        <pc:chgData name="Jakub Hofman" userId="53285062-d52a-4c88-bcdc-d767b8cc0044" providerId="ADAL" clId="{2A51A8FF-E4DF-4826-9833-87040A4401B8}" dt="2020-12-16T21:27:53.369" v="1527"/>
        <pc:sldMkLst>
          <pc:docMk/>
          <pc:sldMk cId="3068231473" sldId="826"/>
        </pc:sldMkLst>
        <pc:spChg chg="mod">
          <ac:chgData name="Jakub Hofman" userId="53285062-d52a-4c88-bcdc-d767b8cc0044" providerId="ADAL" clId="{2A51A8FF-E4DF-4826-9833-87040A4401B8}" dt="2020-12-16T21:27:39.179" v="1525" actId="207"/>
          <ac:spMkLst>
            <pc:docMk/>
            <pc:sldMk cId="3068231473" sldId="826"/>
            <ac:spMk id="3" creationId="{00000000-0000-0000-0000-000000000000}"/>
          </ac:spMkLst>
        </pc:spChg>
      </pc:sldChg>
      <pc:sldChg chg="del">
        <pc:chgData name="Jakub Hofman" userId="53285062-d52a-4c88-bcdc-d767b8cc0044" providerId="ADAL" clId="{2A51A8FF-E4DF-4826-9833-87040A4401B8}" dt="2020-12-16T21:22:25.473" v="1325" actId="2696"/>
        <pc:sldMkLst>
          <pc:docMk/>
          <pc:sldMk cId="467612982" sldId="827"/>
        </pc:sldMkLst>
      </pc:sldChg>
      <pc:sldChg chg="addSp modSp add">
        <pc:chgData name="Jakub Hofman" userId="53285062-d52a-4c88-bcdc-d767b8cc0044" providerId="ADAL" clId="{2A51A8FF-E4DF-4826-9833-87040A4401B8}" dt="2020-12-17T22:00:15.810" v="3337"/>
        <pc:sldMkLst>
          <pc:docMk/>
          <pc:sldMk cId="960133625" sldId="827"/>
        </pc:sldMkLst>
        <pc:picChg chg="add mod">
          <ac:chgData name="Jakub Hofman" userId="53285062-d52a-4c88-bcdc-d767b8cc0044" providerId="ADAL" clId="{2A51A8FF-E4DF-4826-9833-87040A4401B8}" dt="2020-12-17T22:00:15.810" v="3337"/>
          <ac:picMkLst>
            <pc:docMk/>
            <pc:sldMk cId="960133625" sldId="827"/>
            <ac:picMk id="4" creationId="{899F2AF7-A227-4E6F-B30D-033EBFD0E8AE}"/>
          </ac:picMkLst>
        </pc:picChg>
      </pc:sldChg>
      <pc:sldChg chg="addSp modSp mod">
        <pc:chgData name="Jakub Hofman" userId="53285062-d52a-4c88-bcdc-d767b8cc0044" providerId="ADAL" clId="{2A51A8FF-E4DF-4826-9833-87040A4401B8}" dt="2020-12-16T22:15:57.183" v="2812" actId="1076"/>
        <pc:sldMkLst>
          <pc:docMk/>
          <pc:sldMk cId="3078070795" sldId="828"/>
        </pc:sldMkLst>
        <pc:picChg chg="add mod">
          <ac:chgData name="Jakub Hofman" userId="53285062-d52a-4c88-bcdc-d767b8cc0044" providerId="ADAL" clId="{2A51A8FF-E4DF-4826-9833-87040A4401B8}" dt="2020-12-16T22:15:57.183" v="2812" actId="1076"/>
          <ac:picMkLst>
            <pc:docMk/>
            <pc:sldMk cId="3078070795" sldId="828"/>
            <ac:picMk id="11" creationId="{F3CC3E02-0BC6-4FCE-A205-BE219A3A5AB0}"/>
          </ac:picMkLst>
        </pc:picChg>
      </pc:sldChg>
      <pc:sldChg chg="del">
        <pc:chgData name="Jakub Hofman" userId="53285062-d52a-4c88-bcdc-d767b8cc0044" providerId="ADAL" clId="{2A51A8FF-E4DF-4826-9833-87040A4401B8}" dt="2020-12-16T22:18:06.346" v="2814" actId="47"/>
        <pc:sldMkLst>
          <pc:docMk/>
          <pc:sldMk cId="1194601095" sldId="872"/>
        </pc:sldMkLst>
      </pc:sldChg>
      <pc:sldChg chg="del">
        <pc:chgData name="Jakub Hofman" userId="53285062-d52a-4c88-bcdc-d767b8cc0044" providerId="ADAL" clId="{2A51A8FF-E4DF-4826-9833-87040A4401B8}" dt="2020-12-16T22:18:06.346" v="2814" actId="47"/>
        <pc:sldMkLst>
          <pc:docMk/>
          <pc:sldMk cId="3677956675" sldId="873"/>
        </pc:sldMkLst>
      </pc:sldChg>
      <pc:sldChg chg="addSp modSp add">
        <pc:chgData name="Jakub Hofman" userId="53285062-d52a-4c88-bcdc-d767b8cc0044" providerId="ADAL" clId="{2A51A8FF-E4DF-4826-9833-87040A4401B8}" dt="2020-12-17T22:00:17.473" v="3338"/>
        <pc:sldMkLst>
          <pc:docMk/>
          <pc:sldMk cId="1577361095" sldId="894"/>
        </pc:sldMkLst>
        <pc:picChg chg="add mod">
          <ac:chgData name="Jakub Hofman" userId="53285062-d52a-4c88-bcdc-d767b8cc0044" providerId="ADAL" clId="{2A51A8FF-E4DF-4826-9833-87040A4401B8}" dt="2020-12-17T22:00:17.473" v="3338"/>
          <ac:picMkLst>
            <pc:docMk/>
            <pc:sldMk cId="1577361095" sldId="894"/>
            <ac:picMk id="4" creationId="{63F6665D-5CCA-4719-B38F-09887E174B52}"/>
          </ac:picMkLst>
        </pc:picChg>
      </pc:sldChg>
      <pc:sldChg chg="del">
        <pc:chgData name="Jakub Hofman" userId="53285062-d52a-4c88-bcdc-d767b8cc0044" providerId="ADAL" clId="{2A51A8FF-E4DF-4826-9833-87040A4401B8}" dt="2020-12-16T21:21:46.134" v="1323" actId="2696"/>
        <pc:sldMkLst>
          <pc:docMk/>
          <pc:sldMk cId="4139439416" sldId="894"/>
        </pc:sldMkLst>
      </pc:sldChg>
      <pc:sldChg chg="addSp modSp mod">
        <pc:chgData name="Jakub Hofman" userId="53285062-d52a-4c88-bcdc-d767b8cc0044" providerId="ADAL" clId="{2A51A8FF-E4DF-4826-9833-87040A4401B8}" dt="2020-12-16T16:41:51.832" v="143" actId="20577"/>
        <pc:sldMkLst>
          <pc:docMk/>
          <pc:sldMk cId="2563489395" sldId="897"/>
        </pc:sldMkLst>
        <pc:spChg chg="add mod">
          <ac:chgData name="Jakub Hofman" userId="53285062-d52a-4c88-bcdc-d767b8cc0044" providerId="ADAL" clId="{2A51A8FF-E4DF-4826-9833-87040A4401B8}" dt="2020-12-16T16:41:51.832" v="143" actId="20577"/>
          <ac:spMkLst>
            <pc:docMk/>
            <pc:sldMk cId="2563489395" sldId="897"/>
            <ac:spMk id="8" creationId="{78E6A92C-10BC-46F3-AF77-347DF11FB4D2}"/>
          </ac:spMkLst>
        </pc:spChg>
      </pc:sldChg>
      <pc:sldChg chg="del">
        <pc:chgData name="Jakub Hofman" userId="53285062-d52a-4c88-bcdc-d767b8cc0044" providerId="ADAL" clId="{2A51A8FF-E4DF-4826-9833-87040A4401B8}" dt="2020-12-16T22:19:03.775" v="2818" actId="47"/>
        <pc:sldMkLst>
          <pc:docMk/>
          <pc:sldMk cId="0" sldId="934"/>
        </pc:sldMkLst>
      </pc:sldChg>
      <pc:sldChg chg="del">
        <pc:chgData name="Jakub Hofman" userId="53285062-d52a-4c88-bcdc-d767b8cc0044" providerId="ADAL" clId="{2A51A8FF-E4DF-4826-9833-87040A4401B8}" dt="2020-12-16T22:19:04.601" v="2819" actId="47"/>
        <pc:sldMkLst>
          <pc:docMk/>
          <pc:sldMk cId="0" sldId="935"/>
        </pc:sldMkLst>
      </pc:sldChg>
      <pc:sldChg chg="del">
        <pc:chgData name="Jakub Hofman" userId="53285062-d52a-4c88-bcdc-d767b8cc0044" providerId="ADAL" clId="{2A51A8FF-E4DF-4826-9833-87040A4401B8}" dt="2020-12-16T22:19:00.104" v="2817" actId="47"/>
        <pc:sldMkLst>
          <pc:docMk/>
          <pc:sldMk cId="0" sldId="1034"/>
        </pc:sldMkLst>
      </pc:sldChg>
      <pc:sldChg chg="modSp mod">
        <pc:chgData name="Jakub Hofman" userId="53285062-d52a-4c88-bcdc-d767b8cc0044" providerId="ADAL" clId="{2A51A8FF-E4DF-4826-9833-87040A4401B8}" dt="2020-12-11T13:48:02.005" v="1" actId="6549"/>
        <pc:sldMkLst>
          <pc:docMk/>
          <pc:sldMk cId="821189791" sldId="1075"/>
        </pc:sldMkLst>
        <pc:spChg chg="mod">
          <ac:chgData name="Jakub Hofman" userId="53285062-d52a-4c88-bcdc-d767b8cc0044" providerId="ADAL" clId="{2A51A8FF-E4DF-4826-9833-87040A4401B8}" dt="2020-12-11T13:48:02.005" v="1" actId="6549"/>
          <ac:spMkLst>
            <pc:docMk/>
            <pc:sldMk cId="821189791" sldId="1075"/>
            <ac:spMk id="3" creationId="{82982DBB-7257-466C-8519-296C57641CDD}"/>
          </ac:spMkLst>
        </pc:spChg>
      </pc:sldChg>
      <pc:sldChg chg="delSp add del mod">
        <pc:chgData name="Jakub Hofman" userId="53285062-d52a-4c88-bcdc-d767b8cc0044" providerId="ADAL" clId="{2A51A8FF-E4DF-4826-9833-87040A4401B8}" dt="2020-12-16T22:13:55.886" v="2766" actId="47"/>
        <pc:sldMkLst>
          <pc:docMk/>
          <pc:sldMk cId="1818374647" sldId="1188"/>
        </pc:sldMkLst>
        <pc:picChg chg="del">
          <ac:chgData name="Jakub Hofman" userId="53285062-d52a-4c88-bcdc-d767b8cc0044" providerId="ADAL" clId="{2A51A8FF-E4DF-4826-9833-87040A4401B8}" dt="2020-12-16T22:10:54.318" v="2669" actId="21"/>
          <ac:picMkLst>
            <pc:docMk/>
            <pc:sldMk cId="1818374647" sldId="1188"/>
            <ac:picMk id="14" creationId="{00000000-0000-0000-0000-000000000000}"/>
          </ac:picMkLst>
        </pc:picChg>
      </pc:sldChg>
      <pc:sldChg chg="addSp delSp modSp del mod">
        <pc:chgData name="Jakub Hofman" userId="53285062-d52a-4c88-bcdc-d767b8cc0044" providerId="ADAL" clId="{2A51A8FF-E4DF-4826-9833-87040A4401B8}" dt="2020-12-16T22:15:02.794" v="2780" actId="47"/>
        <pc:sldMkLst>
          <pc:docMk/>
          <pc:sldMk cId="291648276" sldId="1195"/>
        </pc:sldMkLst>
        <pc:picChg chg="add del mod">
          <ac:chgData name="Jakub Hofman" userId="53285062-d52a-4c88-bcdc-d767b8cc0044" providerId="ADAL" clId="{2A51A8FF-E4DF-4826-9833-87040A4401B8}" dt="2020-12-16T22:00:33.269" v="2666" actId="21"/>
          <ac:picMkLst>
            <pc:docMk/>
            <pc:sldMk cId="291648276" sldId="1195"/>
            <ac:picMk id="6" creationId="{50C387AB-A8C1-490E-B58F-90B4C206B54F}"/>
          </ac:picMkLst>
        </pc:picChg>
      </pc:sldChg>
      <pc:sldChg chg="del">
        <pc:chgData name="Jakub Hofman" userId="53285062-d52a-4c88-bcdc-d767b8cc0044" providerId="ADAL" clId="{2A51A8FF-E4DF-4826-9833-87040A4401B8}" dt="2020-12-16T21:24:45.694" v="1400" actId="2696"/>
        <pc:sldMkLst>
          <pc:docMk/>
          <pc:sldMk cId="1159004188" sldId="1196"/>
        </pc:sldMkLst>
      </pc:sldChg>
      <pc:sldChg chg="modSp add del mod">
        <pc:chgData name="Jakub Hofman" userId="53285062-d52a-4c88-bcdc-d767b8cc0044" providerId="ADAL" clId="{2A51A8FF-E4DF-4826-9833-87040A4401B8}" dt="2020-12-16T21:26:20.417" v="1460" actId="47"/>
        <pc:sldMkLst>
          <pc:docMk/>
          <pc:sldMk cId="4019315233" sldId="1196"/>
        </pc:sldMkLst>
        <pc:spChg chg="mod">
          <ac:chgData name="Jakub Hofman" userId="53285062-d52a-4c88-bcdc-d767b8cc0044" providerId="ADAL" clId="{2A51A8FF-E4DF-4826-9833-87040A4401B8}" dt="2020-12-16T21:26:08.548" v="1457" actId="21"/>
          <ac:spMkLst>
            <pc:docMk/>
            <pc:sldMk cId="4019315233" sldId="1196"/>
            <ac:spMk id="3" creationId="{00000000-0000-0000-0000-000000000000}"/>
          </ac:spMkLst>
        </pc:spChg>
      </pc:sldChg>
      <pc:sldChg chg="modSp mod">
        <pc:chgData name="Jakub Hofman" userId="53285062-d52a-4c88-bcdc-d767b8cc0044" providerId="ADAL" clId="{2A51A8FF-E4DF-4826-9833-87040A4401B8}" dt="2020-12-16T16:30:17.866" v="108" actId="6549"/>
        <pc:sldMkLst>
          <pc:docMk/>
          <pc:sldMk cId="1326461391" sldId="1204"/>
        </pc:sldMkLst>
        <pc:spChg chg="mod">
          <ac:chgData name="Jakub Hofman" userId="53285062-d52a-4c88-bcdc-d767b8cc0044" providerId="ADAL" clId="{2A51A8FF-E4DF-4826-9833-87040A4401B8}" dt="2020-12-16T16:30:17.866" v="108" actId="6549"/>
          <ac:spMkLst>
            <pc:docMk/>
            <pc:sldMk cId="1326461391" sldId="1204"/>
            <ac:spMk id="5" creationId="{57C50223-D5E4-4E0B-9561-4336AB1CEAC5}"/>
          </ac:spMkLst>
        </pc:spChg>
      </pc:sldChg>
      <pc:sldChg chg="del">
        <pc:chgData name="Jakub Hofman" userId="53285062-d52a-4c88-bcdc-d767b8cc0044" providerId="ADAL" clId="{2A51A8FF-E4DF-4826-9833-87040A4401B8}" dt="2020-12-16T21:21:38.584" v="1321" actId="2696"/>
        <pc:sldMkLst>
          <pc:docMk/>
          <pc:sldMk cId="1194644622" sldId="1205"/>
        </pc:sldMkLst>
      </pc:sldChg>
      <pc:sldChg chg="add del">
        <pc:chgData name="Jakub Hofman" userId="53285062-d52a-4c88-bcdc-d767b8cc0044" providerId="ADAL" clId="{2A51A8FF-E4DF-4826-9833-87040A4401B8}" dt="2020-12-16T22:17:15.917" v="2813" actId="47"/>
        <pc:sldMkLst>
          <pc:docMk/>
          <pc:sldMk cId="3221048360" sldId="1205"/>
        </pc:sldMkLst>
      </pc:sldChg>
      <pc:sldChg chg="delSp modSp del mod">
        <pc:chgData name="Jakub Hofman" userId="53285062-d52a-4c88-bcdc-d767b8cc0044" providerId="ADAL" clId="{2A51A8FF-E4DF-4826-9833-87040A4401B8}" dt="2020-12-16T21:21:17.868" v="1320" actId="47"/>
        <pc:sldMkLst>
          <pc:docMk/>
          <pc:sldMk cId="1895101822" sldId="1206"/>
        </pc:sldMkLst>
        <pc:picChg chg="del mod modCrop">
          <ac:chgData name="Jakub Hofman" userId="53285062-d52a-4c88-bcdc-d767b8cc0044" providerId="ADAL" clId="{2A51A8FF-E4DF-4826-9833-87040A4401B8}" dt="2020-12-16T21:10:27.350" v="1065" actId="21"/>
          <ac:picMkLst>
            <pc:docMk/>
            <pc:sldMk cId="1895101822" sldId="1206"/>
            <ac:picMk id="6" creationId="{7305F14C-3FD4-4A58-83C0-026AF76C550B}"/>
          </ac:picMkLst>
        </pc:picChg>
      </pc:sldChg>
      <pc:sldChg chg="add del">
        <pc:chgData name="Jakub Hofman" userId="53285062-d52a-4c88-bcdc-d767b8cc0044" providerId="ADAL" clId="{2A51A8FF-E4DF-4826-9833-87040A4401B8}" dt="2020-12-16T20:50:34.126" v="167" actId="2696"/>
        <pc:sldMkLst>
          <pc:docMk/>
          <pc:sldMk cId="1422446957" sldId="1214"/>
        </pc:sldMkLst>
      </pc:sldChg>
      <pc:sldChg chg="addSp delSp modSp add mod">
        <pc:chgData name="Jakub Hofman" userId="53285062-d52a-4c88-bcdc-d767b8cc0044" providerId="ADAL" clId="{2A51A8FF-E4DF-4826-9833-87040A4401B8}" dt="2020-12-16T21:21:02.673" v="1319" actId="1440"/>
        <pc:sldMkLst>
          <pc:docMk/>
          <pc:sldMk cId="2254469142" sldId="1214"/>
        </pc:sldMkLst>
        <pc:spChg chg="mod">
          <ac:chgData name="Jakub Hofman" userId="53285062-d52a-4c88-bcdc-d767b8cc0044" providerId="ADAL" clId="{2A51A8FF-E4DF-4826-9833-87040A4401B8}" dt="2020-12-16T21:13:38.635" v="1118"/>
          <ac:spMkLst>
            <pc:docMk/>
            <pc:sldMk cId="2254469142" sldId="1214"/>
            <ac:spMk id="2" creationId="{BAC113BB-3D38-482F-A22A-DEA4DFCEF6FF}"/>
          </ac:spMkLst>
        </pc:spChg>
        <pc:spChg chg="mod">
          <ac:chgData name="Jakub Hofman" userId="53285062-d52a-4c88-bcdc-d767b8cc0044" providerId="ADAL" clId="{2A51A8FF-E4DF-4826-9833-87040A4401B8}" dt="2020-12-16T21:17:13.379" v="1301" actId="20577"/>
          <ac:spMkLst>
            <pc:docMk/>
            <pc:sldMk cId="2254469142" sldId="1214"/>
            <ac:spMk id="3" creationId="{F41CBBFB-D568-474E-AC6F-9221973B6D8A}"/>
          </ac:spMkLst>
        </pc:spChg>
        <pc:spChg chg="add mod">
          <ac:chgData name="Jakub Hofman" userId="53285062-d52a-4c88-bcdc-d767b8cc0044" providerId="ADAL" clId="{2A51A8FF-E4DF-4826-9833-87040A4401B8}" dt="2020-12-16T21:20:29.728" v="1313" actId="1076"/>
          <ac:spMkLst>
            <pc:docMk/>
            <pc:sldMk cId="2254469142" sldId="1214"/>
            <ac:spMk id="6" creationId="{1B243703-2119-406F-B800-1B0E423D7186}"/>
          </ac:spMkLst>
        </pc:spChg>
        <pc:spChg chg="mod">
          <ac:chgData name="Jakub Hofman" userId="53285062-d52a-4c88-bcdc-d767b8cc0044" providerId="ADAL" clId="{2A51A8FF-E4DF-4826-9833-87040A4401B8}" dt="2020-12-16T21:13:50.067" v="1120" actId="1076"/>
          <ac:spMkLst>
            <pc:docMk/>
            <pc:sldMk cId="2254469142" sldId="1214"/>
            <ac:spMk id="8" creationId="{E89E5A5C-366C-427D-8446-463664802E39}"/>
          </ac:spMkLst>
        </pc:spChg>
        <pc:spChg chg="add mod">
          <ac:chgData name="Jakub Hofman" userId="53285062-d52a-4c88-bcdc-d767b8cc0044" providerId="ADAL" clId="{2A51A8FF-E4DF-4826-9833-87040A4401B8}" dt="2020-12-16T21:20:29.728" v="1313" actId="1076"/>
          <ac:spMkLst>
            <pc:docMk/>
            <pc:sldMk cId="2254469142" sldId="1214"/>
            <ac:spMk id="9" creationId="{4D0DE952-9E3D-42EE-852F-F444BC43B52F}"/>
          </ac:spMkLst>
        </pc:spChg>
        <pc:spChg chg="add mod">
          <ac:chgData name="Jakub Hofman" userId="53285062-d52a-4c88-bcdc-d767b8cc0044" providerId="ADAL" clId="{2A51A8FF-E4DF-4826-9833-87040A4401B8}" dt="2020-12-16T21:20:52.147" v="1318" actId="1076"/>
          <ac:spMkLst>
            <pc:docMk/>
            <pc:sldMk cId="2254469142" sldId="1214"/>
            <ac:spMk id="10" creationId="{C38C7CB3-8C5E-4ECB-A151-3942363094B5}"/>
          </ac:spMkLst>
        </pc:spChg>
        <pc:spChg chg="add mod">
          <ac:chgData name="Jakub Hofman" userId="53285062-d52a-4c88-bcdc-d767b8cc0044" providerId="ADAL" clId="{2A51A8FF-E4DF-4826-9833-87040A4401B8}" dt="2020-12-16T21:20:52.147" v="1318" actId="1076"/>
          <ac:spMkLst>
            <pc:docMk/>
            <pc:sldMk cId="2254469142" sldId="1214"/>
            <ac:spMk id="11" creationId="{C7F078EF-8679-4444-AC6C-585EC8823C8C}"/>
          </ac:spMkLst>
        </pc:spChg>
        <pc:graphicFrameChg chg="add del mod modGraphic">
          <ac:chgData name="Jakub Hofman" userId="53285062-d52a-4c88-bcdc-d767b8cc0044" providerId="ADAL" clId="{2A51A8FF-E4DF-4826-9833-87040A4401B8}" dt="2020-12-16T21:18:51.601" v="1308" actId="478"/>
          <ac:graphicFrameMkLst>
            <pc:docMk/>
            <pc:sldMk cId="2254469142" sldId="1214"/>
            <ac:graphicFrameMk id="5" creationId="{5C1A856D-C071-4787-A8BC-1C2402651C68}"/>
          </ac:graphicFrameMkLst>
        </pc:graphicFrameChg>
        <pc:picChg chg="mod">
          <ac:chgData name="Jakub Hofman" userId="53285062-d52a-4c88-bcdc-d767b8cc0044" providerId="ADAL" clId="{2A51A8FF-E4DF-4826-9833-87040A4401B8}" dt="2020-12-16T21:21:02.673" v="1319" actId="1440"/>
          <ac:picMkLst>
            <pc:docMk/>
            <pc:sldMk cId="2254469142" sldId="1214"/>
            <ac:picMk id="7" creationId="{10123112-2057-4BDE-9FF7-A19908975B7C}"/>
          </ac:picMkLst>
        </pc:picChg>
      </pc:sldChg>
      <pc:sldChg chg="addSp delSp add del mod">
        <pc:chgData name="Jakub Hofman" userId="53285062-d52a-4c88-bcdc-d767b8cc0044" providerId="ADAL" clId="{2A51A8FF-E4DF-4826-9833-87040A4401B8}" dt="2020-12-16T21:13:07.634" v="1116" actId="2696"/>
        <pc:sldMkLst>
          <pc:docMk/>
          <pc:sldMk cId="3079276814" sldId="1214"/>
        </pc:sldMkLst>
        <pc:picChg chg="add del">
          <ac:chgData name="Jakub Hofman" userId="53285062-d52a-4c88-bcdc-d767b8cc0044" providerId="ADAL" clId="{2A51A8FF-E4DF-4826-9833-87040A4401B8}" dt="2020-12-16T21:13:00.794" v="1115" actId="478"/>
          <ac:picMkLst>
            <pc:docMk/>
            <pc:sldMk cId="3079276814" sldId="1214"/>
            <ac:picMk id="6" creationId="{DFCB1CA6-B233-4D47-BB0E-FB340F6BFE99}"/>
          </ac:picMkLst>
        </pc:picChg>
      </pc:sldChg>
      <pc:sldChg chg="modSp add del mod">
        <pc:chgData name="Jakub Hofman" userId="53285062-d52a-4c88-bcdc-d767b8cc0044" providerId="ADAL" clId="{2A51A8FF-E4DF-4826-9833-87040A4401B8}" dt="2020-12-21T08:26:45.836" v="5252" actId="2696"/>
        <pc:sldMkLst>
          <pc:docMk/>
          <pc:sldMk cId="2628332134" sldId="1232"/>
        </pc:sldMkLst>
        <pc:spChg chg="mod">
          <ac:chgData name="Jakub Hofman" userId="53285062-d52a-4c88-bcdc-d767b8cc0044" providerId="ADAL" clId="{2A51A8FF-E4DF-4826-9833-87040A4401B8}" dt="2020-12-17T21:37:17.351" v="3065" actId="6549"/>
          <ac:spMkLst>
            <pc:docMk/>
            <pc:sldMk cId="2628332134" sldId="1232"/>
            <ac:spMk id="2" creationId="{8C9C6E1C-096B-4729-B5F2-9CECA8D298A9}"/>
          </ac:spMkLst>
        </pc:spChg>
        <pc:spChg chg="mod">
          <ac:chgData name="Jakub Hofman" userId="53285062-d52a-4c88-bcdc-d767b8cc0044" providerId="ADAL" clId="{2A51A8FF-E4DF-4826-9833-87040A4401B8}" dt="2020-12-17T21:39:49.885" v="3075" actId="6549"/>
          <ac:spMkLst>
            <pc:docMk/>
            <pc:sldMk cId="2628332134" sldId="1232"/>
            <ac:spMk id="3" creationId="{8BD5B543-B3BF-4F8B-9F22-E237E218D54E}"/>
          </ac:spMkLst>
        </pc:spChg>
      </pc:sldChg>
      <pc:sldChg chg="add del">
        <pc:chgData name="Jakub Hofman" userId="53285062-d52a-4c88-bcdc-d767b8cc0044" providerId="ADAL" clId="{2A51A8FF-E4DF-4826-9833-87040A4401B8}" dt="2020-12-21T08:29:50.845" v="5267" actId="47"/>
        <pc:sldMkLst>
          <pc:docMk/>
          <pc:sldMk cId="3186920411" sldId="1232"/>
        </pc:sldMkLst>
      </pc:sldChg>
      <pc:sldChg chg="modSp del mod">
        <pc:chgData name="Jakub Hofman" userId="53285062-d52a-4c88-bcdc-d767b8cc0044" providerId="ADAL" clId="{2A51A8FF-E4DF-4826-9833-87040A4401B8}" dt="2020-12-16T22:14:54.809" v="2779" actId="47"/>
        <pc:sldMkLst>
          <pc:docMk/>
          <pc:sldMk cId="2723398552" sldId="1241"/>
        </pc:sldMkLst>
        <pc:spChg chg="mod">
          <ac:chgData name="Jakub Hofman" userId="53285062-d52a-4c88-bcdc-d767b8cc0044" providerId="ADAL" clId="{2A51A8FF-E4DF-4826-9833-87040A4401B8}" dt="2020-12-16T21:59:44.642" v="2661" actId="21"/>
          <ac:spMkLst>
            <pc:docMk/>
            <pc:sldMk cId="2723398552" sldId="1241"/>
            <ac:spMk id="3" creationId="{3BB2A1B8-8F22-481B-85E4-EB99080A62FA}"/>
          </ac:spMkLst>
        </pc:spChg>
      </pc:sldChg>
      <pc:sldChg chg="add">
        <pc:chgData name="Jakub Hofman" userId="53285062-d52a-4c88-bcdc-d767b8cc0044" providerId="ADAL" clId="{2A51A8FF-E4DF-4826-9833-87040A4401B8}" dt="2020-12-11T15:30:22.227" v="2"/>
        <pc:sldMkLst>
          <pc:docMk/>
          <pc:sldMk cId="2591464132" sldId="1247"/>
        </pc:sldMkLst>
      </pc:sldChg>
      <pc:sldChg chg="add del">
        <pc:chgData name="Jakub Hofman" userId="53285062-d52a-4c88-bcdc-d767b8cc0044" providerId="ADAL" clId="{2A51A8FF-E4DF-4826-9833-87040A4401B8}" dt="2020-12-21T08:29:50.845" v="5267" actId="47"/>
        <pc:sldMkLst>
          <pc:docMk/>
          <pc:sldMk cId="2380301667" sldId="1259"/>
        </pc:sldMkLst>
      </pc:sldChg>
      <pc:sldChg chg="add del">
        <pc:chgData name="Jakub Hofman" userId="53285062-d52a-4c88-bcdc-d767b8cc0044" providerId="ADAL" clId="{2A51A8FF-E4DF-4826-9833-87040A4401B8}" dt="2020-12-21T08:26:45.836" v="5252" actId="2696"/>
        <pc:sldMkLst>
          <pc:docMk/>
          <pc:sldMk cId="3189514758" sldId="1259"/>
        </pc:sldMkLst>
      </pc:sldChg>
      <pc:sldChg chg="add del">
        <pc:chgData name="Jakub Hofman" userId="53285062-d52a-4c88-bcdc-d767b8cc0044" providerId="ADAL" clId="{2A51A8FF-E4DF-4826-9833-87040A4401B8}" dt="2020-12-21T08:29:50.845" v="5267" actId="47"/>
        <pc:sldMkLst>
          <pc:docMk/>
          <pc:sldMk cId="46539666" sldId="1260"/>
        </pc:sldMkLst>
      </pc:sldChg>
      <pc:sldChg chg="modSp add del mod">
        <pc:chgData name="Jakub Hofman" userId="53285062-d52a-4c88-bcdc-d767b8cc0044" providerId="ADAL" clId="{2A51A8FF-E4DF-4826-9833-87040A4401B8}" dt="2020-12-21T08:26:45.836" v="5252" actId="2696"/>
        <pc:sldMkLst>
          <pc:docMk/>
          <pc:sldMk cId="4109613360" sldId="1260"/>
        </pc:sldMkLst>
        <pc:spChg chg="mod">
          <ac:chgData name="Jakub Hofman" userId="53285062-d52a-4c88-bcdc-d767b8cc0044" providerId="ADAL" clId="{2A51A8FF-E4DF-4826-9833-87040A4401B8}" dt="2020-12-17T21:37:22.981" v="3066"/>
          <ac:spMkLst>
            <pc:docMk/>
            <pc:sldMk cId="4109613360" sldId="1260"/>
            <ac:spMk id="2" creationId="{8C9C6E1C-096B-4729-B5F2-9CECA8D298A9}"/>
          </ac:spMkLst>
        </pc:spChg>
        <pc:spChg chg="mod">
          <ac:chgData name="Jakub Hofman" userId="53285062-d52a-4c88-bcdc-d767b8cc0044" providerId="ADAL" clId="{2A51A8FF-E4DF-4826-9833-87040A4401B8}" dt="2020-12-17T21:40:24.707" v="3079"/>
          <ac:spMkLst>
            <pc:docMk/>
            <pc:sldMk cId="4109613360" sldId="1260"/>
            <ac:spMk id="3" creationId="{8BD5B543-B3BF-4F8B-9F22-E237E218D54E}"/>
          </ac:spMkLst>
        </pc:spChg>
      </pc:sldChg>
      <pc:sldChg chg="add del">
        <pc:chgData name="Jakub Hofman" userId="53285062-d52a-4c88-bcdc-d767b8cc0044" providerId="ADAL" clId="{2A51A8FF-E4DF-4826-9833-87040A4401B8}" dt="2020-12-16T20:50:34.126" v="167" actId="2696"/>
        <pc:sldMkLst>
          <pc:docMk/>
          <pc:sldMk cId="392819060" sldId="1261"/>
        </pc:sldMkLst>
      </pc:sldChg>
      <pc:sldChg chg="delSp modSp add mod">
        <pc:chgData name="Jakub Hofman" userId="53285062-d52a-4c88-bcdc-d767b8cc0044" providerId="ADAL" clId="{2A51A8FF-E4DF-4826-9833-87040A4401B8}" dt="2020-12-16T21:08:42.524" v="955" actId="21"/>
        <pc:sldMkLst>
          <pc:docMk/>
          <pc:sldMk cId="649843933" sldId="1261"/>
        </pc:sldMkLst>
        <pc:spChg chg="mod">
          <ac:chgData name="Jakub Hofman" userId="53285062-d52a-4c88-bcdc-d767b8cc0044" providerId="ADAL" clId="{2A51A8FF-E4DF-4826-9833-87040A4401B8}" dt="2020-12-16T21:08:14.251" v="949" actId="14100"/>
          <ac:spMkLst>
            <pc:docMk/>
            <pc:sldMk cId="649843933" sldId="1261"/>
            <ac:spMk id="2" creationId="{654F4903-363B-478A-B6E0-4C33DA7E30F0}"/>
          </ac:spMkLst>
        </pc:spChg>
        <pc:spChg chg="mod">
          <ac:chgData name="Jakub Hofman" userId="53285062-d52a-4c88-bcdc-d767b8cc0044" providerId="ADAL" clId="{2A51A8FF-E4DF-4826-9833-87040A4401B8}" dt="2020-12-16T21:08:34.788" v="954" actId="404"/>
          <ac:spMkLst>
            <pc:docMk/>
            <pc:sldMk cId="649843933" sldId="1261"/>
            <ac:spMk id="3" creationId="{602B5D60-88FB-4D21-806F-B637EFB4FDF3}"/>
          </ac:spMkLst>
        </pc:spChg>
        <pc:picChg chg="del mod">
          <ac:chgData name="Jakub Hofman" userId="53285062-d52a-4c88-bcdc-d767b8cc0044" providerId="ADAL" clId="{2A51A8FF-E4DF-4826-9833-87040A4401B8}" dt="2020-12-16T21:08:42.524" v="955" actId="21"/>
          <ac:picMkLst>
            <pc:docMk/>
            <pc:sldMk cId="649843933" sldId="1261"/>
            <ac:picMk id="8" creationId="{63B8CFBE-5524-4837-8CB1-393E8C1EFAB8}"/>
          </ac:picMkLst>
        </pc:picChg>
        <pc:picChg chg="del">
          <ac:chgData name="Jakub Hofman" userId="53285062-d52a-4c88-bcdc-d767b8cc0044" providerId="ADAL" clId="{2A51A8FF-E4DF-4826-9833-87040A4401B8}" dt="2020-12-16T21:07:34.413" v="944" actId="21"/>
          <ac:picMkLst>
            <pc:docMk/>
            <pc:sldMk cId="649843933" sldId="1261"/>
            <ac:picMk id="10" creationId="{D3AED359-A5CA-4FDD-A61E-1993992D2D2E}"/>
          </ac:picMkLst>
        </pc:picChg>
      </pc:sldChg>
      <pc:sldChg chg="del">
        <pc:chgData name="Jakub Hofman" userId="53285062-d52a-4c88-bcdc-d767b8cc0044" providerId="ADAL" clId="{2A51A8FF-E4DF-4826-9833-87040A4401B8}" dt="2020-12-16T21:49:33.608" v="2274" actId="2696"/>
        <pc:sldMkLst>
          <pc:docMk/>
          <pc:sldMk cId="1132964516" sldId="1262"/>
        </pc:sldMkLst>
      </pc:sldChg>
      <pc:sldChg chg="modSp add mod">
        <pc:chgData name="Jakub Hofman" userId="53285062-d52a-4c88-bcdc-d767b8cc0044" providerId="ADAL" clId="{2A51A8FF-E4DF-4826-9833-87040A4401B8}" dt="2020-12-16T21:51:02.722" v="2289" actId="404"/>
        <pc:sldMkLst>
          <pc:docMk/>
          <pc:sldMk cId="2233088309" sldId="1262"/>
        </pc:sldMkLst>
        <pc:spChg chg="mod">
          <ac:chgData name="Jakub Hofman" userId="53285062-d52a-4c88-bcdc-d767b8cc0044" providerId="ADAL" clId="{2A51A8FF-E4DF-4826-9833-87040A4401B8}" dt="2020-12-16T21:50:09.668" v="2282" actId="14100"/>
          <ac:spMkLst>
            <pc:docMk/>
            <pc:sldMk cId="2233088309" sldId="1262"/>
            <ac:spMk id="2" creationId="{A12A999C-BF90-45F4-B09D-F39072DF079C}"/>
          </ac:spMkLst>
        </pc:spChg>
        <pc:spChg chg="mod">
          <ac:chgData name="Jakub Hofman" userId="53285062-d52a-4c88-bcdc-d767b8cc0044" providerId="ADAL" clId="{2A51A8FF-E4DF-4826-9833-87040A4401B8}" dt="2020-12-16T21:51:02.722" v="2289" actId="404"/>
          <ac:spMkLst>
            <pc:docMk/>
            <pc:sldMk cId="2233088309" sldId="1262"/>
            <ac:spMk id="3" creationId="{5426CD08-B1D4-44AC-A9C9-7F5276104AD7}"/>
          </ac:spMkLst>
        </pc:spChg>
        <pc:spChg chg="mod">
          <ac:chgData name="Jakub Hofman" userId="53285062-d52a-4c88-bcdc-d767b8cc0044" providerId="ADAL" clId="{2A51A8FF-E4DF-4826-9833-87040A4401B8}" dt="2020-12-16T21:50:24.602" v="2286" actId="1076"/>
          <ac:spMkLst>
            <pc:docMk/>
            <pc:sldMk cId="2233088309" sldId="1262"/>
            <ac:spMk id="7" creationId="{39ED502E-D21D-440A-B6C6-D5CD63B6FE5B}"/>
          </ac:spMkLst>
        </pc:spChg>
        <pc:picChg chg="mod">
          <ac:chgData name="Jakub Hofman" userId="53285062-d52a-4c88-bcdc-d767b8cc0044" providerId="ADAL" clId="{2A51A8FF-E4DF-4826-9833-87040A4401B8}" dt="2020-12-16T21:50:19.558" v="2285" actId="14100"/>
          <ac:picMkLst>
            <pc:docMk/>
            <pc:sldMk cId="2233088309" sldId="1262"/>
            <ac:picMk id="6" creationId="{F5FF8B76-8F1B-48B3-950E-F2E0FEE6B276}"/>
          </ac:picMkLst>
        </pc:picChg>
      </pc:sldChg>
      <pc:sldChg chg="del">
        <pc:chgData name="Jakub Hofman" userId="53285062-d52a-4c88-bcdc-d767b8cc0044" providerId="ADAL" clId="{2A51A8FF-E4DF-4826-9833-87040A4401B8}" dt="2020-12-16T20:55:51.804" v="529" actId="2696"/>
        <pc:sldMkLst>
          <pc:docMk/>
          <pc:sldMk cId="684320953" sldId="1270"/>
        </pc:sldMkLst>
      </pc:sldChg>
      <pc:sldChg chg="addSp delSp modSp add mod">
        <pc:chgData name="Jakub Hofman" userId="53285062-d52a-4c88-bcdc-d767b8cc0044" providerId="ADAL" clId="{2A51A8FF-E4DF-4826-9833-87040A4401B8}" dt="2020-12-16T21:48:39.166" v="2267" actId="20577"/>
        <pc:sldMkLst>
          <pc:docMk/>
          <pc:sldMk cId="1368888663" sldId="1287"/>
        </pc:sldMkLst>
        <pc:spChg chg="mod">
          <ac:chgData name="Jakub Hofman" userId="53285062-d52a-4c88-bcdc-d767b8cc0044" providerId="ADAL" clId="{2A51A8FF-E4DF-4826-9833-87040A4401B8}" dt="2020-12-16T21:30:25.209" v="1542" actId="14100"/>
          <ac:spMkLst>
            <pc:docMk/>
            <pc:sldMk cId="1368888663" sldId="1287"/>
            <ac:spMk id="2" creationId="{0C66A0F9-EF0B-4706-925E-0DF44EFE6C72}"/>
          </ac:spMkLst>
        </pc:spChg>
        <pc:spChg chg="mod">
          <ac:chgData name="Jakub Hofman" userId="53285062-d52a-4c88-bcdc-d767b8cc0044" providerId="ADAL" clId="{2A51A8FF-E4DF-4826-9833-87040A4401B8}" dt="2020-12-16T21:48:39.166" v="2267" actId="20577"/>
          <ac:spMkLst>
            <pc:docMk/>
            <pc:sldMk cId="1368888663" sldId="1287"/>
            <ac:spMk id="3" creationId="{D9C04C01-8810-45F6-9F4B-79D6F16E2A58}"/>
          </ac:spMkLst>
        </pc:spChg>
        <pc:spChg chg="add del mod">
          <ac:chgData name="Jakub Hofman" userId="53285062-d52a-4c88-bcdc-d767b8cc0044" providerId="ADAL" clId="{2A51A8FF-E4DF-4826-9833-87040A4401B8}" dt="2020-12-16T21:40:32.252" v="1933" actId="478"/>
          <ac:spMkLst>
            <pc:docMk/>
            <pc:sldMk cId="1368888663" sldId="1287"/>
            <ac:spMk id="5" creationId="{0112611F-92C5-4B21-B6D3-5975C36BCF22}"/>
          </ac:spMkLst>
        </pc:spChg>
        <pc:spChg chg="mod">
          <ac:chgData name="Jakub Hofman" userId="53285062-d52a-4c88-bcdc-d767b8cc0044" providerId="ADAL" clId="{2A51A8FF-E4DF-4826-9833-87040A4401B8}" dt="2020-12-16T21:30:20.242" v="1541" actId="1076"/>
          <ac:spMkLst>
            <pc:docMk/>
            <pc:sldMk cId="1368888663" sldId="1287"/>
            <ac:spMk id="7" creationId="{D7F7BC79-CEA1-4780-BD96-EF5F356FCF47}"/>
          </ac:spMkLst>
        </pc:spChg>
        <pc:spChg chg="add del mod">
          <ac:chgData name="Jakub Hofman" userId="53285062-d52a-4c88-bcdc-d767b8cc0044" providerId="ADAL" clId="{2A51A8FF-E4DF-4826-9833-87040A4401B8}" dt="2020-12-16T21:41:05.234" v="1935" actId="478"/>
          <ac:spMkLst>
            <pc:docMk/>
            <pc:sldMk cId="1368888663" sldId="1287"/>
            <ac:spMk id="8" creationId="{2E8DD891-0BC1-4321-953A-F3C1B0603554}"/>
          </ac:spMkLst>
        </pc:spChg>
        <pc:picChg chg="mod">
          <ac:chgData name="Jakub Hofman" userId="53285062-d52a-4c88-bcdc-d767b8cc0044" providerId="ADAL" clId="{2A51A8FF-E4DF-4826-9833-87040A4401B8}" dt="2020-12-16T21:30:14.966" v="1540" actId="1076"/>
          <ac:picMkLst>
            <pc:docMk/>
            <pc:sldMk cId="1368888663" sldId="1287"/>
            <ac:picMk id="6" creationId="{8E18326D-C76D-4DA8-9BD8-30E6DFE96214}"/>
          </ac:picMkLst>
        </pc:picChg>
      </pc:sldChg>
      <pc:sldChg chg="addSp modSp del mod">
        <pc:chgData name="Jakub Hofman" userId="53285062-d52a-4c88-bcdc-d767b8cc0044" providerId="ADAL" clId="{2A51A8FF-E4DF-4826-9833-87040A4401B8}" dt="2020-12-16T21:28:28.951" v="1528" actId="2696"/>
        <pc:sldMkLst>
          <pc:docMk/>
          <pc:sldMk cId="4054554330" sldId="1287"/>
        </pc:sldMkLst>
        <pc:spChg chg="add mod">
          <ac:chgData name="Jakub Hofman" userId="53285062-d52a-4c88-bcdc-d767b8cc0044" providerId="ADAL" clId="{2A51A8FF-E4DF-4826-9833-87040A4401B8}" dt="2020-12-11T21:36:10.858" v="6"/>
          <ac:spMkLst>
            <pc:docMk/>
            <pc:sldMk cId="4054554330" sldId="1287"/>
            <ac:spMk id="7" creationId="{D7F7BC79-CEA1-4780-BD96-EF5F356FCF47}"/>
          </ac:spMkLst>
        </pc:spChg>
        <pc:picChg chg="add">
          <ac:chgData name="Jakub Hofman" userId="53285062-d52a-4c88-bcdc-d767b8cc0044" providerId="ADAL" clId="{2A51A8FF-E4DF-4826-9833-87040A4401B8}" dt="2020-12-11T21:35:59.653" v="5" actId="22"/>
          <ac:picMkLst>
            <pc:docMk/>
            <pc:sldMk cId="4054554330" sldId="1287"/>
            <ac:picMk id="6" creationId="{8E18326D-C76D-4DA8-9BD8-30E6DFE96214}"/>
          </ac:picMkLst>
        </pc:picChg>
      </pc:sldChg>
      <pc:sldChg chg="modSp add del mod modTransition">
        <pc:chgData name="Jakub Hofman" userId="53285062-d52a-4c88-bcdc-d767b8cc0044" providerId="ADAL" clId="{2A51A8FF-E4DF-4826-9833-87040A4401B8}" dt="2020-12-16T20:49:42.864" v="165" actId="47"/>
        <pc:sldMkLst>
          <pc:docMk/>
          <pc:sldMk cId="0" sldId="1288"/>
        </pc:sldMkLst>
        <pc:spChg chg="mod">
          <ac:chgData name="Jakub Hofman" userId="53285062-d52a-4c88-bcdc-d767b8cc0044" providerId="ADAL" clId="{2A51A8FF-E4DF-4826-9833-87040A4401B8}" dt="2020-12-16T20:49:20.691" v="160" actId="21"/>
          <ac:spMkLst>
            <pc:docMk/>
            <pc:sldMk cId="0" sldId="1288"/>
            <ac:spMk id="3" creationId="{00000000-0000-0000-0000-000000000000}"/>
          </ac:spMkLst>
        </pc:spChg>
      </pc:sldChg>
      <pc:sldChg chg="add del modTransition">
        <pc:chgData name="Jakub Hofman" userId="53285062-d52a-4c88-bcdc-d767b8cc0044" providerId="ADAL" clId="{2A51A8FF-E4DF-4826-9833-87040A4401B8}" dt="2020-12-16T20:50:05.932" v="166" actId="47"/>
        <pc:sldMkLst>
          <pc:docMk/>
          <pc:sldMk cId="0" sldId="1289"/>
        </pc:sldMkLst>
      </pc:sldChg>
      <pc:sldChg chg="addSp modSp new mod">
        <pc:chgData name="Jakub Hofman" userId="53285062-d52a-4c88-bcdc-d767b8cc0044" providerId="ADAL" clId="{2A51A8FF-E4DF-4826-9833-87040A4401B8}" dt="2020-12-11T22:10:17.918" v="35" actId="1076"/>
        <pc:sldMkLst>
          <pc:docMk/>
          <pc:sldMk cId="1273633245" sldId="1290"/>
        </pc:sldMkLst>
        <pc:spChg chg="add mod">
          <ac:chgData name="Jakub Hofman" userId="53285062-d52a-4c88-bcdc-d767b8cc0044" providerId="ADAL" clId="{2A51A8FF-E4DF-4826-9833-87040A4401B8}" dt="2020-12-11T22:10:17.918" v="35" actId="1076"/>
          <ac:spMkLst>
            <pc:docMk/>
            <pc:sldMk cId="1273633245" sldId="1290"/>
            <ac:spMk id="7" creationId="{BD4E3867-4451-4B8D-AA23-80CBAF26FDD7}"/>
          </ac:spMkLst>
        </pc:spChg>
        <pc:picChg chg="add">
          <ac:chgData name="Jakub Hofman" userId="53285062-d52a-4c88-bcdc-d767b8cc0044" providerId="ADAL" clId="{2A51A8FF-E4DF-4826-9833-87040A4401B8}" dt="2020-12-11T22:08:42.087" v="8" actId="22"/>
          <ac:picMkLst>
            <pc:docMk/>
            <pc:sldMk cId="1273633245" sldId="1290"/>
            <ac:picMk id="6" creationId="{366A8269-87B0-458F-9285-9A16C56E338D}"/>
          </ac:picMkLst>
        </pc:picChg>
      </pc:sldChg>
      <pc:sldChg chg="delSp modSp add mod">
        <pc:chgData name="Jakub Hofman" userId="53285062-d52a-4c88-bcdc-d767b8cc0044" providerId="ADAL" clId="{2A51A8FF-E4DF-4826-9833-87040A4401B8}" dt="2020-12-16T21:52:28.151" v="2296" actId="478"/>
        <pc:sldMkLst>
          <pc:docMk/>
          <pc:sldMk cId="701379171" sldId="1291"/>
        </pc:sldMkLst>
        <pc:spChg chg="mod">
          <ac:chgData name="Jakub Hofman" userId="53285062-d52a-4c88-bcdc-d767b8cc0044" providerId="ADAL" clId="{2A51A8FF-E4DF-4826-9833-87040A4401B8}" dt="2020-12-16T21:52:25.883" v="2295" actId="14100"/>
          <ac:spMkLst>
            <pc:docMk/>
            <pc:sldMk cId="701379171" sldId="1291"/>
            <ac:spMk id="2" creationId="{43786364-9FD1-4F68-9CD4-F706BF84028B}"/>
          </ac:spMkLst>
        </pc:spChg>
        <pc:spChg chg="del">
          <ac:chgData name="Jakub Hofman" userId="53285062-d52a-4c88-bcdc-d767b8cc0044" providerId="ADAL" clId="{2A51A8FF-E4DF-4826-9833-87040A4401B8}" dt="2020-12-16T21:52:28.151" v="2296" actId="478"/>
          <ac:spMkLst>
            <pc:docMk/>
            <pc:sldMk cId="701379171" sldId="1291"/>
            <ac:spMk id="3" creationId="{D5F49C48-EE5E-4AE7-95E3-9901D02544AE}"/>
          </ac:spMkLst>
        </pc:spChg>
        <pc:picChg chg="mod">
          <ac:chgData name="Jakub Hofman" userId="53285062-d52a-4c88-bcdc-d767b8cc0044" providerId="ADAL" clId="{2A51A8FF-E4DF-4826-9833-87040A4401B8}" dt="2020-12-16T21:52:03.856" v="2293" actId="1076"/>
          <ac:picMkLst>
            <pc:docMk/>
            <pc:sldMk cId="701379171" sldId="1291"/>
            <ac:picMk id="6" creationId="{65EE0C71-B42F-4AAC-98BF-FFD04E91A462}"/>
          </ac:picMkLst>
        </pc:picChg>
      </pc:sldChg>
      <pc:sldChg chg="addSp new del mod">
        <pc:chgData name="Jakub Hofman" userId="53285062-d52a-4c88-bcdc-d767b8cc0044" providerId="ADAL" clId="{2A51A8FF-E4DF-4826-9833-87040A4401B8}" dt="2020-12-16T21:51:50.150" v="2290" actId="2696"/>
        <pc:sldMkLst>
          <pc:docMk/>
          <pc:sldMk cId="2476353268" sldId="1291"/>
        </pc:sldMkLst>
        <pc:picChg chg="add">
          <ac:chgData name="Jakub Hofman" userId="53285062-d52a-4c88-bcdc-d767b8cc0044" providerId="ADAL" clId="{2A51A8FF-E4DF-4826-9833-87040A4401B8}" dt="2020-12-11T22:23:56.285" v="37" actId="22"/>
          <ac:picMkLst>
            <pc:docMk/>
            <pc:sldMk cId="2476353268" sldId="1291"/>
            <ac:picMk id="6" creationId="{65EE0C71-B42F-4AAC-98BF-FFD04E91A462}"/>
          </ac:picMkLst>
        </pc:picChg>
      </pc:sldChg>
      <pc:sldChg chg="addSp delSp modSp new del mod">
        <pc:chgData name="Jakub Hofman" userId="53285062-d52a-4c88-bcdc-d767b8cc0044" providerId="ADAL" clId="{2A51A8FF-E4DF-4826-9833-87040A4401B8}" dt="2020-12-16T22:14:16.579" v="2769" actId="47"/>
        <pc:sldMkLst>
          <pc:docMk/>
          <pc:sldMk cId="2771148995" sldId="1292"/>
        </pc:sldMkLst>
        <pc:picChg chg="add del">
          <ac:chgData name="Jakub Hofman" userId="53285062-d52a-4c88-bcdc-d767b8cc0044" providerId="ADAL" clId="{2A51A8FF-E4DF-4826-9833-87040A4401B8}" dt="2020-12-11T22:50:52.218" v="40" actId="478"/>
          <ac:picMkLst>
            <pc:docMk/>
            <pc:sldMk cId="2771148995" sldId="1292"/>
            <ac:picMk id="6" creationId="{8FC59BAC-74D9-47D2-86B3-9CDC89A63F4F}"/>
          </ac:picMkLst>
        </pc:picChg>
        <pc:picChg chg="add del">
          <ac:chgData name="Jakub Hofman" userId="53285062-d52a-4c88-bcdc-d767b8cc0044" providerId="ADAL" clId="{2A51A8FF-E4DF-4826-9833-87040A4401B8}" dt="2020-12-16T21:57:43.487" v="2511" actId="21"/>
          <ac:picMkLst>
            <pc:docMk/>
            <pc:sldMk cId="2771148995" sldId="1292"/>
            <ac:picMk id="8" creationId="{23EAF7C2-86DB-405C-AF83-6589447258FE}"/>
          </ac:picMkLst>
        </pc:picChg>
        <pc:picChg chg="add del mod">
          <ac:chgData name="Jakub Hofman" userId="53285062-d52a-4c88-bcdc-d767b8cc0044" providerId="ADAL" clId="{2A51A8FF-E4DF-4826-9833-87040A4401B8}" dt="2020-12-16T21:46:13.110" v="2204" actId="21"/>
          <ac:picMkLst>
            <pc:docMk/>
            <pc:sldMk cId="2771148995" sldId="1292"/>
            <ac:picMk id="10" creationId="{B270BFDB-9B6E-41D6-954D-714E5A82B7D4}"/>
          </ac:picMkLst>
        </pc:picChg>
      </pc:sldChg>
      <pc:sldChg chg="addSp modSp">
        <pc:chgData name="Jakub Hofman" userId="53285062-d52a-4c88-bcdc-d767b8cc0044" providerId="ADAL" clId="{2A51A8FF-E4DF-4826-9833-87040A4401B8}" dt="2020-12-17T22:00:13.952" v="3335"/>
        <pc:sldMkLst>
          <pc:docMk/>
          <pc:sldMk cId="2420256224" sldId="1293"/>
        </pc:sldMkLst>
        <pc:picChg chg="add mod">
          <ac:chgData name="Jakub Hofman" userId="53285062-d52a-4c88-bcdc-d767b8cc0044" providerId="ADAL" clId="{2A51A8FF-E4DF-4826-9833-87040A4401B8}" dt="2020-12-17T22:00:13.952" v="3335"/>
          <ac:picMkLst>
            <pc:docMk/>
            <pc:sldMk cId="2420256224" sldId="1293"/>
            <ac:picMk id="11" creationId="{CFF36A1A-52C9-4B84-9EFE-A0864FB5D513}"/>
          </ac:picMkLst>
        </pc:picChg>
      </pc:sldChg>
      <pc:sldChg chg="addSp delSp modSp new mod ord">
        <pc:chgData name="Jakub Hofman" userId="53285062-d52a-4c88-bcdc-d767b8cc0044" providerId="ADAL" clId="{2A51A8FF-E4DF-4826-9833-87040A4401B8}" dt="2020-12-16T22:14:51.541" v="2778"/>
        <pc:sldMkLst>
          <pc:docMk/>
          <pc:sldMk cId="2474367042" sldId="1293"/>
        </pc:sldMkLst>
        <pc:spChg chg="del">
          <ac:chgData name="Jakub Hofman" userId="53285062-d52a-4c88-bcdc-d767b8cc0044" providerId="ADAL" clId="{2A51A8FF-E4DF-4826-9833-87040A4401B8}" dt="2020-12-11T23:00:52.949" v="51" actId="22"/>
          <ac:spMkLst>
            <pc:docMk/>
            <pc:sldMk cId="2474367042" sldId="1293"/>
            <ac:spMk id="3" creationId="{9C82FD90-EE2E-40A5-A97C-43E83CC2F236}"/>
          </ac:spMkLst>
        </pc:spChg>
        <pc:spChg chg="add mod">
          <ac:chgData name="Jakub Hofman" userId="53285062-d52a-4c88-bcdc-d767b8cc0044" providerId="ADAL" clId="{2A51A8FF-E4DF-4826-9833-87040A4401B8}" dt="2020-12-16T22:14:32.800" v="2772" actId="21"/>
          <ac:spMkLst>
            <pc:docMk/>
            <pc:sldMk cId="2474367042" sldId="1293"/>
            <ac:spMk id="5" creationId="{5F6A05FE-569E-44B8-A17B-98A9740F03BB}"/>
          </ac:spMkLst>
        </pc:spChg>
        <pc:spChg chg="add mod">
          <ac:chgData name="Jakub Hofman" userId="53285062-d52a-4c88-bcdc-d767b8cc0044" providerId="ADAL" clId="{2A51A8FF-E4DF-4826-9833-87040A4401B8}" dt="2020-12-11T23:00:17.282" v="49" actId="1076"/>
          <ac:spMkLst>
            <pc:docMk/>
            <pc:sldMk cId="2474367042" sldId="1293"/>
            <ac:spMk id="8" creationId="{28BF4C6C-D392-49C1-8272-D63BE1241F4E}"/>
          </ac:spMkLst>
        </pc:spChg>
        <pc:picChg chg="add mod">
          <ac:chgData name="Jakub Hofman" userId="53285062-d52a-4c88-bcdc-d767b8cc0044" providerId="ADAL" clId="{2A51A8FF-E4DF-4826-9833-87040A4401B8}" dt="2020-12-16T22:14:23.439" v="2770" actId="1076"/>
          <ac:picMkLst>
            <pc:docMk/>
            <pc:sldMk cId="2474367042" sldId="1293"/>
            <ac:picMk id="6" creationId="{EF390D48-F730-400A-A899-50094D66B9E9}"/>
          </ac:picMkLst>
        </pc:picChg>
        <pc:picChg chg="add del mod ord">
          <ac:chgData name="Jakub Hofman" userId="53285062-d52a-4c88-bcdc-d767b8cc0044" providerId="ADAL" clId="{2A51A8FF-E4DF-4826-9833-87040A4401B8}" dt="2020-12-16T22:14:32.800" v="2772" actId="21"/>
          <ac:picMkLst>
            <pc:docMk/>
            <pc:sldMk cId="2474367042" sldId="1293"/>
            <ac:picMk id="10" creationId="{9207ED86-C0C7-4E0A-A5A3-C347095E15FC}"/>
          </ac:picMkLst>
        </pc:picChg>
        <pc:picChg chg="add del mod">
          <ac:chgData name="Jakub Hofman" userId="53285062-d52a-4c88-bcdc-d767b8cc0044" providerId="ADAL" clId="{2A51A8FF-E4DF-4826-9833-87040A4401B8}" dt="2020-12-16T22:14:32.800" v="2772" actId="21"/>
          <ac:picMkLst>
            <pc:docMk/>
            <pc:sldMk cId="2474367042" sldId="1293"/>
            <ac:picMk id="12" creationId="{09716C82-E64C-404D-92DA-5EC636F204E2}"/>
          </ac:picMkLst>
        </pc:picChg>
        <pc:picChg chg="add mod">
          <ac:chgData name="Jakub Hofman" userId="53285062-d52a-4c88-bcdc-d767b8cc0044" providerId="ADAL" clId="{2A51A8FF-E4DF-4826-9833-87040A4401B8}" dt="2020-12-16T22:14:28.943" v="2771" actId="1076"/>
          <ac:picMkLst>
            <pc:docMk/>
            <pc:sldMk cId="2474367042" sldId="1293"/>
            <ac:picMk id="14" creationId="{FD58A7A0-BAFE-4ED0-85B0-6209AB58AAEB}"/>
          </ac:picMkLst>
        </pc:picChg>
      </pc:sldChg>
      <pc:sldChg chg="modSp add mod">
        <pc:chgData name="Jakub Hofman" userId="53285062-d52a-4c88-bcdc-d767b8cc0044" providerId="ADAL" clId="{2A51A8FF-E4DF-4826-9833-87040A4401B8}" dt="2020-12-16T16:29:17.108" v="60" actId="20577"/>
        <pc:sldMkLst>
          <pc:docMk/>
          <pc:sldMk cId="683595753" sldId="1294"/>
        </pc:sldMkLst>
        <pc:spChg chg="mod">
          <ac:chgData name="Jakub Hofman" userId="53285062-d52a-4c88-bcdc-d767b8cc0044" providerId="ADAL" clId="{2A51A8FF-E4DF-4826-9833-87040A4401B8}" dt="2020-12-16T16:29:17.108" v="60" actId="20577"/>
          <ac:spMkLst>
            <pc:docMk/>
            <pc:sldMk cId="683595753" sldId="1294"/>
            <ac:spMk id="5" creationId="{57C50223-D5E4-4E0B-9561-4336AB1CEAC5}"/>
          </ac:spMkLst>
        </pc:spChg>
      </pc:sldChg>
      <pc:sldChg chg="addSp delSp modSp new del mod modClrScheme chgLayout">
        <pc:chgData name="Jakub Hofman" userId="53285062-d52a-4c88-bcdc-d767b8cc0044" providerId="ADAL" clId="{2A51A8FF-E4DF-4826-9833-87040A4401B8}" dt="2020-12-17T22:39:27.327" v="4008" actId="47"/>
        <pc:sldMkLst>
          <pc:docMk/>
          <pc:sldMk cId="725312272" sldId="1295"/>
        </pc:sldMkLst>
        <pc:spChg chg="del mod ord">
          <ac:chgData name="Jakub Hofman" userId="53285062-d52a-4c88-bcdc-d767b8cc0044" providerId="ADAL" clId="{2A51A8FF-E4DF-4826-9833-87040A4401B8}" dt="2020-12-16T16:29:35.572" v="62" actId="700"/>
          <ac:spMkLst>
            <pc:docMk/>
            <pc:sldMk cId="725312272" sldId="1295"/>
            <ac:spMk id="2" creationId="{16DA1B1C-BE90-46C9-AEF8-FE1F3CC70158}"/>
          </ac:spMkLst>
        </pc:spChg>
        <pc:spChg chg="del mod ord">
          <ac:chgData name="Jakub Hofman" userId="53285062-d52a-4c88-bcdc-d767b8cc0044" providerId="ADAL" clId="{2A51A8FF-E4DF-4826-9833-87040A4401B8}" dt="2020-12-16T16:29:35.572" v="62" actId="700"/>
          <ac:spMkLst>
            <pc:docMk/>
            <pc:sldMk cId="725312272" sldId="1295"/>
            <ac:spMk id="3" creationId="{72E45373-FE5A-4989-B486-F5519A2F3D1F}"/>
          </ac:spMkLst>
        </pc:spChg>
        <pc:spChg chg="mod ord">
          <ac:chgData name="Jakub Hofman" userId="53285062-d52a-4c88-bcdc-d767b8cc0044" providerId="ADAL" clId="{2A51A8FF-E4DF-4826-9833-87040A4401B8}" dt="2020-12-16T16:30:00.991" v="107" actId="700"/>
          <ac:spMkLst>
            <pc:docMk/>
            <pc:sldMk cId="725312272" sldId="1295"/>
            <ac:spMk id="4" creationId="{0433A444-D623-4C83-89E4-76BC9C36C233}"/>
          </ac:spMkLst>
        </pc:spChg>
        <pc:spChg chg="add mod ord">
          <ac:chgData name="Jakub Hofman" userId="53285062-d52a-4c88-bcdc-d767b8cc0044" providerId="ADAL" clId="{2A51A8FF-E4DF-4826-9833-87040A4401B8}" dt="2020-12-16T16:30:00.991" v="107" actId="700"/>
          <ac:spMkLst>
            <pc:docMk/>
            <pc:sldMk cId="725312272" sldId="1295"/>
            <ac:spMk id="5" creationId="{C418DF21-DF35-414D-878D-8FB077E547B6}"/>
          </ac:spMkLst>
        </pc:spChg>
        <pc:spChg chg="add del mod ord">
          <ac:chgData name="Jakub Hofman" userId="53285062-d52a-4c88-bcdc-d767b8cc0044" providerId="ADAL" clId="{2A51A8FF-E4DF-4826-9833-87040A4401B8}" dt="2020-12-16T16:30:00.991" v="107" actId="700"/>
          <ac:spMkLst>
            <pc:docMk/>
            <pc:sldMk cId="725312272" sldId="1295"/>
            <ac:spMk id="6" creationId="{AEE049D0-1D66-4CEB-944C-C8D9EDA42387}"/>
          </ac:spMkLst>
        </pc:spChg>
        <pc:spChg chg="add mod ord">
          <ac:chgData name="Jakub Hofman" userId="53285062-d52a-4c88-bcdc-d767b8cc0044" providerId="ADAL" clId="{2A51A8FF-E4DF-4826-9833-87040A4401B8}" dt="2020-12-16T16:30:00.991" v="107" actId="700"/>
          <ac:spMkLst>
            <pc:docMk/>
            <pc:sldMk cId="725312272" sldId="1295"/>
            <ac:spMk id="7" creationId="{69D64B4F-91AB-467D-A756-F345CED18C07}"/>
          </ac:spMkLst>
        </pc:spChg>
      </pc:sldChg>
      <pc:sldChg chg="modSp new del mod">
        <pc:chgData name="Jakub Hofman" userId="53285062-d52a-4c88-bcdc-d767b8cc0044" providerId="ADAL" clId="{2A51A8FF-E4DF-4826-9833-87040A4401B8}" dt="2020-12-17T22:34:25.660" v="3947" actId="47"/>
        <pc:sldMkLst>
          <pc:docMk/>
          <pc:sldMk cId="2630248430" sldId="1296"/>
        </pc:sldMkLst>
        <pc:spChg chg="mod">
          <ac:chgData name="Jakub Hofman" userId="53285062-d52a-4c88-bcdc-d767b8cc0044" providerId="ADAL" clId="{2A51A8FF-E4DF-4826-9833-87040A4401B8}" dt="2020-12-16T16:29:56.010" v="106" actId="20577"/>
          <ac:spMkLst>
            <pc:docMk/>
            <pc:sldMk cId="2630248430" sldId="1296"/>
            <ac:spMk id="2" creationId="{1137D2B6-C061-46EB-8299-F5071A347CA6}"/>
          </ac:spMkLst>
        </pc:spChg>
      </pc:sldChg>
      <pc:sldChg chg="add del">
        <pc:chgData name="Jakub Hofman" userId="53285062-d52a-4c88-bcdc-d767b8cc0044" providerId="ADAL" clId="{2A51A8FF-E4DF-4826-9833-87040A4401B8}" dt="2020-12-21T08:29:50.845" v="5267" actId="47"/>
        <pc:sldMkLst>
          <pc:docMk/>
          <pc:sldMk cId="1135334449" sldId="1307"/>
        </pc:sldMkLst>
      </pc:sldChg>
      <pc:sldChg chg="modSp add del mod">
        <pc:chgData name="Jakub Hofman" userId="53285062-d52a-4c88-bcdc-d767b8cc0044" providerId="ADAL" clId="{2A51A8FF-E4DF-4826-9833-87040A4401B8}" dt="2020-12-21T08:26:45.836" v="5252" actId="2696"/>
        <pc:sldMkLst>
          <pc:docMk/>
          <pc:sldMk cId="2575773573" sldId="1307"/>
        </pc:sldMkLst>
        <pc:spChg chg="mod">
          <ac:chgData name="Jakub Hofman" userId="53285062-d52a-4c88-bcdc-d767b8cc0044" providerId="ADAL" clId="{2A51A8FF-E4DF-4826-9833-87040A4401B8}" dt="2020-12-17T21:37:25.598" v="3067"/>
          <ac:spMkLst>
            <pc:docMk/>
            <pc:sldMk cId="2575773573" sldId="1307"/>
            <ac:spMk id="2" creationId="{8C9C6E1C-096B-4729-B5F2-9CECA8D298A9}"/>
          </ac:spMkLst>
        </pc:spChg>
        <pc:spChg chg="mod">
          <ac:chgData name="Jakub Hofman" userId="53285062-d52a-4c88-bcdc-d767b8cc0044" providerId="ADAL" clId="{2A51A8FF-E4DF-4826-9833-87040A4401B8}" dt="2020-12-17T21:40:18.100" v="3077" actId="21"/>
          <ac:spMkLst>
            <pc:docMk/>
            <pc:sldMk cId="2575773573" sldId="1307"/>
            <ac:spMk id="3" creationId="{8BD5B543-B3BF-4F8B-9F22-E237E218D54E}"/>
          </ac:spMkLst>
        </pc:spChg>
      </pc:sldChg>
      <pc:sldChg chg="modSp add del mod">
        <pc:chgData name="Jakub Hofman" userId="53285062-d52a-4c88-bcdc-d767b8cc0044" providerId="ADAL" clId="{2A51A8FF-E4DF-4826-9833-87040A4401B8}" dt="2020-12-21T08:26:45.836" v="5252" actId="2696"/>
        <pc:sldMkLst>
          <pc:docMk/>
          <pc:sldMk cId="2479185128" sldId="1308"/>
        </pc:sldMkLst>
        <pc:spChg chg="mod">
          <ac:chgData name="Jakub Hofman" userId="53285062-d52a-4c88-bcdc-d767b8cc0044" providerId="ADAL" clId="{2A51A8FF-E4DF-4826-9833-87040A4401B8}" dt="2020-12-17T21:37:28.325" v="3068"/>
          <ac:spMkLst>
            <pc:docMk/>
            <pc:sldMk cId="2479185128" sldId="1308"/>
            <ac:spMk id="2" creationId="{8C9C6E1C-096B-4729-B5F2-9CECA8D298A9}"/>
          </ac:spMkLst>
        </pc:spChg>
        <pc:spChg chg="mod">
          <ac:chgData name="Jakub Hofman" userId="53285062-d52a-4c88-bcdc-d767b8cc0044" providerId="ADAL" clId="{2A51A8FF-E4DF-4826-9833-87040A4401B8}" dt="2020-12-17T21:36:21.692" v="3037" actId="6549"/>
          <ac:spMkLst>
            <pc:docMk/>
            <pc:sldMk cId="2479185128" sldId="1308"/>
            <ac:spMk id="3" creationId="{8BD5B543-B3BF-4F8B-9F22-E237E218D54E}"/>
          </ac:spMkLst>
        </pc:spChg>
      </pc:sldChg>
      <pc:sldChg chg="add del">
        <pc:chgData name="Jakub Hofman" userId="53285062-d52a-4c88-bcdc-d767b8cc0044" providerId="ADAL" clId="{2A51A8FF-E4DF-4826-9833-87040A4401B8}" dt="2020-12-21T08:29:50.845" v="5267" actId="47"/>
        <pc:sldMkLst>
          <pc:docMk/>
          <pc:sldMk cId="3309630141" sldId="1308"/>
        </pc:sldMkLst>
      </pc:sldChg>
      <pc:sldChg chg="addSp modSp new mod">
        <pc:chgData name="Jakub Hofman" userId="53285062-d52a-4c88-bcdc-d767b8cc0044" providerId="ADAL" clId="{2A51A8FF-E4DF-4826-9833-87040A4401B8}" dt="2020-12-16T21:26:12.982" v="1459"/>
        <pc:sldMkLst>
          <pc:docMk/>
          <pc:sldMk cId="1644754699" sldId="1309"/>
        </pc:sldMkLst>
        <pc:spChg chg="mod">
          <ac:chgData name="Jakub Hofman" userId="53285062-d52a-4c88-bcdc-d767b8cc0044" providerId="ADAL" clId="{2A51A8FF-E4DF-4826-9833-87040A4401B8}" dt="2020-12-16T20:51:34.878" v="189" actId="20577"/>
          <ac:spMkLst>
            <pc:docMk/>
            <pc:sldMk cId="1644754699" sldId="1309"/>
            <ac:spMk id="2" creationId="{ADE2E768-467B-4EF7-93AA-4AFD255AB877}"/>
          </ac:spMkLst>
        </pc:spChg>
        <pc:spChg chg="mod">
          <ac:chgData name="Jakub Hofman" userId="53285062-d52a-4c88-bcdc-d767b8cc0044" providerId="ADAL" clId="{2A51A8FF-E4DF-4826-9833-87040A4401B8}" dt="2020-12-16T21:26:12.982" v="1459"/>
          <ac:spMkLst>
            <pc:docMk/>
            <pc:sldMk cId="1644754699" sldId="1309"/>
            <ac:spMk id="3" creationId="{C51DE516-5013-4736-8D6B-C228E8E26B3A}"/>
          </ac:spMkLst>
        </pc:spChg>
        <pc:spChg chg="add mod">
          <ac:chgData name="Jakub Hofman" userId="53285062-d52a-4c88-bcdc-d767b8cc0044" providerId="ADAL" clId="{2A51A8FF-E4DF-4826-9833-87040A4401B8}" dt="2020-12-16T21:23:51.214" v="1399" actId="1076"/>
          <ac:spMkLst>
            <pc:docMk/>
            <pc:sldMk cId="1644754699" sldId="1309"/>
            <ac:spMk id="5" creationId="{F5B2DD23-53FE-4041-AC7C-EECEAEE8F9DE}"/>
          </ac:spMkLst>
        </pc:spChg>
      </pc:sldChg>
      <pc:sldChg chg="modSp new mod">
        <pc:chgData name="Jakub Hofman" userId="53285062-d52a-4c88-bcdc-d767b8cc0044" providerId="ADAL" clId="{2A51A8FF-E4DF-4826-9833-87040A4401B8}" dt="2020-12-16T20:56:44.582" v="597" actId="20577"/>
        <pc:sldMkLst>
          <pc:docMk/>
          <pc:sldMk cId="3175670462" sldId="1310"/>
        </pc:sldMkLst>
        <pc:spChg chg="mod">
          <ac:chgData name="Jakub Hofman" userId="53285062-d52a-4c88-bcdc-d767b8cc0044" providerId="ADAL" clId="{2A51A8FF-E4DF-4826-9833-87040A4401B8}" dt="2020-12-16T20:56:26.741" v="562" actId="6549"/>
          <ac:spMkLst>
            <pc:docMk/>
            <pc:sldMk cId="3175670462" sldId="1310"/>
            <ac:spMk id="2" creationId="{B599DD1F-17AB-443D-AC92-A3EC5310637C}"/>
          </ac:spMkLst>
        </pc:spChg>
        <pc:spChg chg="mod">
          <ac:chgData name="Jakub Hofman" userId="53285062-d52a-4c88-bcdc-d767b8cc0044" providerId="ADAL" clId="{2A51A8FF-E4DF-4826-9833-87040A4401B8}" dt="2020-12-16T20:56:44.582" v="597" actId="20577"/>
          <ac:spMkLst>
            <pc:docMk/>
            <pc:sldMk cId="3175670462" sldId="1310"/>
            <ac:spMk id="3" creationId="{AF8881E2-2B6A-48D6-8EE0-EA91EFBD32AC}"/>
          </ac:spMkLst>
        </pc:spChg>
      </pc:sldChg>
      <pc:sldChg chg="addSp delSp modSp new mod">
        <pc:chgData name="Jakub Hofman" userId="53285062-d52a-4c88-bcdc-d767b8cc0044" providerId="ADAL" clId="{2A51A8FF-E4DF-4826-9833-87040A4401B8}" dt="2020-12-16T21:33:34.454" v="1817" actId="20577"/>
        <pc:sldMkLst>
          <pc:docMk/>
          <pc:sldMk cId="748943253" sldId="1311"/>
        </pc:sldMkLst>
        <pc:spChg chg="mod">
          <ac:chgData name="Jakub Hofman" userId="53285062-d52a-4c88-bcdc-d767b8cc0044" providerId="ADAL" clId="{2A51A8FF-E4DF-4826-9833-87040A4401B8}" dt="2020-12-16T20:57:01.452" v="619" actId="20577"/>
          <ac:spMkLst>
            <pc:docMk/>
            <pc:sldMk cId="748943253" sldId="1311"/>
            <ac:spMk id="2" creationId="{A831BD59-6AB5-48E1-9E26-81D53F26A81C}"/>
          </ac:spMkLst>
        </pc:spChg>
        <pc:spChg chg="mod">
          <ac:chgData name="Jakub Hofman" userId="53285062-d52a-4c88-bcdc-d767b8cc0044" providerId="ADAL" clId="{2A51A8FF-E4DF-4826-9833-87040A4401B8}" dt="2020-12-16T21:33:34.454" v="1817" actId="20577"/>
          <ac:spMkLst>
            <pc:docMk/>
            <pc:sldMk cId="748943253" sldId="1311"/>
            <ac:spMk id="3" creationId="{81AD503D-A32E-4AB1-906F-DFEA79E6E4F2}"/>
          </ac:spMkLst>
        </pc:spChg>
        <pc:picChg chg="add del mod modCrop">
          <ac:chgData name="Jakub Hofman" userId="53285062-d52a-4c88-bcdc-d767b8cc0044" providerId="ADAL" clId="{2A51A8FF-E4DF-4826-9833-87040A4401B8}" dt="2020-12-16T21:30:00.333" v="1538" actId="478"/>
          <ac:picMkLst>
            <pc:docMk/>
            <pc:sldMk cId="748943253" sldId="1311"/>
            <ac:picMk id="6" creationId="{133267D6-F29E-4076-A76B-1B99D70CFC41}"/>
          </ac:picMkLst>
        </pc:picChg>
        <pc:picChg chg="add del mod">
          <ac:chgData name="Jakub Hofman" userId="53285062-d52a-4c88-bcdc-d767b8cc0044" providerId="ADAL" clId="{2A51A8FF-E4DF-4826-9833-87040A4401B8}" dt="2020-12-16T21:15:49.942" v="1181" actId="21"/>
          <ac:picMkLst>
            <pc:docMk/>
            <pc:sldMk cId="748943253" sldId="1311"/>
            <ac:picMk id="7" creationId="{032E30E2-FDB0-413B-98D5-06DE2D1D431A}"/>
          </ac:picMkLst>
        </pc:picChg>
      </pc:sldChg>
      <pc:sldChg chg="addSp modSp new mod">
        <pc:chgData name="Jakub Hofman" userId="53285062-d52a-4c88-bcdc-d767b8cc0044" providerId="ADAL" clId="{2A51A8FF-E4DF-4826-9833-87040A4401B8}" dt="2020-12-16T21:08:57.274" v="961" actId="166"/>
        <pc:sldMkLst>
          <pc:docMk/>
          <pc:sldMk cId="325987656" sldId="1312"/>
        </pc:sldMkLst>
        <pc:spChg chg="mod">
          <ac:chgData name="Jakub Hofman" userId="53285062-d52a-4c88-bcdc-d767b8cc0044" providerId="ADAL" clId="{2A51A8FF-E4DF-4826-9833-87040A4401B8}" dt="2020-12-16T21:02:41.276" v="850"/>
          <ac:spMkLst>
            <pc:docMk/>
            <pc:sldMk cId="325987656" sldId="1312"/>
            <ac:spMk id="2" creationId="{68BDF5F3-7A18-4A77-8919-498B22D48874}"/>
          </ac:spMkLst>
        </pc:spChg>
        <pc:spChg chg="mod">
          <ac:chgData name="Jakub Hofman" userId="53285062-d52a-4c88-bcdc-d767b8cc0044" providerId="ADAL" clId="{2A51A8FF-E4DF-4826-9833-87040A4401B8}" dt="2020-12-16T21:07:27.874" v="943" actId="6549"/>
          <ac:spMkLst>
            <pc:docMk/>
            <pc:sldMk cId="325987656" sldId="1312"/>
            <ac:spMk id="3" creationId="{052C262B-7086-478C-BC95-C7322CE4693F}"/>
          </ac:spMkLst>
        </pc:spChg>
        <pc:picChg chg="add mod">
          <ac:chgData name="Jakub Hofman" userId="53285062-d52a-4c88-bcdc-d767b8cc0044" providerId="ADAL" clId="{2A51A8FF-E4DF-4826-9833-87040A4401B8}" dt="2020-12-16T21:05:27.028" v="921" actId="207"/>
          <ac:picMkLst>
            <pc:docMk/>
            <pc:sldMk cId="325987656" sldId="1312"/>
            <ac:picMk id="5" creationId="{0F8C0518-6F28-4A33-B907-5140EB3699E4}"/>
          </ac:picMkLst>
        </pc:picChg>
        <pc:picChg chg="add mod ord">
          <ac:chgData name="Jakub Hofman" userId="53285062-d52a-4c88-bcdc-d767b8cc0044" providerId="ADAL" clId="{2A51A8FF-E4DF-4826-9833-87040A4401B8}" dt="2020-12-16T21:08:57.274" v="961" actId="166"/>
          <ac:picMkLst>
            <pc:docMk/>
            <pc:sldMk cId="325987656" sldId="1312"/>
            <ac:picMk id="6" creationId="{D60E3EC8-A9E8-41FC-88FA-30E378B1CF05}"/>
          </ac:picMkLst>
        </pc:picChg>
        <pc:picChg chg="add mod">
          <ac:chgData name="Jakub Hofman" userId="53285062-d52a-4c88-bcdc-d767b8cc0044" providerId="ADAL" clId="{2A51A8FF-E4DF-4826-9833-87040A4401B8}" dt="2020-12-16T21:08:51.922" v="959" actId="1076"/>
          <ac:picMkLst>
            <pc:docMk/>
            <pc:sldMk cId="325987656" sldId="1312"/>
            <ac:picMk id="7" creationId="{85A42A44-F80E-49AC-9A34-DD2F0D93E0A7}"/>
          </ac:picMkLst>
        </pc:picChg>
      </pc:sldChg>
      <pc:sldChg chg="addSp modSp new mod">
        <pc:chgData name="Jakub Hofman" userId="53285062-d52a-4c88-bcdc-d767b8cc0044" providerId="ADAL" clId="{2A51A8FF-E4DF-4826-9833-87040A4401B8}" dt="2020-12-16T21:11:30.594" v="1112" actId="1440"/>
        <pc:sldMkLst>
          <pc:docMk/>
          <pc:sldMk cId="2038962761" sldId="1313"/>
        </pc:sldMkLst>
        <pc:spChg chg="mod">
          <ac:chgData name="Jakub Hofman" userId="53285062-d52a-4c88-bcdc-d767b8cc0044" providerId="ADAL" clId="{2A51A8FF-E4DF-4826-9833-87040A4401B8}" dt="2020-12-16T21:10:39.465" v="1087" actId="20577"/>
          <ac:spMkLst>
            <pc:docMk/>
            <pc:sldMk cId="2038962761" sldId="1313"/>
            <ac:spMk id="2" creationId="{8F532B17-1EC6-4842-A6D3-C87CF1E375B4}"/>
          </ac:spMkLst>
        </pc:spChg>
        <pc:spChg chg="mod">
          <ac:chgData name="Jakub Hofman" userId="53285062-d52a-4c88-bcdc-d767b8cc0044" providerId="ADAL" clId="{2A51A8FF-E4DF-4826-9833-87040A4401B8}" dt="2020-12-16T21:10:49.331" v="1107" actId="113"/>
          <ac:spMkLst>
            <pc:docMk/>
            <pc:sldMk cId="2038962761" sldId="1313"/>
            <ac:spMk id="3" creationId="{1D2D406F-6931-4342-A22D-E1860E2EA336}"/>
          </ac:spMkLst>
        </pc:spChg>
        <pc:picChg chg="add mod">
          <ac:chgData name="Jakub Hofman" userId="53285062-d52a-4c88-bcdc-d767b8cc0044" providerId="ADAL" clId="{2A51A8FF-E4DF-4826-9833-87040A4401B8}" dt="2020-12-16T21:11:30.594" v="1112" actId="1440"/>
          <ac:picMkLst>
            <pc:docMk/>
            <pc:sldMk cId="2038962761" sldId="1313"/>
            <ac:picMk id="5" creationId="{E3A95110-AADE-4168-9C70-D9BDA4F62424}"/>
          </ac:picMkLst>
        </pc:picChg>
      </pc:sldChg>
      <pc:sldChg chg="modSp add mod">
        <pc:chgData name="Jakub Hofman" userId="53285062-d52a-4c88-bcdc-d767b8cc0044" providerId="ADAL" clId="{2A51A8FF-E4DF-4826-9833-87040A4401B8}" dt="2020-12-16T21:29:53.753" v="1536" actId="1440"/>
        <pc:sldMkLst>
          <pc:docMk/>
          <pc:sldMk cId="3078287271" sldId="1314"/>
        </pc:sldMkLst>
        <pc:spChg chg="mod">
          <ac:chgData name="Jakub Hofman" userId="53285062-d52a-4c88-bcdc-d767b8cc0044" providerId="ADAL" clId="{2A51A8FF-E4DF-4826-9833-87040A4401B8}" dt="2020-12-16T21:29:43.194" v="1532" actId="6549"/>
          <ac:spMkLst>
            <pc:docMk/>
            <pc:sldMk cId="3078287271" sldId="1314"/>
            <ac:spMk id="3" creationId="{81AD503D-A32E-4AB1-906F-DFEA79E6E4F2}"/>
          </ac:spMkLst>
        </pc:spChg>
        <pc:picChg chg="mod">
          <ac:chgData name="Jakub Hofman" userId="53285062-d52a-4c88-bcdc-d767b8cc0044" providerId="ADAL" clId="{2A51A8FF-E4DF-4826-9833-87040A4401B8}" dt="2020-12-16T21:29:53.753" v="1536" actId="1440"/>
          <ac:picMkLst>
            <pc:docMk/>
            <pc:sldMk cId="3078287271" sldId="1314"/>
            <ac:picMk id="6" creationId="{133267D6-F29E-4076-A76B-1B99D70CFC41}"/>
          </ac:picMkLst>
        </pc:picChg>
      </pc:sldChg>
      <pc:sldChg chg="addSp delSp modSp new mod">
        <pc:chgData name="Jakub Hofman" userId="53285062-d52a-4c88-bcdc-d767b8cc0044" providerId="ADAL" clId="{2A51A8FF-E4DF-4826-9833-87040A4401B8}" dt="2020-12-16T21:49:19.094" v="2273" actId="1076"/>
        <pc:sldMkLst>
          <pc:docMk/>
          <pc:sldMk cId="2505553447" sldId="1315"/>
        </pc:sldMkLst>
        <pc:spChg chg="mod">
          <ac:chgData name="Jakub Hofman" userId="53285062-d52a-4c88-bcdc-d767b8cc0044" providerId="ADAL" clId="{2A51A8FF-E4DF-4826-9833-87040A4401B8}" dt="2020-12-16T21:34:15.975" v="1819"/>
          <ac:spMkLst>
            <pc:docMk/>
            <pc:sldMk cId="2505553447" sldId="1315"/>
            <ac:spMk id="2" creationId="{D999AD6F-8451-498B-9E13-9E062D88D9E8}"/>
          </ac:spMkLst>
        </pc:spChg>
        <pc:spChg chg="del">
          <ac:chgData name="Jakub Hofman" userId="53285062-d52a-4c88-bcdc-d767b8cc0044" providerId="ADAL" clId="{2A51A8FF-E4DF-4826-9833-87040A4401B8}" dt="2020-12-16T21:46:32.483" v="2205" actId="478"/>
          <ac:spMkLst>
            <pc:docMk/>
            <pc:sldMk cId="2505553447" sldId="1315"/>
            <ac:spMk id="3" creationId="{0BE64201-25FB-4883-9AC5-66C502B960A3}"/>
          </ac:spMkLst>
        </pc:spChg>
        <pc:spChg chg="add mod">
          <ac:chgData name="Jakub Hofman" userId="53285062-d52a-4c88-bcdc-d767b8cc0044" providerId="ADAL" clId="{2A51A8FF-E4DF-4826-9833-87040A4401B8}" dt="2020-12-16T21:47:43.865" v="2221" actId="1076"/>
          <ac:spMkLst>
            <pc:docMk/>
            <pc:sldMk cId="2505553447" sldId="1315"/>
            <ac:spMk id="7" creationId="{3F612F84-2DFF-4608-8A87-C57BB246F2BD}"/>
          </ac:spMkLst>
        </pc:spChg>
        <pc:spChg chg="add mod">
          <ac:chgData name="Jakub Hofman" userId="53285062-d52a-4c88-bcdc-d767b8cc0044" providerId="ADAL" clId="{2A51A8FF-E4DF-4826-9833-87040A4401B8}" dt="2020-12-16T21:49:19.094" v="2273" actId="1076"/>
          <ac:spMkLst>
            <pc:docMk/>
            <pc:sldMk cId="2505553447" sldId="1315"/>
            <ac:spMk id="9" creationId="{74368DD1-DC97-402E-A053-F759ACB9E5AC}"/>
          </ac:spMkLst>
        </pc:spChg>
        <pc:spChg chg="add mod">
          <ac:chgData name="Jakub Hofman" userId="53285062-d52a-4c88-bcdc-d767b8cc0044" providerId="ADAL" clId="{2A51A8FF-E4DF-4826-9833-87040A4401B8}" dt="2020-12-16T21:47:23.451" v="2215" actId="1076"/>
          <ac:spMkLst>
            <pc:docMk/>
            <pc:sldMk cId="2505553447" sldId="1315"/>
            <ac:spMk id="11" creationId="{A0A94109-DE68-4A03-8201-101A816CCFA6}"/>
          </ac:spMkLst>
        </pc:spChg>
        <pc:spChg chg="add mod">
          <ac:chgData name="Jakub Hofman" userId="53285062-d52a-4c88-bcdc-d767b8cc0044" providerId="ADAL" clId="{2A51A8FF-E4DF-4826-9833-87040A4401B8}" dt="2020-12-16T21:47:09.519" v="2212" actId="404"/>
          <ac:spMkLst>
            <pc:docMk/>
            <pc:sldMk cId="2505553447" sldId="1315"/>
            <ac:spMk id="13" creationId="{2F8D809E-00DB-43E2-8CAE-1B3F38EB768D}"/>
          </ac:spMkLst>
        </pc:spChg>
        <pc:picChg chg="add mod">
          <ac:chgData name="Jakub Hofman" userId="53285062-d52a-4c88-bcdc-d767b8cc0044" providerId="ADAL" clId="{2A51A8FF-E4DF-4826-9833-87040A4401B8}" dt="2020-12-16T21:49:00.195" v="2268" actId="1440"/>
          <ac:picMkLst>
            <pc:docMk/>
            <pc:sldMk cId="2505553447" sldId="1315"/>
            <ac:picMk id="5" creationId="{DF5A848F-86FB-4C2F-9DC6-E7C94EF7EE35}"/>
          </ac:picMkLst>
        </pc:picChg>
        <pc:picChg chg="add mod">
          <ac:chgData name="Jakub Hofman" userId="53285062-d52a-4c88-bcdc-d767b8cc0044" providerId="ADAL" clId="{2A51A8FF-E4DF-4826-9833-87040A4401B8}" dt="2020-12-16T21:49:00.195" v="2268" actId="1440"/>
          <ac:picMkLst>
            <pc:docMk/>
            <pc:sldMk cId="2505553447" sldId="1315"/>
            <ac:picMk id="6" creationId="{19C13FC4-F7F3-4B2A-A35D-B21E9F5727C2}"/>
          </ac:picMkLst>
        </pc:picChg>
        <pc:picChg chg="add mod">
          <ac:chgData name="Jakub Hofman" userId="53285062-d52a-4c88-bcdc-d767b8cc0044" providerId="ADAL" clId="{2A51A8FF-E4DF-4826-9833-87040A4401B8}" dt="2020-12-16T21:49:19.094" v="2273" actId="1076"/>
          <ac:picMkLst>
            <pc:docMk/>
            <pc:sldMk cId="2505553447" sldId="1315"/>
            <ac:picMk id="8" creationId="{CD917AD4-5FB4-4053-ABE0-1FAFB2FA8894}"/>
          </ac:picMkLst>
        </pc:picChg>
        <pc:picChg chg="add mod">
          <ac:chgData name="Jakub Hofman" userId="53285062-d52a-4c88-bcdc-d767b8cc0044" providerId="ADAL" clId="{2A51A8FF-E4DF-4826-9833-87040A4401B8}" dt="2020-12-16T21:49:00.195" v="2268" actId="1440"/>
          <ac:picMkLst>
            <pc:docMk/>
            <pc:sldMk cId="2505553447" sldId="1315"/>
            <ac:picMk id="10" creationId="{8F4D56C2-296E-4D90-844C-1B85A6758836}"/>
          </ac:picMkLst>
        </pc:picChg>
        <pc:picChg chg="add mod">
          <ac:chgData name="Jakub Hofman" userId="53285062-d52a-4c88-bcdc-d767b8cc0044" providerId="ADAL" clId="{2A51A8FF-E4DF-4826-9833-87040A4401B8}" dt="2020-12-16T21:49:00.195" v="2268" actId="1440"/>
          <ac:picMkLst>
            <pc:docMk/>
            <pc:sldMk cId="2505553447" sldId="1315"/>
            <ac:picMk id="12" creationId="{0421A356-0AD6-401C-96E7-5C440571DEA2}"/>
          </ac:picMkLst>
        </pc:picChg>
        <pc:picChg chg="add del mod">
          <ac:chgData name="Jakub Hofman" userId="53285062-d52a-4c88-bcdc-d767b8cc0044" providerId="ADAL" clId="{2A51A8FF-E4DF-4826-9833-87040A4401B8}" dt="2020-12-16T21:46:46.635" v="2207" actId="21"/>
          <ac:picMkLst>
            <pc:docMk/>
            <pc:sldMk cId="2505553447" sldId="1315"/>
            <ac:picMk id="14" creationId="{F7F2C8E3-D03E-4B2F-A980-357AB6862A9A}"/>
          </ac:picMkLst>
        </pc:picChg>
        <pc:picChg chg="add mod">
          <ac:chgData name="Jakub Hofman" userId="53285062-d52a-4c88-bcdc-d767b8cc0044" providerId="ADAL" clId="{2A51A8FF-E4DF-4826-9833-87040A4401B8}" dt="2020-12-16T21:49:00.195" v="2268" actId="1440"/>
          <ac:picMkLst>
            <pc:docMk/>
            <pc:sldMk cId="2505553447" sldId="1315"/>
            <ac:picMk id="15" creationId="{5FA3DB51-61DC-4A6D-A105-662CD52A4470}"/>
          </ac:picMkLst>
        </pc:picChg>
      </pc:sldChg>
      <pc:sldChg chg="new del">
        <pc:chgData name="Jakub Hofman" userId="53285062-d52a-4c88-bcdc-d767b8cc0044" providerId="ADAL" clId="{2A51A8FF-E4DF-4826-9833-87040A4401B8}" dt="2020-12-16T21:53:13.930" v="2297" actId="47"/>
        <pc:sldMkLst>
          <pc:docMk/>
          <pc:sldMk cId="1319233525" sldId="1316"/>
        </pc:sldMkLst>
      </pc:sldChg>
      <pc:sldChg chg="addSp delSp modSp new mod">
        <pc:chgData name="Jakub Hofman" userId="53285062-d52a-4c88-bcdc-d767b8cc0044" providerId="ADAL" clId="{2A51A8FF-E4DF-4826-9833-87040A4401B8}" dt="2020-12-16T22:13:51.311" v="2765" actId="14100"/>
        <pc:sldMkLst>
          <pc:docMk/>
          <pc:sldMk cId="2610427774" sldId="1316"/>
        </pc:sldMkLst>
        <pc:spChg chg="mod">
          <ac:chgData name="Jakub Hofman" userId="53285062-d52a-4c88-bcdc-d767b8cc0044" providerId="ADAL" clId="{2A51A8FF-E4DF-4826-9833-87040A4401B8}" dt="2020-12-16T21:54:17.850" v="2406" actId="20577"/>
          <ac:spMkLst>
            <pc:docMk/>
            <pc:sldMk cId="2610427774" sldId="1316"/>
            <ac:spMk id="2" creationId="{593A07B6-0234-4980-9F94-18F392E096B8}"/>
          </ac:spMkLst>
        </pc:spChg>
        <pc:spChg chg="mod">
          <ac:chgData name="Jakub Hofman" userId="53285062-d52a-4c88-bcdc-d767b8cc0044" providerId="ADAL" clId="{2A51A8FF-E4DF-4826-9833-87040A4401B8}" dt="2020-12-16T22:13:51.311" v="2765" actId="14100"/>
          <ac:spMkLst>
            <pc:docMk/>
            <pc:sldMk cId="2610427774" sldId="1316"/>
            <ac:spMk id="3" creationId="{434DF6D4-5C33-4884-A06C-06E9F4971706}"/>
          </ac:spMkLst>
        </pc:spChg>
        <pc:picChg chg="add mod modCrop">
          <ac:chgData name="Jakub Hofman" userId="53285062-d52a-4c88-bcdc-d767b8cc0044" providerId="ADAL" clId="{2A51A8FF-E4DF-4826-9833-87040A4401B8}" dt="2020-12-16T22:13:45.832" v="2764" actId="14100"/>
          <ac:picMkLst>
            <pc:docMk/>
            <pc:sldMk cId="2610427774" sldId="1316"/>
            <ac:picMk id="5" creationId="{132FBD1B-3599-45AE-A7B2-6A62A37DED37}"/>
          </ac:picMkLst>
        </pc:picChg>
        <pc:picChg chg="add del mod">
          <ac:chgData name="Jakub Hofman" userId="53285062-d52a-4c88-bcdc-d767b8cc0044" providerId="ADAL" clId="{2A51A8FF-E4DF-4826-9833-87040A4401B8}" dt="2020-12-16T22:13:45.320" v="2763"/>
          <ac:picMkLst>
            <pc:docMk/>
            <pc:sldMk cId="2610427774" sldId="1316"/>
            <ac:picMk id="6" creationId="{8C85E4B9-2CE0-4DCB-8933-C16D6DF4FD18}"/>
          </ac:picMkLst>
        </pc:picChg>
      </pc:sldChg>
      <pc:sldChg chg="addSp modSp new mod">
        <pc:chgData name="Jakub Hofman" userId="53285062-d52a-4c88-bcdc-d767b8cc0044" providerId="ADAL" clId="{2A51A8FF-E4DF-4826-9833-87040A4401B8}" dt="2020-12-16T22:14:45.166" v="2776" actId="1076"/>
        <pc:sldMkLst>
          <pc:docMk/>
          <pc:sldMk cId="4125598221" sldId="1317"/>
        </pc:sldMkLst>
        <pc:spChg chg="mod">
          <ac:chgData name="Jakub Hofman" userId="53285062-d52a-4c88-bcdc-d767b8cc0044" providerId="ADAL" clId="{2A51A8FF-E4DF-4826-9833-87040A4401B8}" dt="2020-12-16T21:53:55.806" v="2350" actId="20577"/>
          <ac:spMkLst>
            <pc:docMk/>
            <pc:sldMk cId="4125598221" sldId="1317"/>
            <ac:spMk id="2" creationId="{5E46FE5D-6853-47BF-9FC1-1381518585B0}"/>
          </ac:spMkLst>
        </pc:spChg>
        <pc:spChg chg="mod">
          <ac:chgData name="Jakub Hofman" userId="53285062-d52a-4c88-bcdc-d767b8cc0044" providerId="ADAL" clId="{2A51A8FF-E4DF-4826-9833-87040A4401B8}" dt="2020-12-16T22:14:09.040" v="2767" actId="6549"/>
          <ac:spMkLst>
            <pc:docMk/>
            <pc:sldMk cId="4125598221" sldId="1317"/>
            <ac:spMk id="3" creationId="{41ABAA4B-A208-4271-82E8-C64107A995E8}"/>
          </ac:spMkLst>
        </pc:spChg>
        <pc:picChg chg="add mod">
          <ac:chgData name="Jakub Hofman" userId="53285062-d52a-4c88-bcdc-d767b8cc0044" providerId="ADAL" clId="{2A51A8FF-E4DF-4826-9833-87040A4401B8}" dt="2020-12-16T22:14:43.670" v="2775" actId="1076"/>
          <ac:picMkLst>
            <pc:docMk/>
            <pc:sldMk cId="4125598221" sldId="1317"/>
            <ac:picMk id="5" creationId="{05250C4E-39BF-41AE-B9F2-0564782911D9}"/>
          </ac:picMkLst>
        </pc:picChg>
        <pc:picChg chg="add mod">
          <ac:chgData name="Jakub Hofman" userId="53285062-d52a-4c88-bcdc-d767b8cc0044" providerId="ADAL" clId="{2A51A8FF-E4DF-4826-9833-87040A4401B8}" dt="2020-12-16T22:14:45.166" v="2776" actId="1076"/>
          <ac:picMkLst>
            <pc:docMk/>
            <pc:sldMk cId="4125598221" sldId="1317"/>
            <ac:picMk id="6" creationId="{4F31D40B-6D97-44C5-B820-3426C86B1E6E}"/>
          </ac:picMkLst>
        </pc:picChg>
      </pc:sldChg>
      <pc:sldChg chg="add del">
        <pc:chgData name="Jakub Hofman" userId="53285062-d52a-4c88-bcdc-d767b8cc0044" providerId="ADAL" clId="{2A51A8FF-E4DF-4826-9833-87040A4401B8}" dt="2020-12-16T22:14:13.785" v="2768" actId="47"/>
        <pc:sldMkLst>
          <pc:docMk/>
          <pc:sldMk cId="3025019248" sldId="1318"/>
        </pc:sldMkLst>
      </pc:sldChg>
      <pc:sldChg chg="new del">
        <pc:chgData name="Jakub Hofman" userId="53285062-d52a-4c88-bcdc-d767b8cc0044" providerId="ADAL" clId="{2A51A8FF-E4DF-4826-9833-87040A4401B8}" dt="2020-12-16T21:57:09.904" v="2506" actId="680"/>
        <pc:sldMkLst>
          <pc:docMk/>
          <pc:sldMk cId="3895125094" sldId="1318"/>
        </pc:sldMkLst>
      </pc:sldChg>
      <pc:sldChg chg="addSp delSp modSp add mod">
        <pc:chgData name="Jakub Hofman" userId="53285062-d52a-4c88-bcdc-d767b8cc0044" providerId="ADAL" clId="{2A51A8FF-E4DF-4826-9833-87040A4401B8}" dt="2020-12-16T22:11:58.687" v="2752" actId="20577"/>
        <pc:sldMkLst>
          <pc:docMk/>
          <pc:sldMk cId="1059828736" sldId="1319"/>
        </pc:sldMkLst>
        <pc:spChg chg="del mod">
          <ac:chgData name="Jakub Hofman" userId="53285062-d52a-4c88-bcdc-d767b8cc0044" providerId="ADAL" clId="{2A51A8FF-E4DF-4826-9833-87040A4401B8}" dt="2020-12-16T22:11:27.610" v="2686" actId="478"/>
          <ac:spMkLst>
            <pc:docMk/>
            <pc:sldMk cId="1059828736" sldId="1319"/>
            <ac:spMk id="3" creationId="{434DF6D4-5C33-4884-A06C-06E9F4971706}"/>
          </ac:spMkLst>
        </pc:spChg>
        <pc:spChg chg="add mod">
          <ac:chgData name="Jakub Hofman" userId="53285062-d52a-4c88-bcdc-d767b8cc0044" providerId="ADAL" clId="{2A51A8FF-E4DF-4826-9833-87040A4401B8}" dt="2020-12-16T22:11:58.687" v="2752" actId="20577"/>
          <ac:spMkLst>
            <pc:docMk/>
            <pc:sldMk cId="1059828736" sldId="1319"/>
            <ac:spMk id="8" creationId="{F69BF564-C7BE-4478-9377-57AAC9A7D695}"/>
          </ac:spMkLst>
        </pc:spChg>
        <pc:picChg chg="del">
          <ac:chgData name="Jakub Hofman" userId="53285062-d52a-4c88-bcdc-d767b8cc0044" providerId="ADAL" clId="{2A51A8FF-E4DF-4826-9833-87040A4401B8}" dt="2020-12-16T21:59:29.165" v="2654" actId="478"/>
          <ac:picMkLst>
            <pc:docMk/>
            <pc:sldMk cId="1059828736" sldId="1319"/>
            <ac:picMk id="5" creationId="{132FBD1B-3599-45AE-A7B2-6A62A37DED37}"/>
          </ac:picMkLst>
        </pc:picChg>
        <pc:picChg chg="add mod">
          <ac:chgData name="Jakub Hofman" userId="53285062-d52a-4c88-bcdc-d767b8cc0044" providerId="ADAL" clId="{2A51A8FF-E4DF-4826-9833-87040A4401B8}" dt="2020-12-16T22:11:05.078" v="2671" actId="1076"/>
          <ac:picMkLst>
            <pc:docMk/>
            <pc:sldMk cId="1059828736" sldId="1319"/>
            <ac:picMk id="6" creationId="{262C97AB-38C8-4BDE-8D87-4EBBF98AC3E0}"/>
          </ac:picMkLst>
        </pc:picChg>
      </pc:sldChg>
      <pc:sldChg chg="modSp add mod">
        <pc:chgData name="Jakub Hofman" userId="53285062-d52a-4c88-bcdc-d767b8cc0044" providerId="ADAL" clId="{2A51A8FF-E4DF-4826-9833-87040A4401B8}" dt="2020-12-16T22:15:43.648" v="2811" actId="6549"/>
        <pc:sldMkLst>
          <pc:docMk/>
          <pc:sldMk cId="2818029300" sldId="1320"/>
        </pc:sldMkLst>
        <pc:spChg chg="mod">
          <ac:chgData name="Jakub Hofman" userId="53285062-d52a-4c88-bcdc-d767b8cc0044" providerId="ADAL" clId="{2A51A8FF-E4DF-4826-9833-87040A4401B8}" dt="2020-12-16T22:15:43.648" v="2811" actId="6549"/>
          <ac:spMkLst>
            <pc:docMk/>
            <pc:sldMk cId="2818029300" sldId="1320"/>
            <ac:spMk id="3" creationId="{434DF6D4-5C33-4884-A06C-06E9F4971706}"/>
          </ac:spMkLst>
        </pc:spChg>
      </pc:sldChg>
      <pc:sldChg chg="del">
        <pc:chgData name="Jakub Hofman" userId="53285062-d52a-4c88-bcdc-d767b8cc0044" providerId="ADAL" clId="{2A51A8FF-E4DF-4826-9833-87040A4401B8}" dt="2020-12-17T23:29:35.085" v="4933" actId="47"/>
        <pc:sldMkLst>
          <pc:docMk/>
          <pc:sldMk cId="2536878160" sldId="1339"/>
        </pc:sldMkLst>
      </pc:sldChg>
      <pc:sldChg chg="del">
        <pc:chgData name="Jakub Hofman" userId="53285062-d52a-4c88-bcdc-d767b8cc0044" providerId="ADAL" clId="{2A51A8FF-E4DF-4826-9833-87040A4401B8}" dt="2020-12-17T23:35:18.445" v="5013" actId="47"/>
        <pc:sldMkLst>
          <pc:docMk/>
          <pc:sldMk cId="549986837" sldId="1340"/>
        </pc:sldMkLst>
      </pc:sldChg>
      <pc:sldChg chg="modSp del mod">
        <pc:chgData name="Jakub Hofman" userId="53285062-d52a-4c88-bcdc-d767b8cc0044" providerId="ADAL" clId="{2A51A8FF-E4DF-4826-9833-87040A4401B8}" dt="2020-12-17T22:37:35.308" v="4000" actId="47"/>
        <pc:sldMkLst>
          <pc:docMk/>
          <pc:sldMk cId="4086015632" sldId="1360"/>
        </pc:sldMkLst>
        <pc:spChg chg="mod">
          <ac:chgData name="Jakub Hofman" userId="53285062-d52a-4c88-bcdc-d767b8cc0044" providerId="ADAL" clId="{2A51A8FF-E4DF-4826-9833-87040A4401B8}" dt="2020-12-17T22:35:21.831" v="3954" actId="21"/>
          <ac:spMkLst>
            <pc:docMk/>
            <pc:sldMk cId="4086015632" sldId="1360"/>
            <ac:spMk id="3" creationId="{188BD9FC-52F3-45FC-AA51-B4A0D277B74C}"/>
          </ac:spMkLst>
        </pc:spChg>
      </pc:sldChg>
      <pc:sldChg chg="modSp del mod">
        <pc:chgData name="Jakub Hofman" userId="53285062-d52a-4c88-bcdc-d767b8cc0044" providerId="ADAL" clId="{2A51A8FF-E4DF-4826-9833-87040A4401B8}" dt="2020-12-17T23:36:11.235" v="5022" actId="47"/>
        <pc:sldMkLst>
          <pc:docMk/>
          <pc:sldMk cId="2274747900" sldId="1361"/>
        </pc:sldMkLst>
        <pc:spChg chg="mod">
          <ac:chgData name="Jakub Hofman" userId="53285062-d52a-4c88-bcdc-d767b8cc0044" providerId="ADAL" clId="{2A51A8FF-E4DF-4826-9833-87040A4401B8}" dt="2020-12-17T23:31:41.436" v="4978" actId="21"/>
          <ac:spMkLst>
            <pc:docMk/>
            <pc:sldMk cId="2274747900" sldId="1361"/>
            <ac:spMk id="3" creationId="{0563E589-DDEA-4A0A-B68B-5369EFC09321}"/>
          </ac:spMkLst>
        </pc:spChg>
      </pc:sldChg>
      <pc:sldChg chg="modSp del mod">
        <pc:chgData name="Jakub Hofman" userId="53285062-d52a-4c88-bcdc-d767b8cc0044" providerId="ADAL" clId="{2A51A8FF-E4DF-4826-9833-87040A4401B8}" dt="2020-12-17T23:37:47.916" v="5062" actId="47"/>
        <pc:sldMkLst>
          <pc:docMk/>
          <pc:sldMk cId="2829075512" sldId="1362"/>
        </pc:sldMkLst>
        <pc:spChg chg="mod">
          <ac:chgData name="Jakub Hofman" userId="53285062-d52a-4c88-bcdc-d767b8cc0044" providerId="ADAL" clId="{2A51A8FF-E4DF-4826-9833-87040A4401B8}" dt="2020-12-17T23:34:11.329" v="5004" actId="6549"/>
          <ac:spMkLst>
            <pc:docMk/>
            <pc:sldMk cId="2829075512" sldId="1362"/>
            <ac:spMk id="3" creationId="{74E52193-9857-47BF-B29F-46EAEDB02920}"/>
          </ac:spMkLst>
        </pc:spChg>
      </pc:sldChg>
      <pc:sldChg chg="modSp del mod">
        <pc:chgData name="Jakub Hofman" userId="53285062-d52a-4c88-bcdc-d767b8cc0044" providerId="ADAL" clId="{2A51A8FF-E4DF-4826-9833-87040A4401B8}" dt="2020-12-17T23:35:29.190" v="5015" actId="2696"/>
        <pc:sldMkLst>
          <pc:docMk/>
          <pc:sldMk cId="3243581740" sldId="1363"/>
        </pc:sldMkLst>
        <pc:spChg chg="mod">
          <ac:chgData name="Jakub Hofman" userId="53285062-d52a-4c88-bcdc-d767b8cc0044" providerId="ADAL" clId="{2A51A8FF-E4DF-4826-9833-87040A4401B8}" dt="2020-12-17T23:35:22.171" v="5014" actId="113"/>
          <ac:spMkLst>
            <pc:docMk/>
            <pc:sldMk cId="3243581740" sldId="1363"/>
            <ac:spMk id="3" creationId="{21450CEA-F1A9-4FE3-9794-8464C63ACCE4}"/>
          </ac:spMkLst>
        </pc:spChg>
      </pc:sldChg>
      <pc:sldChg chg="addSp modSp add mod">
        <pc:chgData name="Jakub Hofman" userId="53285062-d52a-4c88-bcdc-d767b8cc0044" providerId="ADAL" clId="{2A51A8FF-E4DF-4826-9833-87040A4401B8}" dt="2020-12-17T23:36:03.710" v="5021"/>
        <pc:sldMkLst>
          <pc:docMk/>
          <pc:sldMk cId="3805577858" sldId="1363"/>
        </pc:sldMkLst>
        <pc:spChg chg="mod">
          <ac:chgData name="Jakub Hofman" userId="53285062-d52a-4c88-bcdc-d767b8cc0044" providerId="ADAL" clId="{2A51A8FF-E4DF-4826-9833-87040A4401B8}" dt="2020-12-17T23:35:59.950" v="5020"/>
          <ac:spMkLst>
            <pc:docMk/>
            <pc:sldMk cId="3805577858" sldId="1363"/>
            <ac:spMk id="2" creationId="{A619C60E-D7E3-4E1F-87AE-1B998689EBF0}"/>
          </ac:spMkLst>
        </pc:spChg>
        <pc:spChg chg="mod">
          <ac:chgData name="Jakub Hofman" userId="53285062-d52a-4c88-bcdc-d767b8cc0044" providerId="ADAL" clId="{2A51A8FF-E4DF-4826-9833-87040A4401B8}" dt="2020-12-17T23:35:51.090" v="5019" actId="6549"/>
          <ac:spMkLst>
            <pc:docMk/>
            <pc:sldMk cId="3805577858" sldId="1363"/>
            <ac:spMk id="3" creationId="{21450CEA-F1A9-4FE3-9794-8464C63ACCE4}"/>
          </ac:spMkLst>
        </pc:spChg>
        <pc:picChg chg="add mod">
          <ac:chgData name="Jakub Hofman" userId="53285062-d52a-4c88-bcdc-d767b8cc0044" providerId="ADAL" clId="{2A51A8FF-E4DF-4826-9833-87040A4401B8}" dt="2020-12-17T23:36:03.710" v="5021"/>
          <ac:picMkLst>
            <pc:docMk/>
            <pc:sldMk cId="3805577858" sldId="1363"/>
            <ac:picMk id="5" creationId="{9ED2D99D-2E8E-4F4F-ABF2-95F16E8067C9}"/>
          </ac:picMkLst>
        </pc:picChg>
      </pc:sldChg>
      <pc:sldChg chg="addSp modSp">
        <pc:chgData name="Jakub Hofman" userId="53285062-d52a-4c88-bcdc-d767b8cc0044" providerId="ADAL" clId="{2A51A8FF-E4DF-4826-9833-87040A4401B8}" dt="2020-12-17T22:00:14.883" v="3336"/>
        <pc:sldMkLst>
          <pc:docMk/>
          <pc:sldMk cId="1261585385" sldId="1376"/>
        </pc:sldMkLst>
        <pc:picChg chg="add mod">
          <ac:chgData name="Jakub Hofman" userId="53285062-d52a-4c88-bcdc-d767b8cc0044" providerId="ADAL" clId="{2A51A8FF-E4DF-4826-9833-87040A4401B8}" dt="2020-12-17T22:00:14.883" v="3336"/>
          <ac:picMkLst>
            <pc:docMk/>
            <pc:sldMk cId="1261585385" sldId="1376"/>
            <ac:picMk id="6" creationId="{7C6A2FD6-5A59-4061-92D6-960F623C6605}"/>
          </ac:picMkLst>
        </pc:picChg>
      </pc:sldChg>
      <pc:sldChg chg="addSp delSp modSp new mod">
        <pc:chgData name="Jakub Hofman" userId="53285062-d52a-4c88-bcdc-d767b8cc0044" providerId="ADAL" clId="{2A51A8FF-E4DF-4826-9833-87040A4401B8}" dt="2020-12-17T22:00:18.867" v="3339"/>
        <pc:sldMkLst>
          <pc:docMk/>
          <pc:sldMk cId="2866199063" sldId="1390"/>
        </pc:sldMkLst>
        <pc:spChg chg="mod">
          <ac:chgData name="Jakub Hofman" userId="53285062-d52a-4c88-bcdc-d767b8cc0044" providerId="ADAL" clId="{2A51A8FF-E4DF-4826-9833-87040A4401B8}" dt="2020-12-17T21:07:45.079" v="2870" actId="6549"/>
          <ac:spMkLst>
            <pc:docMk/>
            <pc:sldMk cId="2866199063" sldId="1390"/>
            <ac:spMk id="2" creationId="{B85ECFBE-9C46-41B6-98B4-ABF09200E946}"/>
          </ac:spMkLst>
        </pc:spChg>
        <pc:spChg chg="mod">
          <ac:chgData name="Jakub Hofman" userId="53285062-d52a-4c88-bcdc-d767b8cc0044" providerId="ADAL" clId="{2A51A8FF-E4DF-4826-9833-87040A4401B8}" dt="2020-12-17T21:58:01.298" v="3172" actId="6549"/>
          <ac:spMkLst>
            <pc:docMk/>
            <pc:sldMk cId="2866199063" sldId="1390"/>
            <ac:spMk id="3" creationId="{4C705322-A9DA-418D-8F34-69BD02900968}"/>
          </ac:spMkLst>
        </pc:spChg>
        <pc:spChg chg="add del mod">
          <ac:chgData name="Jakub Hofman" userId="53285062-d52a-4c88-bcdc-d767b8cc0044" providerId="ADAL" clId="{2A51A8FF-E4DF-4826-9833-87040A4401B8}" dt="2020-12-17T21:13:19.519" v="3019" actId="478"/>
          <ac:spMkLst>
            <pc:docMk/>
            <pc:sldMk cId="2866199063" sldId="1390"/>
            <ac:spMk id="6" creationId="{E98FF5FD-32B3-460F-90B1-077D1913722A}"/>
          </ac:spMkLst>
        </pc:spChg>
        <pc:picChg chg="add mod">
          <ac:chgData name="Jakub Hofman" userId="53285062-d52a-4c88-bcdc-d767b8cc0044" providerId="ADAL" clId="{2A51A8FF-E4DF-4826-9833-87040A4401B8}" dt="2020-12-17T22:00:18.867" v="3339"/>
          <ac:picMkLst>
            <pc:docMk/>
            <pc:sldMk cId="2866199063" sldId="1390"/>
            <ac:picMk id="7" creationId="{F8EDC044-73E8-4DBC-82BE-F42284C39FF3}"/>
          </ac:picMkLst>
        </pc:picChg>
      </pc:sldChg>
      <pc:sldChg chg="addSp delSp modSp add mod">
        <pc:chgData name="Jakub Hofman" userId="53285062-d52a-4c88-bcdc-d767b8cc0044" providerId="ADAL" clId="{2A51A8FF-E4DF-4826-9833-87040A4401B8}" dt="2020-12-17T22:00:20.102" v="3340"/>
        <pc:sldMkLst>
          <pc:docMk/>
          <pc:sldMk cId="1658909797" sldId="1391"/>
        </pc:sldMkLst>
        <pc:spChg chg="mod">
          <ac:chgData name="Jakub Hofman" userId="53285062-d52a-4c88-bcdc-d767b8cc0044" providerId="ADAL" clId="{2A51A8FF-E4DF-4826-9833-87040A4401B8}" dt="2020-12-17T21:12:57.472" v="3016" actId="6549"/>
          <ac:spMkLst>
            <pc:docMk/>
            <pc:sldMk cId="1658909797" sldId="1391"/>
            <ac:spMk id="3" creationId="{4C705322-A9DA-418D-8F34-69BD02900968}"/>
          </ac:spMkLst>
        </pc:spChg>
        <pc:spChg chg="del">
          <ac:chgData name="Jakub Hofman" userId="53285062-d52a-4c88-bcdc-d767b8cc0044" providerId="ADAL" clId="{2A51A8FF-E4DF-4826-9833-87040A4401B8}" dt="2020-12-17T21:13:11.359" v="3017" actId="478"/>
          <ac:spMkLst>
            <pc:docMk/>
            <pc:sldMk cId="1658909797" sldId="1391"/>
            <ac:spMk id="6" creationId="{E98FF5FD-32B3-460F-90B1-077D1913722A}"/>
          </ac:spMkLst>
        </pc:spChg>
        <pc:spChg chg="add mod">
          <ac:chgData name="Jakub Hofman" userId="53285062-d52a-4c88-bcdc-d767b8cc0044" providerId="ADAL" clId="{2A51A8FF-E4DF-4826-9833-87040A4401B8}" dt="2020-12-17T21:43:10.888" v="3092" actId="1076"/>
          <ac:spMkLst>
            <pc:docMk/>
            <pc:sldMk cId="1658909797" sldId="1391"/>
            <ac:spMk id="7" creationId="{D03B60BB-FE26-40E3-B84D-A926380FA567}"/>
          </ac:spMkLst>
        </pc:spChg>
        <pc:picChg chg="add mod">
          <ac:chgData name="Jakub Hofman" userId="53285062-d52a-4c88-bcdc-d767b8cc0044" providerId="ADAL" clId="{2A51A8FF-E4DF-4826-9833-87040A4401B8}" dt="2020-12-17T22:00:20.102" v="3340"/>
          <ac:picMkLst>
            <pc:docMk/>
            <pc:sldMk cId="1658909797" sldId="1391"/>
            <ac:picMk id="8" creationId="{36703A59-386F-4305-A574-CEC60BBED2E7}"/>
          </ac:picMkLst>
        </pc:picChg>
      </pc:sldChg>
      <pc:sldChg chg="addSp delSp modSp add mod">
        <pc:chgData name="Jakub Hofman" userId="53285062-d52a-4c88-bcdc-d767b8cc0044" providerId="ADAL" clId="{2A51A8FF-E4DF-4826-9833-87040A4401B8}" dt="2020-12-17T22:00:21.721" v="3341"/>
        <pc:sldMkLst>
          <pc:docMk/>
          <pc:sldMk cId="3609660630" sldId="1392"/>
        </pc:sldMkLst>
        <pc:spChg chg="mod">
          <ac:chgData name="Jakub Hofman" userId="53285062-d52a-4c88-bcdc-d767b8cc0044" providerId="ADAL" clId="{2A51A8FF-E4DF-4826-9833-87040A4401B8}" dt="2020-12-17T21:55:39.747" v="3120" actId="113"/>
          <ac:spMkLst>
            <pc:docMk/>
            <pc:sldMk cId="3609660630" sldId="1392"/>
            <ac:spMk id="3" creationId="{4C705322-A9DA-418D-8F34-69BD02900968}"/>
          </ac:spMkLst>
        </pc:spChg>
        <pc:picChg chg="add del mod">
          <ac:chgData name="Jakub Hofman" userId="53285062-d52a-4c88-bcdc-d767b8cc0044" providerId="ADAL" clId="{2A51A8FF-E4DF-4826-9833-87040A4401B8}" dt="2020-12-17T21:54:14.121" v="3105" actId="478"/>
          <ac:picMkLst>
            <pc:docMk/>
            <pc:sldMk cId="3609660630" sldId="1392"/>
            <ac:picMk id="7" creationId="{0CA56A79-11A1-4F8D-A87B-7C1B41A5BF39}"/>
          </ac:picMkLst>
        </pc:picChg>
        <pc:picChg chg="add mod">
          <ac:chgData name="Jakub Hofman" userId="53285062-d52a-4c88-bcdc-d767b8cc0044" providerId="ADAL" clId="{2A51A8FF-E4DF-4826-9833-87040A4401B8}" dt="2020-12-17T21:54:26.792" v="3110" actId="1076"/>
          <ac:picMkLst>
            <pc:docMk/>
            <pc:sldMk cId="3609660630" sldId="1392"/>
            <ac:picMk id="9" creationId="{5C898328-BB3B-446F-9699-60E5C58E0C8E}"/>
          </ac:picMkLst>
        </pc:picChg>
        <pc:picChg chg="add mod">
          <ac:chgData name="Jakub Hofman" userId="53285062-d52a-4c88-bcdc-d767b8cc0044" providerId="ADAL" clId="{2A51A8FF-E4DF-4826-9833-87040A4401B8}" dt="2020-12-17T22:00:21.721" v="3341"/>
          <ac:picMkLst>
            <pc:docMk/>
            <pc:sldMk cId="3609660630" sldId="1392"/>
            <ac:picMk id="10" creationId="{5548A536-2C94-47D2-9F5F-7D318E081BC2}"/>
          </ac:picMkLst>
        </pc:picChg>
      </pc:sldChg>
      <pc:sldChg chg="modSp add del mod">
        <pc:chgData name="Jakub Hofman" userId="53285062-d52a-4c88-bcdc-d767b8cc0044" providerId="ADAL" clId="{2A51A8FF-E4DF-4826-9833-87040A4401B8}" dt="2020-12-21T08:26:45.836" v="5252" actId="2696"/>
        <pc:sldMkLst>
          <pc:docMk/>
          <pc:sldMk cId="3123106499" sldId="1393"/>
        </pc:sldMkLst>
        <pc:spChg chg="mod">
          <ac:chgData name="Jakub Hofman" userId="53285062-d52a-4c88-bcdc-d767b8cc0044" providerId="ADAL" clId="{2A51A8FF-E4DF-4826-9833-87040A4401B8}" dt="2020-12-17T21:37:32.645" v="3069"/>
          <ac:spMkLst>
            <pc:docMk/>
            <pc:sldMk cId="3123106499" sldId="1393"/>
            <ac:spMk id="2" creationId="{8C9C6E1C-096B-4729-B5F2-9CECA8D298A9}"/>
          </ac:spMkLst>
        </pc:spChg>
        <pc:spChg chg="mod">
          <ac:chgData name="Jakub Hofman" userId="53285062-d52a-4c88-bcdc-d767b8cc0044" providerId="ADAL" clId="{2A51A8FF-E4DF-4826-9833-87040A4401B8}" dt="2020-12-17T21:41:02.141" v="3081"/>
          <ac:spMkLst>
            <pc:docMk/>
            <pc:sldMk cId="3123106499" sldId="1393"/>
            <ac:spMk id="3" creationId="{8BD5B543-B3BF-4F8B-9F22-E237E218D54E}"/>
          </ac:spMkLst>
        </pc:spChg>
      </pc:sldChg>
      <pc:sldChg chg="add del">
        <pc:chgData name="Jakub Hofman" userId="53285062-d52a-4c88-bcdc-d767b8cc0044" providerId="ADAL" clId="{2A51A8FF-E4DF-4826-9833-87040A4401B8}" dt="2020-12-21T08:29:50.845" v="5267" actId="47"/>
        <pc:sldMkLst>
          <pc:docMk/>
          <pc:sldMk cId="3989542403" sldId="1393"/>
        </pc:sldMkLst>
      </pc:sldChg>
      <pc:sldChg chg="add del">
        <pc:chgData name="Jakub Hofman" userId="53285062-d52a-4c88-bcdc-d767b8cc0044" providerId="ADAL" clId="{2A51A8FF-E4DF-4826-9833-87040A4401B8}" dt="2020-12-21T08:29:50.845" v="5267" actId="47"/>
        <pc:sldMkLst>
          <pc:docMk/>
          <pc:sldMk cId="124125868" sldId="1394"/>
        </pc:sldMkLst>
      </pc:sldChg>
      <pc:sldChg chg="modSp add del mod">
        <pc:chgData name="Jakub Hofman" userId="53285062-d52a-4c88-bcdc-d767b8cc0044" providerId="ADAL" clId="{2A51A8FF-E4DF-4826-9833-87040A4401B8}" dt="2020-12-21T08:26:45.836" v="5252" actId="2696"/>
        <pc:sldMkLst>
          <pc:docMk/>
          <pc:sldMk cId="2294588656" sldId="1394"/>
        </pc:sldMkLst>
        <pc:spChg chg="mod">
          <ac:chgData name="Jakub Hofman" userId="53285062-d52a-4c88-bcdc-d767b8cc0044" providerId="ADAL" clId="{2A51A8FF-E4DF-4826-9833-87040A4401B8}" dt="2020-12-17T21:39:57.285" v="3076" actId="6549"/>
          <ac:spMkLst>
            <pc:docMk/>
            <pc:sldMk cId="2294588656" sldId="1394"/>
            <ac:spMk id="3" creationId="{8BD5B543-B3BF-4F8B-9F22-E237E218D54E}"/>
          </ac:spMkLst>
        </pc:spChg>
      </pc:sldChg>
      <pc:sldChg chg="addSp delSp modSp add mod">
        <pc:chgData name="Jakub Hofman" userId="53285062-d52a-4c88-bcdc-d767b8cc0044" providerId="ADAL" clId="{2A51A8FF-E4DF-4826-9833-87040A4401B8}" dt="2020-12-17T22:00:22.642" v="3342"/>
        <pc:sldMkLst>
          <pc:docMk/>
          <pc:sldMk cId="3201504011" sldId="1395"/>
        </pc:sldMkLst>
        <pc:spChg chg="mod">
          <ac:chgData name="Jakub Hofman" userId="53285062-d52a-4c88-bcdc-d767b8cc0044" providerId="ADAL" clId="{2A51A8FF-E4DF-4826-9833-87040A4401B8}" dt="2020-12-17T21:55:36.171" v="3119" actId="113"/>
          <ac:spMkLst>
            <pc:docMk/>
            <pc:sldMk cId="3201504011" sldId="1395"/>
            <ac:spMk id="3" creationId="{4C705322-A9DA-418D-8F34-69BD02900968}"/>
          </ac:spMkLst>
        </pc:spChg>
        <pc:picChg chg="add mod">
          <ac:chgData name="Jakub Hofman" userId="53285062-d52a-4c88-bcdc-d767b8cc0044" providerId="ADAL" clId="{2A51A8FF-E4DF-4826-9833-87040A4401B8}" dt="2020-12-17T21:55:08.697" v="3117" actId="1076"/>
          <ac:picMkLst>
            <pc:docMk/>
            <pc:sldMk cId="3201504011" sldId="1395"/>
            <ac:picMk id="7" creationId="{652F48A7-FB3D-40A0-A37E-B8BA865ED683}"/>
          </ac:picMkLst>
        </pc:picChg>
        <pc:picChg chg="del">
          <ac:chgData name="Jakub Hofman" userId="53285062-d52a-4c88-bcdc-d767b8cc0044" providerId="ADAL" clId="{2A51A8FF-E4DF-4826-9833-87040A4401B8}" dt="2020-12-17T21:54:54.858" v="3112" actId="478"/>
          <ac:picMkLst>
            <pc:docMk/>
            <pc:sldMk cId="3201504011" sldId="1395"/>
            <ac:picMk id="9" creationId="{5C898328-BB3B-446F-9699-60E5C58E0C8E}"/>
          </ac:picMkLst>
        </pc:picChg>
        <pc:picChg chg="add mod">
          <ac:chgData name="Jakub Hofman" userId="53285062-d52a-4c88-bcdc-d767b8cc0044" providerId="ADAL" clId="{2A51A8FF-E4DF-4826-9833-87040A4401B8}" dt="2020-12-17T22:00:22.642" v="3342"/>
          <ac:picMkLst>
            <pc:docMk/>
            <pc:sldMk cId="3201504011" sldId="1395"/>
            <ac:picMk id="10" creationId="{CCC65082-2681-466B-8419-64CEF8DCA4C9}"/>
          </ac:picMkLst>
        </pc:picChg>
      </pc:sldChg>
      <pc:sldChg chg="addSp modSp new mod">
        <pc:chgData name="Jakub Hofman" userId="53285062-d52a-4c88-bcdc-d767b8cc0044" providerId="ADAL" clId="{2A51A8FF-E4DF-4826-9833-87040A4401B8}" dt="2020-12-17T22:00:24.264" v="3343"/>
        <pc:sldMkLst>
          <pc:docMk/>
          <pc:sldMk cId="17371420" sldId="1396"/>
        </pc:sldMkLst>
        <pc:spChg chg="mod">
          <ac:chgData name="Jakub Hofman" userId="53285062-d52a-4c88-bcdc-d767b8cc0044" providerId="ADAL" clId="{2A51A8FF-E4DF-4826-9833-87040A4401B8}" dt="2020-12-17T21:59:51.914" v="3334" actId="6549"/>
          <ac:spMkLst>
            <pc:docMk/>
            <pc:sldMk cId="17371420" sldId="1396"/>
            <ac:spMk id="2" creationId="{6026E34D-7421-4AEA-A954-054C95F32458}"/>
          </ac:spMkLst>
        </pc:spChg>
        <pc:spChg chg="mod">
          <ac:chgData name="Jakub Hofman" userId="53285062-d52a-4c88-bcdc-d767b8cc0044" providerId="ADAL" clId="{2A51A8FF-E4DF-4826-9833-87040A4401B8}" dt="2020-12-17T21:59:38.485" v="3317" actId="207"/>
          <ac:spMkLst>
            <pc:docMk/>
            <pc:sldMk cId="17371420" sldId="1396"/>
            <ac:spMk id="3" creationId="{962FB813-A89B-44A2-BD0A-99CC8DA743C0}"/>
          </ac:spMkLst>
        </pc:spChg>
        <pc:picChg chg="add mod">
          <ac:chgData name="Jakub Hofman" userId="53285062-d52a-4c88-bcdc-d767b8cc0044" providerId="ADAL" clId="{2A51A8FF-E4DF-4826-9833-87040A4401B8}" dt="2020-12-17T22:00:24.264" v="3343"/>
          <ac:picMkLst>
            <pc:docMk/>
            <pc:sldMk cId="17371420" sldId="1396"/>
            <ac:picMk id="5" creationId="{E656D6A4-D756-4194-8CA7-F2724D19A7AD}"/>
          </ac:picMkLst>
        </pc:picChg>
      </pc:sldChg>
      <pc:sldChg chg="modSp add mod">
        <pc:chgData name="Jakub Hofman" userId="53285062-d52a-4c88-bcdc-d767b8cc0044" providerId="ADAL" clId="{2A51A8FF-E4DF-4826-9833-87040A4401B8}" dt="2020-12-17T22:19:24.268" v="3563" actId="20577"/>
        <pc:sldMkLst>
          <pc:docMk/>
          <pc:sldMk cId="221974099" sldId="1397"/>
        </pc:sldMkLst>
        <pc:spChg chg="mod">
          <ac:chgData name="Jakub Hofman" userId="53285062-d52a-4c88-bcdc-d767b8cc0044" providerId="ADAL" clId="{2A51A8FF-E4DF-4826-9833-87040A4401B8}" dt="2020-12-17T22:19:24.268" v="3563" actId="20577"/>
          <ac:spMkLst>
            <pc:docMk/>
            <pc:sldMk cId="221974099" sldId="1397"/>
            <ac:spMk id="3" creationId="{962FB813-A89B-44A2-BD0A-99CC8DA743C0}"/>
          </ac:spMkLst>
        </pc:spChg>
      </pc:sldChg>
      <pc:sldChg chg="addSp modSp add mod">
        <pc:chgData name="Jakub Hofman" userId="53285062-d52a-4c88-bcdc-d767b8cc0044" providerId="ADAL" clId="{2A51A8FF-E4DF-4826-9833-87040A4401B8}" dt="2020-12-17T22:13:41.106" v="3456" actId="1076"/>
        <pc:sldMkLst>
          <pc:docMk/>
          <pc:sldMk cId="1052201842" sldId="1398"/>
        </pc:sldMkLst>
        <pc:spChg chg="mod">
          <ac:chgData name="Jakub Hofman" userId="53285062-d52a-4c88-bcdc-d767b8cc0044" providerId="ADAL" clId="{2A51A8FF-E4DF-4826-9833-87040A4401B8}" dt="2020-12-17T22:06:49.679" v="3374" actId="6549"/>
          <ac:spMkLst>
            <pc:docMk/>
            <pc:sldMk cId="1052201842" sldId="1398"/>
            <ac:spMk id="3" creationId="{962FB813-A89B-44A2-BD0A-99CC8DA743C0}"/>
          </ac:spMkLst>
        </pc:spChg>
        <pc:spChg chg="add mod">
          <ac:chgData name="Jakub Hofman" userId="53285062-d52a-4c88-bcdc-d767b8cc0044" providerId="ADAL" clId="{2A51A8FF-E4DF-4826-9833-87040A4401B8}" dt="2020-12-17T22:13:05.148" v="3449" actId="20577"/>
          <ac:spMkLst>
            <pc:docMk/>
            <pc:sldMk cId="1052201842" sldId="1398"/>
            <ac:spMk id="9" creationId="{FA44C158-7543-4E86-842F-EED9A9AC57F4}"/>
          </ac:spMkLst>
        </pc:spChg>
        <pc:spChg chg="add mod">
          <ac:chgData name="Jakub Hofman" userId="53285062-d52a-4c88-bcdc-d767b8cc0044" providerId="ADAL" clId="{2A51A8FF-E4DF-4826-9833-87040A4401B8}" dt="2020-12-17T22:13:37.738" v="3455" actId="1076"/>
          <ac:spMkLst>
            <pc:docMk/>
            <pc:sldMk cId="1052201842" sldId="1398"/>
            <ac:spMk id="11" creationId="{D5F9EF23-72C6-4847-BE2B-29F54828BE18}"/>
          </ac:spMkLst>
        </pc:spChg>
        <pc:graphicFrameChg chg="add mod modGraphic">
          <ac:chgData name="Jakub Hofman" userId="53285062-d52a-4c88-bcdc-d767b8cc0044" providerId="ADAL" clId="{2A51A8FF-E4DF-4826-9833-87040A4401B8}" dt="2020-12-17T22:13:09.890" v="3450" actId="1076"/>
          <ac:graphicFrameMkLst>
            <pc:docMk/>
            <pc:sldMk cId="1052201842" sldId="1398"/>
            <ac:graphicFrameMk id="6" creationId="{4E2056E6-AF8D-456E-B15D-F07B177FA2DA}"/>
          </ac:graphicFrameMkLst>
        </pc:graphicFrameChg>
        <pc:graphicFrameChg chg="add mod modGraphic">
          <ac:chgData name="Jakub Hofman" userId="53285062-d52a-4c88-bcdc-d767b8cc0044" providerId="ADAL" clId="{2A51A8FF-E4DF-4826-9833-87040A4401B8}" dt="2020-12-17T22:13:41.106" v="3456" actId="1076"/>
          <ac:graphicFrameMkLst>
            <pc:docMk/>
            <pc:sldMk cId="1052201842" sldId="1398"/>
            <ac:graphicFrameMk id="7" creationId="{0F6D7CC7-ECF2-48B4-86D4-5C7B938A9788}"/>
          </ac:graphicFrameMkLst>
        </pc:graphicFrameChg>
      </pc:sldChg>
      <pc:sldChg chg="modSp add mod">
        <pc:chgData name="Jakub Hofman" userId="53285062-d52a-4c88-bcdc-d767b8cc0044" providerId="ADAL" clId="{2A51A8FF-E4DF-4826-9833-87040A4401B8}" dt="2020-12-17T22:24:34.227" v="3588" actId="20577"/>
        <pc:sldMkLst>
          <pc:docMk/>
          <pc:sldMk cId="1720966146" sldId="1399"/>
        </pc:sldMkLst>
        <pc:spChg chg="mod">
          <ac:chgData name="Jakub Hofman" userId="53285062-d52a-4c88-bcdc-d767b8cc0044" providerId="ADAL" clId="{2A51A8FF-E4DF-4826-9833-87040A4401B8}" dt="2020-12-17T22:24:34.227" v="3588" actId="20577"/>
          <ac:spMkLst>
            <pc:docMk/>
            <pc:sldMk cId="1720966146" sldId="1399"/>
            <ac:spMk id="3" creationId="{962FB813-A89B-44A2-BD0A-99CC8DA743C0}"/>
          </ac:spMkLst>
        </pc:spChg>
      </pc:sldChg>
      <pc:sldChg chg="addSp modSp add mod">
        <pc:chgData name="Jakub Hofman" userId="53285062-d52a-4c88-bcdc-d767b8cc0044" providerId="ADAL" clId="{2A51A8FF-E4DF-4826-9833-87040A4401B8}" dt="2020-12-17T22:23:34.923" v="3573" actId="1076"/>
        <pc:sldMkLst>
          <pc:docMk/>
          <pc:sldMk cId="3091006481" sldId="1400"/>
        </pc:sldMkLst>
        <pc:spChg chg="mod">
          <ac:chgData name="Jakub Hofman" userId="53285062-d52a-4c88-bcdc-d767b8cc0044" providerId="ADAL" clId="{2A51A8FF-E4DF-4826-9833-87040A4401B8}" dt="2020-12-17T22:22:44.770" v="3565" actId="6549"/>
          <ac:spMkLst>
            <pc:docMk/>
            <pc:sldMk cId="3091006481" sldId="1400"/>
            <ac:spMk id="3" creationId="{962FB813-A89B-44A2-BD0A-99CC8DA743C0}"/>
          </ac:spMkLst>
        </pc:spChg>
        <pc:spChg chg="add mod">
          <ac:chgData name="Jakub Hofman" userId="53285062-d52a-4c88-bcdc-d767b8cc0044" providerId="ADAL" clId="{2A51A8FF-E4DF-4826-9833-87040A4401B8}" dt="2020-12-17T22:23:31.420" v="3572" actId="1076"/>
          <ac:spMkLst>
            <pc:docMk/>
            <pc:sldMk cId="3091006481" sldId="1400"/>
            <ac:spMk id="6" creationId="{20F207EE-587E-4EB3-BD62-959A4362CD9B}"/>
          </ac:spMkLst>
        </pc:spChg>
        <pc:graphicFrameChg chg="add mod modGraphic">
          <ac:chgData name="Jakub Hofman" userId="53285062-d52a-4c88-bcdc-d767b8cc0044" providerId="ADAL" clId="{2A51A8FF-E4DF-4826-9833-87040A4401B8}" dt="2020-12-17T22:23:34.923" v="3573" actId="1076"/>
          <ac:graphicFrameMkLst>
            <pc:docMk/>
            <pc:sldMk cId="3091006481" sldId="1400"/>
            <ac:graphicFrameMk id="7" creationId="{348E3337-14F2-44C9-9FDD-E7306C987662}"/>
          </ac:graphicFrameMkLst>
        </pc:graphicFrameChg>
      </pc:sldChg>
      <pc:sldChg chg="modSp add mod">
        <pc:chgData name="Jakub Hofman" userId="53285062-d52a-4c88-bcdc-d767b8cc0044" providerId="ADAL" clId="{2A51A8FF-E4DF-4826-9833-87040A4401B8}" dt="2020-12-17T22:28:31.526" v="3641" actId="404"/>
        <pc:sldMkLst>
          <pc:docMk/>
          <pc:sldMk cId="2891632425" sldId="1401"/>
        </pc:sldMkLst>
        <pc:spChg chg="mod">
          <ac:chgData name="Jakub Hofman" userId="53285062-d52a-4c88-bcdc-d767b8cc0044" providerId="ADAL" clId="{2A51A8FF-E4DF-4826-9833-87040A4401B8}" dt="2020-12-17T22:28:31.526" v="3641" actId="404"/>
          <ac:spMkLst>
            <pc:docMk/>
            <pc:sldMk cId="2891632425" sldId="1401"/>
            <ac:spMk id="3" creationId="{962FB813-A89B-44A2-BD0A-99CC8DA743C0}"/>
          </ac:spMkLst>
        </pc:spChg>
      </pc:sldChg>
      <pc:sldChg chg="addSp delSp modSp add del mod chgLayout">
        <pc:chgData name="Jakub Hofman" userId="53285062-d52a-4c88-bcdc-d767b8cc0044" providerId="ADAL" clId="{2A51A8FF-E4DF-4826-9833-87040A4401B8}" dt="2020-12-17T22:39:17.356" v="4006" actId="2696"/>
        <pc:sldMkLst>
          <pc:docMk/>
          <pc:sldMk cId="591071910" sldId="1402"/>
        </pc:sldMkLst>
        <pc:spChg chg="mod ord">
          <ac:chgData name="Jakub Hofman" userId="53285062-d52a-4c88-bcdc-d767b8cc0044" providerId="ADAL" clId="{2A51A8FF-E4DF-4826-9833-87040A4401B8}" dt="2020-12-17T22:31:28.245" v="3708" actId="700"/>
          <ac:spMkLst>
            <pc:docMk/>
            <pc:sldMk cId="591071910" sldId="1402"/>
            <ac:spMk id="2" creationId="{6026E34D-7421-4AEA-A954-054C95F32458}"/>
          </ac:spMkLst>
        </pc:spChg>
        <pc:spChg chg="del mod">
          <ac:chgData name="Jakub Hofman" userId="53285062-d52a-4c88-bcdc-d767b8cc0044" providerId="ADAL" clId="{2A51A8FF-E4DF-4826-9833-87040A4401B8}" dt="2020-12-17T22:31:25.796" v="3707" actId="478"/>
          <ac:spMkLst>
            <pc:docMk/>
            <pc:sldMk cId="591071910" sldId="1402"/>
            <ac:spMk id="3" creationId="{962FB813-A89B-44A2-BD0A-99CC8DA743C0}"/>
          </ac:spMkLst>
        </pc:spChg>
        <pc:spChg chg="mod ord">
          <ac:chgData name="Jakub Hofman" userId="53285062-d52a-4c88-bcdc-d767b8cc0044" providerId="ADAL" clId="{2A51A8FF-E4DF-4826-9833-87040A4401B8}" dt="2020-12-17T22:31:28.245" v="3708" actId="700"/>
          <ac:spMkLst>
            <pc:docMk/>
            <pc:sldMk cId="591071910" sldId="1402"/>
            <ac:spMk id="4" creationId="{0886C88F-7666-4ACD-93AB-A7B9E90DB225}"/>
          </ac:spMkLst>
        </pc:spChg>
        <pc:spChg chg="add mod ord">
          <ac:chgData name="Jakub Hofman" userId="53285062-d52a-4c88-bcdc-d767b8cc0044" providerId="ADAL" clId="{2A51A8FF-E4DF-4826-9833-87040A4401B8}" dt="2020-12-17T22:34:18.012" v="3946" actId="20577"/>
          <ac:spMkLst>
            <pc:docMk/>
            <pc:sldMk cId="591071910" sldId="1402"/>
            <ac:spMk id="6" creationId="{CCE3E349-C8D9-4991-96E2-BEA20B111ED4}"/>
          </ac:spMkLst>
        </pc:spChg>
      </pc:sldChg>
      <pc:sldChg chg="add">
        <pc:chgData name="Jakub Hofman" userId="53285062-d52a-4c88-bcdc-d767b8cc0044" providerId="ADAL" clId="{2A51A8FF-E4DF-4826-9833-87040A4401B8}" dt="2020-12-17T23:15:30.875" v="4670"/>
        <pc:sldMkLst>
          <pc:docMk/>
          <pc:sldMk cId="1240451398" sldId="1402"/>
        </pc:sldMkLst>
      </pc:sldChg>
      <pc:sldChg chg="modSp add del mod">
        <pc:chgData name="Jakub Hofman" userId="53285062-d52a-4c88-bcdc-d767b8cc0044" providerId="ADAL" clId="{2A51A8FF-E4DF-4826-9833-87040A4401B8}" dt="2020-12-17T23:15:23.635" v="4669" actId="2696"/>
        <pc:sldMkLst>
          <pc:docMk/>
          <pc:sldMk cId="2972654894" sldId="1402"/>
        </pc:sldMkLst>
        <pc:spChg chg="mod">
          <ac:chgData name="Jakub Hofman" userId="53285062-d52a-4c88-bcdc-d767b8cc0044" providerId="ADAL" clId="{2A51A8FF-E4DF-4826-9833-87040A4401B8}" dt="2020-12-17T22:40:58.189" v="4027" actId="20577"/>
          <ac:spMkLst>
            <pc:docMk/>
            <pc:sldMk cId="2972654894" sldId="1402"/>
            <ac:spMk id="2" creationId="{6026E34D-7421-4AEA-A954-054C95F32458}"/>
          </ac:spMkLst>
        </pc:spChg>
        <pc:spChg chg="mod">
          <ac:chgData name="Jakub Hofman" userId="53285062-d52a-4c88-bcdc-d767b8cc0044" providerId="ADAL" clId="{2A51A8FF-E4DF-4826-9833-87040A4401B8}" dt="2020-12-17T22:45:29.351" v="4117" actId="403"/>
          <ac:spMkLst>
            <pc:docMk/>
            <pc:sldMk cId="2972654894" sldId="1402"/>
            <ac:spMk id="6" creationId="{CCE3E349-C8D9-4991-96E2-BEA20B111ED4}"/>
          </ac:spMkLst>
        </pc:spChg>
      </pc:sldChg>
      <pc:sldChg chg="addSp delSp modSp add mod">
        <pc:chgData name="Jakub Hofman" userId="53285062-d52a-4c88-bcdc-d767b8cc0044" providerId="ADAL" clId="{2A51A8FF-E4DF-4826-9833-87040A4401B8}" dt="2020-12-17T22:37:28.781" v="3998" actId="207"/>
        <pc:sldMkLst>
          <pc:docMk/>
          <pc:sldMk cId="384816082" sldId="1403"/>
        </pc:sldMkLst>
        <pc:spChg chg="mod">
          <ac:chgData name="Jakub Hofman" userId="53285062-d52a-4c88-bcdc-d767b8cc0044" providerId="ADAL" clId="{2A51A8FF-E4DF-4826-9833-87040A4401B8}" dt="2020-12-17T22:34:51.829" v="3950" actId="20577"/>
          <ac:spMkLst>
            <pc:docMk/>
            <pc:sldMk cId="384816082" sldId="1403"/>
            <ac:spMk id="2" creationId="{B85ECFBE-9C46-41B6-98B4-ABF09200E946}"/>
          </ac:spMkLst>
        </pc:spChg>
        <pc:spChg chg="mod">
          <ac:chgData name="Jakub Hofman" userId="53285062-d52a-4c88-bcdc-d767b8cc0044" providerId="ADAL" clId="{2A51A8FF-E4DF-4826-9833-87040A4401B8}" dt="2020-12-17T22:37:28.781" v="3998" actId="207"/>
          <ac:spMkLst>
            <pc:docMk/>
            <pc:sldMk cId="384816082" sldId="1403"/>
            <ac:spMk id="3" creationId="{4C705322-A9DA-418D-8F34-69BD02900968}"/>
          </ac:spMkLst>
        </pc:spChg>
        <pc:spChg chg="del">
          <ac:chgData name="Jakub Hofman" userId="53285062-d52a-4c88-bcdc-d767b8cc0044" providerId="ADAL" clId="{2A51A8FF-E4DF-4826-9833-87040A4401B8}" dt="2020-12-17T22:35:08.932" v="3953" actId="478"/>
          <ac:spMkLst>
            <pc:docMk/>
            <pc:sldMk cId="384816082" sldId="1403"/>
            <ac:spMk id="7" creationId="{D03B60BB-FE26-40E3-B84D-A926380FA567}"/>
          </ac:spMkLst>
        </pc:spChg>
        <pc:picChg chg="del">
          <ac:chgData name="Jakub Hofman" userId="53285062-d52a-4c88-bcdc-d767b8cc0044" providerId="ADAL" clId="{2A51A8FF-E4DF-4826-9833-87040A4401B8}" dt="2020-12-17T22:35:04.509" v="3951" actId="478"/>
          <ac:picMkLst>
            <pc:docMk/>
            <pc:sldMk cId="384816082" sldId="1403"/>
            <ac:picMk id="8" creationId="{36703A59-386F-4305-A574-CEC60BBED2E7}"/>
          </ac:picMkLst>
        </pc:picChg>
        <pc:picChg chg="add mod">
          <ac:chgData name="Jakub Hofman" userId="53285062-d52a-4c88-bcdc-d767b8cc0044" providerId="ADAL" clId="{2A51A8FF-E4DF-4826-9833-87040A4401B8}" dt="2020-12-17T22:35:04.853" v="3952"/>
          <ac:picMkLst>
            <pc:docMk/>
            <pc:sldMk cId="384816082" sldId="1403"/>
            <ac:picMk id="9" creationId="{AFEF17C6-4943-41C6-84C3-A51C255CD7BA}"/>
          </ac:picMkLst>
        </pc:picChg>
      </pc:sldChg>
      <pc:sldChg chg="add del">
        <pc:chgData name="Jakub Hofman" userId="53285062-d52a-4c88-bcdc-d767b8cc0044" providerId="ADAL" clId="{2A51A8FF-E4DF-4826-9833-87040A4401B8}" dt="2020-12-17T23:15:07.040" v="4668" actId="47"/>
        <pc:sldMkLst>
          <pc:docMk/>
          <pc:sldMk cId="603572192" sldId="1404"/>
        </pc:sldMkLst>
      </pc:sldChg>
      <pc:sldChg chg="modSp add mod ord">
        <pc:chgData name="Jakub Hofman" userId="53285062-d52a-4c88-bcdc-d767b8cc0044" providerId="ADAL" clId="{2A51A8FF-E4DF-4826-9833-87040A4401B8}" dt="2020-12-17T23:15:35.643" v="4671" actId="6549"/>
        <pc:sldMkLst>
          <pc:docMk/>
          <pc:sldMk cId="1651801045" sldId="1405"/>
        </pc:sldMkLst>
        <pc:spChg chg="mod">
          <ac:chgData name="Jakub Hofman" userId="53285062-d52a-4c88-bcdc-d767b8cc0044" providerId="ADAL" clId="{2A51A8FF-E4DF-4826-9833-87040A4401B8}" dt="2020-12-17T23:15:35.643" v="4671" actId="6549"/>
          <ac:spMkLst>
            <pc:docMk/>
            <pc:sldMk cId="1651801045" sldId="1405"/>
            <ac:spMk id="6" creationId="{CCE3E349-C8D9-4991-96E2-BEA20B111ED4}"/>
          </ac:spMkLst>
        </pc:spChg>
      </pc:sldChg>
      <pc:sldChg chg="addSp delSp modSp add del mod ord">
        <pc:chgData name="Jakub Hofman" userId="53285062-d52a-4c88-bcdc-d767b8cc0044" providerId="ADAL" clId="{2A51A8FF-E4DF-4826-9833-87040A4401B8}" dt="2020-12-17T23:15:23.635" v="4669" actId="2696"/>
        <pc:sldMkLst>
          <pc:docMk/>
          <pc:sldMk cId="184538403" sldId="1406"/>
        </pc:sldMkLst>
        <pc:spChg chg="mod">
          <ac:chgData name="Jakub Hofman" userId="53285062-d52a-4c88-bcdc-d767b8cc0044" providerId="ADAL" clId="{2A51A8FF-E4DF-4826-9833-87040A4401B8}" dt="2020-12-17T22:54:26.782" v="4221" actId="20577"/>
          <ac:spMkLst>
            <pc:docMk/>
            <pc:sldMk cId="184538403" sldId="1406"/>
            <ac:spMk id="2" creationId="{6026E34D-7421-4AEA-A954-054C95F32458}"/>
          </ac:spMkLst>
        </pc:spChg>
        <pc:spChg chg="mod">
          <ac:chgData name="Jakub Hofman" userId="53285062-d52a-4c88-bcdc-d767b8cc0044" providerId="ADAL" clId="{2A51A8FF-E4DF-4826-9833-87040A4401B8}" dt="2020-12-17T23:03:02.695" v="4492" actId="20577"/>
          <ac:spMkLst>
            <pc:docMk/>
            <pc:sldMk cId="184538403" sldId="1406"/>
            <ac:spMk id="6" creationId="{CCE3E349-C8D9-4991-96E2-BEA20B111ED4}"/>
          </ac:spMkLst>
        </pc:spChg>
        <pc:picChg chg="add del mod">
          <ac:chgData name="Jakub Hofman" userId="53285062-d52a-4c88-bcdc-d767b8cc0044" providerId="ADAL" clId="{2A51A8FF-E4DF-4826-9833-87040A4401B8}" dt="2020-12-17T22:47:15.341" v="4127" actId="478"/>
          <ac:picMkLst>
            <pc:docMk/>
            <pc:sldMk cId="184538403" sldId="1406"/>
            <ac:picMk id="1026" creationId="{E7F9CB56-3DA9-4075-992E-1C0672A4A49D}"/>
          </ac:picMkLst>
        </pc:picChg>
        <pc:picChg chg="add del mod">
          <ac:chgData name="Jakub Hofman" userId="53285062-d52a-4c88-bcdc-d767b8cc0044" providerId="ADAL" clId="{2A51A8FF-E4DF-4826-9833-87040A4401B8}" dt="2020-12-17T22:54:30.629" v="4222" actId="478"/>
          <ac:picMkLst>
            <pc:docMk/>
            <pc:sldMk cId="184538403" sldId="1406"/>
            <ac:picMk id="1028" creationId="{6FAC8969-B0EA-42A6-BA77-15EAB4EAA5CE}"/>
          </ac:picMkLst>
        </pc:picChg>
      </pc:sldChg>
      <pc:sldChg chg="add">
        <pc:chgData name="Jakub Hofman" userId="53285062-d52a-4c88-bcdc-d767b8cc0044" providerId="ADAL" clId="{2A51A8FF-E4DF-4826-9833-87040A4401B8}" dt="2020-12-17T23:15:30.875" v="4670"/>
        <pc:sldMkLst>
          <pc:docMk/>
          <pc:sldMk cId="3679143508" sldId="1406"/>
        </pc:sldMkLst>
      </pc:sldChg>
      <pc:sldChg chg="modSp add del mod">
        <pc:chgData name="Jakub Hofman" userId="53285062-d52a-4c88-bcdc-d767b8cc0044" providerId="ADAL" clId="{2A51A8FF-E4DF-4826-9833-87040A4401B8}" dt="2020-12-17T23:15:23.635" v="4669" actId="2696"/>
        <pc:sldMkLst>
          <pc:docMk/>
          <pc:sldMk cId="1847280353" sldId="1407"/>
        </pc:sldMkLst>
        <pc:spChg chg="mod">
          <ac:chgData name="Jakub Hofman" userId="53285062-d52a-4c88-bcdc-d767b8cc0044" providerId="ADAL" clId="{2A51A8FF-E4DF-4826-9833-87040A4401B8}" dt="2020-12-17T22:48:23.786" v="4148" actId="6549"/>
          <ac:spMkLst>
            <pc:docMk/>
            <pc:sldMk cId="1847280353" sldId="1407"/>
            <ac:spMk id="6" creationId="{CCE3E349-C8D9-4991-96E2-BEA20B111ED4}"/>
          </ac:spMkLst>
        </pc:spChg>
      </pc:sldChg>
      <pc:sldChg chg="add">
        <pc:chgData name="Jakub Hofman" userId="53285062-d52a-4c88-bcdc-d767b8cc0044" providerId="ADAL" clId="{2A51A8FF-E4DF-4826-9833-87040A4401B8}" dt="2020-12-17T23:15:30.875" v="4670"/>
        <pc:sldMkLst>
          <pc:docMk/>
          <pc:sldMk cId="1927621582" sldId="1407"/>
        </pc:sldMkLst>
      </pc:sldChg>
      <pc:sldChg chg="add">
        <pc:chgData name="Jakub Hofman" userId="53285062-d52a-4c88-bcdc-d767b8cc0044" providerId="ADAL" clId="{2A51A8FF-E4DF-4826-9833-87040A4401B8}" dt="2020-12-17T23:15:30.875" v="4670"/>
        <pc:sldMkLst>
          <pc:docMk/>
          <pc:sldMk cId="2878365422" sldId="1408"/>
        </pc:sldMkLst>
      </pc:sldChg>
      <pc:sldChg chg="addSp modSp add del ord">
        <pc:chgData name="Jakub Hofman" userId="53285062-d52a-4c88-bcdc-d767b8cc0044" providerId="ADAL" clId="{2A51A8FF-E4DF-4826-9833-87040A4401B8}" dt="2020-12-17T23:15:23.635" v="4669" actId="2696"/>
        <pc:sldMkLst>
          <pc:docMk/>
          <pc:sldMk cId="3465723323" sldId="1408"/>
        </pc:sldMkLst>
        <pc:picChg chg="add mod">
          <ac:chgData name="Jakub Hofman" userId="53285062-d52a-4c88-bcdc-d767b8cc0044" providerId="ADAL" clId="{2A51A8FF-E4DF-4826-9833-87040A4401B8}" dt="2020-12-17T22:54:05.660" v="4181" actId="1076"/>
          <ac:picMkLst>
            <pc:docMk/>
            <pc:sldMk cId="3465723323" sldId="1408"/>
            <ac:picMk id="2050" creationId="{0B5201A7-68C1-4ED5-B3DE-BA78AD6062DF}"/>
          </ac:picMkLst>
        </pc:picChg>
      </pc:sldChg>
      <pc:sldChg chg="add">
        <pc:chgData name="Jakub Hofman" userId="53285062-d52a-4c88-bcdc-d767b8cc0044" providerId="ADAL" clId="{2A51A8FF-E4DF-4826-9833-87040A4401B8}" dt="2020-12-17T23:15:30.875" v="4670"/>
        <pc:sldMkLst>
          <pc:docMk/>
          <pc:sldMk cId="62109881" sldId="1409"/>
        </pc:sldMkLst>
      </pc:sldChg>
      <pc:sldChg chg="modSp add del mod">
        <pc:chgData name="Jakub Hofman" userId="53285062-d52a-4c88-bcdc-d767b8cc0044" providerId="ADAL" clId="{2A51A8FF-E4DF-4826-9833-87040A4401B8}" dt="2020-12-17T23:15:23.635" v="4669" actId="2696"/>
        <pc:sldMkLst>
          <pc:docMk/>
          <pc:sldMk cId="1049955282" sldId="1409"/>
        </pc:sldMkLst>
        <pc:spChg chg="mod">
          <ac:chgData name="Jakub Hofman" userId="53285062-d52a-4c88-bcdc-d767b8cc0044" providerId="ADAL" clId="{2A51A8FF-E4DF-4826-9833-87040A4401B8}" dt="2020-12-17T22:55:06.069" v="4232" actId="20577"/>
          <ac:spMkLst>
            <pc:docMk/>
            <pc:sldMk cId="1049955282" sldId="1409"/>
            <ac:spMk id="2" creationId="{6026E34D-7421-4AEA-A954-054C95F32458}"/>
          </ac:spMkLst>
        </pc:spChg>
        <pc:spChg chg="mod">
          <ac:chgData name="Jakub Hofman" userId="53285062-d52a-4c88-bcdc-d767b8cc0044" providerId="ADAL" clId="{2A51A8FF-E4DF-4826-9833-87040A4401B8}" dt="2020-12-17T22:57:17.327" v="4270" actId="20577"/>
          <ac:spMkLst>
            <pc:docMk/>
            <pc:sldMk cId="1049955282" sldId="1409"/>
            <ac:spMk id="6" creationId="{CCE3E349-C8D9-4991-96E2-BEA20B111ED4}"/>
          </ac:spMkLst>
        </pc:spChg>
      </pc:sldChg>
      <pc:sldChg chg="add del">
        <pc:chgData name="Jakub Hofman" userId="53285062-d52a-4c88-bcdc-d767b8cc0044" providerId="ADAL" clId="{2A51A8FF-E4DF-4826-9833-87040A4401B8}" dt="2020-12-17T23:15:23.635" v="4669" actId="2696"/>
        <pc:sldMkLst>
          <pc:docMk/>
          <pc:sldMk cId="1026843831" sldId="1410"/>
        </pc:sldMkLst>
      </pc:sldChg>
      <pc:sldChg chg="add">
        <pc:chgData name="Jakub Hofman" userId="53285062-d52a-4c88-bcdc-d767b8cc0044" providerId="ADAL" clId="{2A51A8FF-E4DF-4826-9833-87040A4401B8}" dt="2020-12-17T23:15:30.875" v="4670"/>
        <pc:sldMkLst>
          <pc:docMk/>
          <pc:sldMk cId="2455982498" sldId="1410"/>
        </pc:sldMkLst>
      </pc:sldChg>
      <pc:sldChg chg="addSp modSp add del mod">
        <pc:chgData name="Jakub Hofman" userId="53285062-d52a-4c88-bcdc-d767b8cc0044" providerId="ADAL" clId="{2A51A8FF-E4DF-4826-9833-87040A4401B8}" dt="2020-12-17T23:15:23.635" v="4669" actId="2696"/>
        <pc:sldMkLst>
          <pc:docMk/>
          <pc:sldMk cId="1666861786" sldId="1411"/>
        </pc:sldMkLst>
        <pc:spChg chg="mod">
          <ac:chgData name="Jakub Hofman" userId="53285062-d52a-4c88-bcdc-d767b8cc0044" providerId="ADAL" clId="{2A51A8FF-E4DF-4826-9833-87040A4401B8}" dt="2020-12-17T23:03:34.319" v="4513" actId="20577"/>
          <ac:spMkLst>
            <pc:docMk/>
            <pc:sldMk cId="1666861786" sldId="1411"/>
            <ac:spMk id="2" creationId="{6026E34D-7421-4AEA-A954-054C95F32458}"/>
          </ac:spMkLst>
        </pc:spChg>
        <pc:spChg chg="mod">
          <ac:chgData name="Jakub Hofman" userId="53285062-d52a-4c88-bcdc-d767b8cc0044" providerId="ADAL" clId="{2A51A8FF-E4DF-4826-9833-87040A4401B8}" dt="2020-12-17T23:05:53.799" v="4570" actId="20577"/>
          <ac:spMkLst>
            <pc:docMk/>
            <pc:sldMk cId="1666861786" sldId="1411"/>
            <ac:spMk id="6" creationId="{CCE3E349-C8D9-4991-96E2-BEA20B111ED4}"/>
          </ac:spMkLst>
        </pc:spChg>
        <pc:spChg chg="add mod">
          <ac:chgData name="Jakub Hofman" userId="53285062-d52a-4c88-bcdc-d767b8cc0044" providerId="ADAL" clId="{2A51A8FF-E4DF-4826-9833-87040A4401B8}" dt="2020-12-17T23:06:43.701" v="4577" actId="1076"/>
          <ac:spMkLst>
            <pc:docMk/>
            <pc:sldMk cId="1666861786" sldId="1411"/>
            <ac:spMk id="7" creationId="{5F602686-8F63-4B26-AA3C-F3E75709EB53}"/>
          </ac:spMkLst>
        </pc:spChg>
      </pc:sldChg>
      <pc:sldChg chg="add">
        <pc:chgData name="Jakub Hofman" userId="53285062-d52a-4c88-bcdc-d767b8cc0044" providerId="ADAL" clId="{2A51A8FF-E4DF-4826-9833-87040A4401B8}" dt="2020-12-17T23:15:30.875" v="4670"/>
        <pc:sldMkLst>
          <pc:docMk/>
          <pc:sldMk cId="3883566812" sldId="1411"/>
        </pc:sldMkLst>
      </pc:sldChg>
      <pc:sldChg chg="add del">
        <pc:chgData name="Jakub Hofman" userId="53285062-d52a-4c88-bcdc-d767b8cc0044" providerId="ADAL" clId="{2A51A8FF-E4DF-4826-9833-87040A4401B8}" dt="2020-12-17T23:15:23.635" v="4669" actId="2696"/>
        <pc:sldMkLst>
          <pc:docMk/>
          <pc:sldMk cId="452900814" sldId="1412"/>
        </pc:sldMkLst>
      </pc:sldChg>
      <pc:sldChg chg="add">
        <pc:chgData name="Jakub Hofman" userId="53285062-d52a-4c88-bcdc-d767b8cc0044" providerId="ADAL" clId="{2A51A8FF-E4DF-4826-9833-87040A4401B8}" dt="2020-12-17T23:15:30.875" v="4670"/>
        <pc:sldMkLst>
          <pc:docMk/>
          <pc:sldMk cId="2860973783" sldId="1412"/>
        </pc:sldMkLst>
      </pc:sldChg>
      <pc:sldChg chg="addSp modSp add mod">
        <pc:chgData name="Jakub Hofman" userId="53285062-d52a-4c88-bcdc-d767b8cc0044" providerId="ADAL" clId="{2A51A8FF-E4DF-4826-9833-87040A4401B8}" dt="2020-12-17T23:10:27.838" v="4595" actId="1076"/>
        <pc:sldMkLst>
          <pc:docMk/>
          <pc:sldMk cId="2073694816" sldId="1413"/>
        </pc:sldMkLst>
        <pc:spChg chg="mod">
          <ac:chgData name="Jakub Hofman" userId="53285062-d52a-4c88-bcdc-d767b8cc0044" providerId="ADAL" clId="{2A51A8FF-E4DF-4826-9833-87040A4401B8}" dt="2020-12-17T23:08:32.311" v="4587" actId="5793"/>
          <ac:spMkLst>
            <pc:docMk/>
            <pc:sldMk cId="2073694816" sldId="1413"/>
            <ac:spMk id="3" creationId="{4C705322-A9DA-418D-8F34-69BD02900968}"/>
          </ac:spMkLst>
        </pc:spChg>
        <pc:picChg chg="add mod">
          <ac:chgData name="Jakub Hofman" userId="53285062-d52a-4c88-bcdc-d767b8cc0044" providerId="ADAL" clId="{2A51A8FF-E4DF-4826-9833-87040A4401B8}" dt="2020-12-17T23:10:27.838" v="4595" actId="1076"/>
          <ac:picMkLst>
            <pc:docMk/>
            <pc:sldMk cId="2073694816" sldId="1413"/>
            <ac:picMk id="6" creationId="{EBA2A14D-D996-49EC-A993-E5F7569FAA9E}"/>
          </ac:picMkLst>
        </pc:picChg>
        <pc:picChg chg="add mod">
          <ac:chgData name="Jakub Hofman" userId="53285062-d52a-4c88-bcdc-d767b8cc0044" providerId="ADAL" clId="{2A51A8FF-E4DF-4826-9833-87040A4401B8}" dt="2020-12-17T23:10:26.341" v="4594" actId="1076"/>
          <ac:picMkLst>
            <pc:docMk/>
            <pc:sldMk cId="2073694816" sldId="1413"/>
            <ac:picMk id="7" creationId="{6AED65A0-FDF5-41A2-819D-6F122000945C}"/>
          </ac:picMkLst>
        </pc:picChg>
        <pc:picChg chg="add mod">
          <ac:chgData name="Jakub Hofman" userId="53285062-d52a-4c88-bcdc-d767b8cc0044" providerId="ADAL" clId="{2A51A8FF-E4DF-4826-9833-87040A4401B8}" dt="2020-12-17T23:10:26.341" v="4594" actId="1076"/>
          <ac:picMkLst>
            <pc:docMk/>
            <pc:sldMk cId="2073694816" sldId="1413"/>
            <ac:picMk id="8" creationId="{37D65605-8B58-416D-862E-B8ADF27CC184}"/>
          </ac:picMkLst>
        </pc:picChg>
      </pc:sldChg>
      <pc:sldChg chg="addSp delSp modSp add">
        <pc:chgData name="Jakub Hofman" userId="53285062-d52a-4c88-bcdc-d767b8cc0044" providerId="ADAL" clId="{2A51A8FF-E4DF-4826-9833-87040A4401B8}" dt="2020-12-17T23:12:14.926" v="4620" actId="14100"/>
        <pc:sldMkLst>
          <pc:docMk/>
          <pc:sldMk cId="683621865" sldId="1414"/>
        </pc:sldMkLst>
        <pc:picChg chg="del">
          <ac:chgData name="Jakub Hofman" userId="53285062-d52a-4c88-bcdc-d767b8cc0044" providerId="ADAL" clId="{2A51A8FF-E4DF-4826-9833-87040A4401B8}" dt="2020-12-17T23:10:44.406" v="4597" actId="478"/>
          <ac:picMkLst>
            <pc:docMk/>
            <pc:sldMk cId="683621865" sldId="1414"/>
            <ac:picMk id="6" creationId="{EBA2A14D-D996-49EC-A993-E5F7569FAA9E}"/>
          </ac:picMkLst>
        </pc:picChg>
        <pc:picChg chg="del">
          <ac:chgData name="Jakub Hofman" userId="53285062-d52a-4c88-bcdc-d767b8cc0044" providerId="ADAL" clId="{2A51A8FF-E4DF-4826-9833-87040A4401B8}" dt="2020-12-17T23:10:46.646" v="4599" actId="478"/>
          <ac:picMkLst>
            <pc:docMk/>
            <pc:sldMk cId="683621865" sldId="1414"/>
            <ac:picMk id="7" creationId="{6AED65A0-FDF5-41A2-819D-6F122000945C}"/>
          </ac:picMkLst>
        </pc:picChg>
        <pc:picChg chg="del">
          <ac:chgData name="Jakub Hofman" userId="53285062-d52a-4c88-bcdc-d767b8cc0044" providerId="ADAL" clId="{2A51A8FF-E4DF-4826-9833-87040A4401B8}" dt="2020-12-17T23:10:45.182" v="4598" actId="478"/>
          <ac:picMkLst>
            <pc:docMk/>
            <pc:sldMk cId="683621865" sldId="1414"/>
            <ac:picMk id="8" creationId="{37D65605-8B58-416D-862E-B8ADF27CC184}"/>
          </ac:picMkLst>
        </pc:picChg>
        <pc:picChg chg="add mod">
          <ac:chgData name="Jakub Hofman" userId="53285062-d52a-4c88-bcdc-d767b8cc0044" providerId="ADAL" clId="{2A51A8FF-E4DF-4826-9833-87040A4401B8}" dt="2020-12-17T23:12:09.198" v="4618" actId="14100"/>
          <ac:picMkLst>
            <pc:docMk/>
            <pc:sldMk cId="683621865" sldId="1414"/>
            <ac:picMk id="10" creationId="{72CEDE69-27CE-43DC-B990-B71159F17302}"/>
          </ac:picMkLst>
        </pc:picChg>
        <pc:picChg chg="add mod">
          <ac:chgData name="Jakub Hofman" userId="53285062-d52a-4c88-bcdc-d767b8cc0044" providerId="ADAL" clId="{2A51A8FF-E4DF-4826-9833-87040A4401B8}" dt="2020-12-17T23:12:14.926" v="4620" actId="14100"/>
          <ac:picMkLst>
            <pc:docMk/>
            <pc:sldMk cId="683621865" sldId="1414"/>
            <ac:picMk id="11" creationId="{A72FFD1C-1423-426A-AE84-6D91ADB39873}"/>
          </ac:picMkLst>
        </pc:picChg>
        <pc:picChg chg="add mod">
          <ac:chgData name="Jakub Hofman" userId="53285062-d52a-4c88-bcdc-d767b8cc0044" providerId="ADAL" clId="{2A51A8FF-E4DF-4826-9833-87040A4401B8}" dt="2020-12-17T23:11:49.069" v="4613" actId="14100"/>
          <ac:picMkLst>
            <pc:docMk/>
            <pc:sldMk cId="683621865" sldId="1414"/>
            <ac:picMk id="12" creationId="{5C712048-A858-4B00-BF98-207CF2156F65}"/>
          </ac:picMkLst>
        </pc:picChg>
        <pc:picChg chg="add mod">
          <ac:chgData name="Jakub Hofman" userId="53285062-d52a-4c88-bcdc-d767b8cc0044" providerId="ADAL" clId="{2A51A8FF-E4DF-4826-9833-87040A4401B8}" dt="2020-12-17T23:12:04.358" v="4617" actId="14100"/>
          <ac:picMkLst>
            <pc:docMk/>
            <pc:sldMk cId="683621865" sldId="1414"/>
            <ac:picMk id="13" creationId="{8A836630-E2BD-476C-A8E8-306AD485EC72}"/>
          </ac:picMkLst>
        </pc:picChg>
      </pc:sldChg>
      <pc:sldChg chg="addSp modSp new">
        <pc:chgData name="Jakub Hofman" userId="53285062-d52a-4c88-bcdc-d767b8cc0044" providerId="ADAL" clId="{2A51A8FF-E4DF-4826-9833-87040A4401B8}" dt="2020-12-17T23:21:21.253" v="4782"/>
        <pc:sldMkLst>
          <pc:docMk/>
          <pc:sldMk cId="3632267183" sldId="1415"/>
        </pc:sldMkLst>
        <pc:picChg chg="add mod">
          <ac:chgData name="Jakub Hofman" userId="53285062-d52a-4c88-bcdc-d767b8cc0044" providerId="ADAL" clId="{2A51A8FF-E4DF-4826-9833-87040A4401B8}" dt="2020-12-17T23:21:21.253" v="4782"/>
          <ac:picMkLst>
            <pc:docMk/>
            <pc:sldMk cId="3632267183" sldId="1415"/>
            <ac:picMk id="5" creationId="{2233100B-B041-4D06-A961-7A5AD2035A28}"/>
          </ac:picMkLst>
        </pc:picChg>
      </pc:sldChg>
      <pc:sldChg chg="addSp delSp modSp add mod">
        <pc:chgData name="Jakub Hofman" userId="53285062-d52a-4c88-bcdc-d767b8cc0044" providerId="ADAL" clId="{2A51A8FF-E4DF-4826-9833-87040A4401B8}" dt="2020-12-17T23:43:14.914" v="5134" actId="20577"/>
        <pc:sldMkLst>
          <pc:docMk/>
          <pc:sldMk cId="3564530693" sldId="1416"/>
        </pc:sldMkLst>
        <pc:spChg chg="mod">
          <ac:chgData name="Jakub Hofman" userId="53285062-d52a-4c88-bcdc-d767b8cc0044" providerId="ADAL" clId="{2A51A8FF-E4DF-4826-9833-87040A4401B8}" dt="2020-12-17T23:43:00.020" v="5106" actId="14100"/>
          <ac:spMkLst>
            <pc:docMk/>
            <pc:sldMk cId="3564530693" sldId="1416"/>
            <ac:spMk id="3" creationId="{4C705322-A9DA-418D-8F34-69BD02900968}"/>
          </ac:spMkLst>
        </pc:spChg>
        <pc:spChg chg="add mod">
          <ac:chgData name="Jakub Hofman" userId="53285062-d52a-4c88-bcdc-d767b8cc0044" providerId="ADAL" clId="{2A51A8FF-E4DF-4826-9833-87040A4401B8}" dt="2020-12-17T23:43:14.914" v="5134" actId="20577"/>
          <ac:spMkLst>
            <pc:docMk/>
            <pc:sldMk cId="3564530693" sldId="1416"/>
            <ac:spMk id="8" creationId="{1173D3F7-9EBD-4BCD-A4CD-CDF7797D79AA}"/>
          </ac:spMkLst>
        </pc:spChg>
        <pc:spChg chg="add del mod">
          <ac:chgData name="Jakub Hofman" userId="53285062-d52a-4c88-bcdc-d767b8cc0044" providerId="ADAL" clId="{2A51A8FF-E4DF-4826-9833-87040A4401B8}" dt="2020-12-17T23:43:00.498" v="5107" actId="478"/>
          <ac:spMkLst>
            <pc:docMk/>
            <pc:sldMk cId="3564530693" sldId="1416"/>
            <ac:spMk id="10" creationId="{B5009D03-2C3C-47B7-8486-DDDD8775EF92}"/>
          </ac:spMkLst>
        </pc:spChg>
        <pc:graphicFrameChg chg="add del mod modGraphic">
          <ac:chgData name="Jakub Hofman" userId="53285062-d52a-4c88-bcdc-d767b8cc0044" providerId="ADAL" clId="{2A51A8FF-E4DF-4826-9833-87040A4401B8}" dt="2020-12-17T23:43:00.498" v="5107" actId="478"/>
          <ac:graphicFrameMkLst>
            <pc:docMk/>
            <pc:sldMk cId="3564530693" sldId="1416"/>
            <ac:graphicFrameMk id="6" creationId="{011B1EFE-3A58-4CB4-9A0C-F80A42F4446D}"/>
          </ac:graphicFrameMkLst>
        </pc:graphicFrameChg>
        <pc:graphicFrameChg chg="add del mod modGraphic">
          <ac:chgData name="Jakub Hofman" userId="53285062-d52a-4c88-bcdc-d767b8cc0044" providerId="ADAL" clId="{2A51A8FF-E4DF-4826-9833-87040A4401B8}" dt="2020-12-17T23:43:00.498" v="5107" actId="478"/>
          <ac:graphicFrameMkLst>
            <pc:docMk/>
            <pc:sldMk cId="3564530693" sldId="1416"/>
            <ac:graphicFrameMk id="7" creationId="{1662CF46-CAF9-484D-B955-4625BE120DAD}"/>
          </ac:graphicFrameMkLst>
        </pc:graphicFrameChg>
      </pc:sldChg>
      <pc:sldChg chg="modSp add mod">
        <pc:chgData name="Jakub Hofman" userId="53285062-d52a-4c88-bcdc-d767b8cc0044" providerId="ADAL" clId="{2A51A8FF-E4DF-4826-9833-87040A4401B8}" dt="2020-12-17T23:26:53.200" v="4868" actId="20577"/>
        <pc:sldMkLst>
          <pc:docMk/>
          <pc:sldMk cId="465782308" sldId="1417"/>
        </pc:sldMkLst>
        <pc:spChg chg="mod">
          <ac:chgData name="Jakub Hofman" userId="53285062-d52a-4c88-bcdc-d767b8cc0044" providerId="ADAL" clId="{2A51A8FF-E4DF-4826-9833-87040A4401B8}" dt="2020-12-17T23:15:54.688" v="4686" actId="20577"/>
          <ac:spMkLst>
            <pc:docMk/>
            <pc:sldMk cId="465782308" sldId="1417"/>
            <ac:spMk id="2" creationId="{B85ECFBE-9C46-41B6-98B4-ABF09200E946}"/>
          </ac:spMkLst>
        </pc:spChg>
        <pc:spChg chg="mod">
          <ac:chgData name="Jakub Hofman" userId="53285062-d52a-4c88-bcdc-d767b8cc0044" providerId="ADAL" clId="{2A51A8FF-E4DF-4826-9833-87040A4401B8}" dt="2020-12-17T23:26:53.200" v="4868" actId="20577"/>
          <ac:spMkLst>
            <pc:docMk/>
            <pc:sldMk cId="465782308" sldId="1417"/>
            <ac:spMk id="3" creationId="{4C705322-A9DA-418D-8F34-69BD02900968}"/>
          </ac:spMkLst>
        </pc:spChg>
      </pc:sldChg>
      <pc:sldChg chg="addSp modSp add mod">
        <pc:chgData name="Jakub Hofman" userId="53285062-d52a-4c88-bcdc-d767b8cc0044" providerId="ADAL" clId="{2A51A8FF-E4DF-4826-9833-87040A4401B8}" dt="2020-12-17T23:17:25.153" v="4716" actId="12385"/>
        <pc:sldMkLst>
          <pc:docMk/>
          <pc:sldMk cId="471874258" sldId="1418"/>
        </pc:sldMkLst>
        <pc:spChg chg="mod">
          <ac:chgData name="Jakub Hofman" userId="53285062-d52a-4c88-bcdc-d767b8cc0044" providerId="ADAL" clId="{2A51A8FF-E4DF-4826-9833-87040A4401B8}" dt="2020-12-17T23:17:08.540" v="4713" actId="6549"/>
          <ac:spMkLst>
            <pc:docMk/>
            <pc:sldMk cId="471874258" sldId="1418"/>
            <ac:spMk id="3" creationId="{4C705322-A9DA-418D-8F34-69BD02900968}"/>
          </ac:spMkLst>
        </pc:spChg>
        <pc:graphicFrameChg chg="add mod modGraphic">
          <ac:chgData name="Jakub Hofman" userId="53285062-d52a-4c88-bcdc-d767b8cc0044" providerId="ADAL" clId="{2A51A8FF-E4DF-4826-9833-87040A4401B8}" dt="2020-12-17T23:17:25.153" v="4716" actId="12385"/>
          <ac:graphicFrameMkLst>
            <pc:docMk/>
            <pc:sldMk cId="471874258" sldId="1418"/>
            <ac:graphicFrameMk id="6" creationId="{D89F443C-4522-4B90-A6C8-4CEAC08FAE84}"/>
          </ac:graphicFrameMkLst>
        </pc:graphicFrameChg>
      </pc:sldChg>
      <pc:sldChg chg="addSp delSp modSp add mod">
        <pc:chgData name="Jakub Hofman" userId="53285062-d52a-4c88-bcdc-d767b8cc0044" providerId="ADAL" clId="{2A51A8FF-E4DF-4826-9833-87040A4401B8}" dt="2020-12-17T23:17:49.030" v="4721" actId="1076"/>
        <pc:sldMkLst>
          <pc:docMk/>
          <pc:sldMk cId="2205780313" sldId="1419"/>
        </pc:sldMkLst>
        <pc:graphicFrameChg chg="del">
          <ac:chgData name="Jakub Hofman" userId="53285062-d52a-4c88-bcdc-d767b8cc0044" providerId="ADAL" clId="{2A51A8FF-E4DF-4826-9833-87040A4401B8}" dt="2020-12-17T23:17:40.660" v="4718" actId="478"/>
          <ac:graphicFrameMkLst>
            <pc:docMk/>
            <pc:sldMk cId="2205780313" sldId="1419"/>
            <ac:graphicFrameMk id="6" creationId="{D89F443C-4522-4B90-A6C8-4CEAC08FAE84}"/>
          </ac:graphicFrameMkLst>
        </pc:graphicFrameChg>
        <pc:graphicFrameChg chg="add mod modGraphic">
          <ac:chgData name="Jakub Hofman" userId="53285062-d52a-4c88-bcdc-d767b8cc0044" providerId="ADAL" clId="{2A51A8FF-E4DF-4826-9833-87040A4401B8}" dt="2020-12-17T23:17:49.030" v="4721" actId="1076"/>
          <ac:graphicFrameMkLst>
            <pc:docMk/>
            <pc:sldMk cId="2205780313" sldId="1419"/>
            <ac:graphicFrameMk id="7" creationId="{460933A6-DB81-4EB5-B66A-BC03AD3D7566}"/>
          </ac:graphicFrameMkLst>
        </pc:graphicFrameChg>
      </pc:sldChg>
      <pc:sldChg chg="addSp delSp modSp add mod">
        <pc:chgData name="Jakub Hofman" userId="53285062-d52a-4c88-bcdc-d767b8cc0044" providerId="ADAL" clId="{2A51A8FF-E4DF-4826-9833-87040A4401B8}" dt="2020-12-17T23:19:17.800" v="4749" actId="12385"/>
        <pc:sldMkLst>
          <pc:docMk/>
          <pc:sldMk cId="506134504" sldId="1420"/>
        </pc:sldMkLst>
        <pc:spChg chg="mod">
          <ac:chgData name="Jakub Hofman" userId="53285062-d52a-4c88-bcdc-d767b8cc0044" providerId="ADAL" clId="{2A51A8FF-E4DF-4826-9833-87040A4401B8}" dt="2020-12-17T23:18:15.056" v="4735" actId="20577"/>
          <ac:spMkLst>
            <pc:docMk/>
            <pc:sldMk cId="506134504" sldId="1420"/>
            <ac:spMk id="3" creationId="{4C705322-A9DA-418D-8F34-69BD02900968}"/>
          </ac:spMkLst>
        </pc:spChg>
        <pc:graphicFrameChg chg="del">
          <ac:chgData name="Jakub Hofman" userId="53285062-d52a-4c88-bcdc-d767b8cc0044" providerId="ADAL" clId="{2A51A8FF-E4DF-4826-9833-87040A4401B8}" dt="2020-12-17T23:19:11.459" v="4746" actId="478"/>
          <ac:graphicFrameMkLst>
            <pc:docMk/>
            <pc:sldMk cId="506134504" sldId="1420"/>
            <ac:graphicFrameMk id="7" creationId="{460933A6-DB81-4EB5-B66A-BC03AD3D7566}"/>
          </ac:graphicFrameMkLst>
        </pc:graphicFrameChg>
        <pc:graphicFrameChg chg="add mod modGraphic">
          <ac:chgData name="Jakub Hofman" userId="53285062-d52a-4c88-bcdc-d767b8cc0044" providerId="ADAL" clId="{2A51A8FF-E4DF-4826-9833-87040A4401B8}" dt="2020-12-17T23:19:17.800" v="4749" actId="12385"/>
          <ac:graphicFrameMkLst>
            <pc:docMk/>
            <pc:sldMk cId="506134504" sldId="1420"/>
            <ac:graphicFrameMk id="8" creationId="{C8FAA992-2FC0-4602-9670-6FD08EB6AE85}"/>
          </ac:graphicFrameMkLst>
        </pc:graphicFrameChg>
      </pc:sldChg>
      <pc:sldChg chg="modSp add mod">
        <pc:chgData name="Jakub Hofman" userId="53285062-d52a-4c88-bcdc-d767b8cc0044" providerId="ADAL" clId="{2A51A8FF-E4DF-4826-9833-87040A4401B8}" dt="2020-12-17T23:20:33.008" v="4774" actId="20577"/>
        <pc:sldMkLst>
          <pc:docMk/>
          <pc:sldMk cId="1235141660" sldId="1421"/>
        </pc:sldMkLst>
        <pc:spChg chg="mod">
          <ac:chgData name="Jakub Hofman" userId="53285062-d52a-4c88-bcdc-d767b8cc0044" providerId="ADAL" clId="{2A51A8FF-E4DF-4826-9833-87040A4401B8}" dt="2020-12-17T23:20:33.008" v="4774" actId="20577"/>
          <ac:spMkLst>
            <pc:docMk/>
            <pc:sldMk cId="1235141660" sldId="1421"/>
            <ac:spMk id="3" creationId="{4C705322-A9DA-418D-8F34-69BD02900968}"/>
          </ac:spMkLst>
        </pc:spChg>
      </pc:sldChg>
      <pc:sldChg chg="addSp delSp modSp add mod">
        <pc:chgData name="Jakub Hofman" userId="53285062-d52a-4c88-bcdc-d767b8cc0044" providerId="ADAL" clId="{2A51A8FF-E4DF-4826-9833-87040A4401B8}" dt="2020-12-17T23:21:06.816" v="4781" actId="12385"/>
        <pc:sldMkLst>
          <pc:docMk/>
          <pc:sldMk cId="982548633" sldId="1422"/>
        </pc:sldMkLst>
        <pc:graphicFrameChg chg="del">
          <ac:chgData name="Jakub Hofman" userId="53285062-d52a-4c88-bcdc-d767b8cc0044" providerId="ADAL" clId="{2A51A8FF-E4DF-4826-9833-87040A4401B8}" dt="2020-12-17T23:20:53.249" v="4776" actId="478"/>
          <ac:graphicFrameMkLst>
            <pc:docMk/>
            <pc:sldMk cId="982548633" sldId="1422"/>
            <ac:graphicFrameMk id="8" creationId="{C8FAA992-2FC0-4602-9670-6FD08EB6AE85}"/>
          </ac:graphicFrameMkLst>
        </pc:graphicFrameChg>
        <pc:graphicFrameChg chg="add mod modGraphic">
          <ac:chgData name="Jakub Hofman" userId="53285062-d52a-4c88-bcdc-d767b8cc0044" providerId="ADAL" clId="{2A51A8FF-E4DF-4826-9833-87040A4401B8}" dt="2020-12-17T23:21:06.816" v="4781" actId="12385"/>
          <ac:graphicFrameMkLst>
            <pc:docMk/>
            <pc:sldMk cId="982548633" sldId="1422"/>
            <ac:graphicFrameMk id="10" creationId="{104E00EA-FBF7-4CF5-B8DF-369F46A9391F}"/>
          </ac:graphicFrameMkLst>
        </pc:graphicFrameChg>
        <pc:picChg chg="add mod">
          <ac:chgData name="Jakub Hofman" userId="53285062-d52a-4c88-bcdc-d767b8cc0044" providerId="ADAL" clId="{2A51A8FF-E4DF-4826-9833-87040A4401B8}" dt="2020-12-17T23:20:55.311" v="4778" actId="1076"/>
          <ac:picMkLst>
            <pc:docMk/>
            <pc:sldMk cId="982548633" sldId="1422"/>
            <ac:picMk id="7" creationId="{ADBFD554-81FF-4509-A0CD-546F59E58E2B}"/>
          </ac:picMkLst>
        </pc:picChg>
      </pc:sldChg>
      <pc:sldChg chg="addSp delSp modSp add mod">
        <pc:chgData name="Jakub Hofman" userId="53285062-d52a-4c88-bcdc-d767b8cc0044" providerId="ADAL" clId="{2A51A8FF-E4DF-4826-9833-87040A4401B8}" dt="2020-12-17T23:45:19.924" v="5145" actId="478"/>
        <pc:sldMkLst>
          <pc:docMk/>
          <pc:sldMk cId="202421958" sldId="1423"/>
        </pc:sldMkLst>
        <pc:spChg chg="mod">
          <ac:chgData name="Jakub Hofman" userId="53285062-d52a-4c88-bcdc-d767b8cc0044" providerId="ADAL" clId="{2A51A8FF-E4DF-4826-9833-87040A4401B8}" dt="2020-12-17T23:22:22.249" v="4788" actId="6549"/>
          <ac:spMkLst>
            <pc:docMk/>
            <pc:sldMk cId="202421958" sldId="1423"/>
            <ac:spMk id="3" creationId="{4C705322-A9DA-418D-8F34-69BD02900968}"/>
          </ac:spMkLst>
        </pc:spChg>
        <pc:spChg chg="add mod">
          <ac:chgData name="Jakub Hofman" userId="53285062-d52a-4c88-bcdc-d767b8cc0044" providerId="ADAL" clId="{2A51A8FF-E4DF-4826-9833-87040A4401B8}" dt="2020-12-17T23:22:40.943" v="4794" actId="1076"/>
          <ac:spMkLst>
            <pc:docMk/>
            <pc:sldMk cId="202421958" sldId="1423"/>
            <ac:spMk id="6" creationId="{ECB1F5C0-2A40-4CF4-B8F4-B0906D243B1A}"/>
          </ac:spMkLst>
        </pc:spChg>
        <pc:graphicFrameChg chg="add del mod">
          <ac:chgData name="Jakub Hofman" userId="53285062-d52a-4c88-bcdc-d767b8cc0044" providerId="ADAL" clId="{2A51A8FF-E4DF-4826-9833-87040A4401B8}" dt="2020-12-17T23:45:19.924" v="5145" actId="478"/>
          <ac:graphicFrameMkLst>
            <pc:docMk/>
            <pc:sldMk cId="202421958" sldId="1423"/>
            <ac:graphicFrameMk id="5" creationId="{A32B5DFD-7D22-4A4F-A74F-D9C84F7C5EC4}"/>
          </ac:graphicFrameMkLst>
        </pc:graphicFrameChg>
        <pc:picChg chg="add mod">
          <ac:chgData name="Jakub Hofman" userId="53285062-d52a-4c88-bcdc-d767b8cc0044" providerId="ADAL" clId="{2A51A8FF-E4DF-4826-9833-87040A4401B8}" dt="2020-12-17T23:22:50.447" v="4798" actId="1076"/>
          <ac:picMkLst>
            <pc:docMk/>
            <pc:sldMk cId="202421958" sldId="1423"/>
            <ac:picMk id="7" creationId="{1A201DBC-174F-4EBF-9F9C-0AD4D88D10B0}"/>
          </ac:picMkLst>
        </pc:picChg>
      </pc:sldChg>
      <pc:sldChg chg="delSp modSp add mod">
        <pc:chgData name="Jakub Hofman" userId="53285062-d52a-4c88-bcdc-d767b8cc0044" providerId="ADAL" clId="{2A51A8FF-E4DF-4826-9833-87040A4401B8}" dt="2020-12-17T23:34:03.431" v="5000"/>
        <pc:sldMkLst>
          <pc:docMk/>
          <pc:sldMk cId="855638122" sldId="1424"/>
        </pc:sldMkLst>
        <pc:spChg chg="mod">
          <ac:chgData name="Jakub Hofman" userId="53285062-d52a-4c88-bcdc-d767b8cc0044" providerId="ADAL" clId="{2A51A8FF-E4DF-4826-9833-87040A4401B8}" dt="2020-12-17T23:34:03.431" v="5000"/>
          <ac:spMkLst>
            <pc:docMk/>
            <pc:sldMk cId="855638122" sldId="1424"/>
            <ac:spMk id="3" creationId="{4C705322-A9DA-418D-8F34-69BD02900968}"/>
          </ac:spMkLst>
        </pc:spChg>
        <pc:spChg chg="del">
          <ac:chgData name="Jakub Hofman" userId="53285062-d52a-4c88-bcdc-d767b8cc0044" providerId="ADAL" clId="{2A51A8FF-E4DF-4826-9833-87040A4401B8}" dt="2020-12-17T23:23:36.424" v="4811" actId="478"/>
          <ac:spMkLst>
            <pc:docMk/>
            <pc:sldMk cId="855638122" sldId="1424"/>
            <ac:spMk id="6" creationId="{ECB1F5C0-2A40-4CF4-B8F4-B0906D243B1A}"/>
          </ac:spMkLst>
        </pc:spChg>
        <pc:picChg chg="del">
          <ac:chgData name="Jakub Hofman" userId="53285062-d52a-4c88-bcdc-d767b8cc0044" providerId="ADAL" clId="{2A51A8FF-E4DF-4826-9833-87040A4401B8}" dt="2020-12-17T23:23:37.328" v="4812" actId="478"/>
          <ac:picMkLst>
            <pc:docMk/>
            <pc:sldMk cId="855638122" sldId="1424"/>
            <ac:picMk id="7" creationId="{1A201DBC-174F-4EBF-9F9C-0AD4D88D10B0}"/>
          </ac:picMkLst>
        </pc:picChg>
      </pc:sldChg>
      <pc:sldChg chg="addSp modSp add mod">
        <pc:chgData name="Jakub Hofman" userId="53285062-d52a-4c88-bcdc-d767b8cc0044" providerId="ADAL" clId="{2A51A8FF-E4DF-4826-9833-87040A4401B8}" dt="2020-12-17T23:24:26.624" v="4843" actId="14100"/>
        <pc:sldMkLst>
          <pc:docMk/>
          <pc:sldMk cId="646989349" sldId="1425"/>
        </pc:sldMkLst>
        <pc:spChg chg="mod">
          <ac:chgData name="Jakub Hofman" userId="53285062-d52a-4c88-bcdc-d767b8cc0044" providerId="ADAL" clId="{2A51A8FF-E4DF-4826-9833-87040A4401B8}" dt="2020-12-17T23:24:20.700" v="4840" actId="6549"/>
          <ac:spMkLst>
            <pc:docMk/>
            <pc:sldMk cId="646989349" sldId="1425"/>
            <ac:spMk id="3" creationId="{4C705322-A9DA-418D-8F34-69BD02900968}"/>
          </ac:spMkLst>
        </pc:spChg>
        <pc:picChg chg="add mod">
          <ac:chgData name="Jakub Hofman" userId="53285062-d52a-4c88-bcdc-d767b8cc0044" providerId="ADAL" clId="{2A51A8FF-E4DF-4826-9833-87040A4401B8}" dt="2020-12-17T23:24:26.624" v="4843" actId="14100"/>
          <ac:picMkLst>
            <pc:docMk/>
            <pc:sldMk cId="646989349" sldId="1425"/>
            <ac:picMk id="6" creationId="{83DB140C-E8D5-4653-A30B-9B1F3B58C990}"/>
          </ac:picMkLst>
        </pc:picChg>
        <pc:picChg chg="add mod">
          <ac:chgData name="Jakub Hofman" userId="53285062-d52a-4c88-bcdc-d767b8cc0044" providerId="ADAL" clId="{2A51A8FF-E4DF-4826-9833-87040A4401B8}" dt="2020-12-17T23:24:26.624" v="4843" actId="14100"/>
          <ac:picMkLst>
            <pc:docMk/>
            <pc:sldMk cId="646989349" sldId="1425"/>
            <ac:picMk id="7" creationId="{F7BA5610-8FF3-4DC3-AC30-52D210D42DF4}"/>
          </ac:picMkLst>
        </pc:picChg>
      </pc:sldChg>
      <pc:sldChg chg="modSp new del mod">
        <pc:chgData name="Jakub Hofman" userId="53285062-d52a-4c88-bcdc-d767b8cc0044" providerId="ADAL" clId="{2A51A8FF-E4DF-4826-9833-87040A4401B8}" dt="2020-12-17T23:29:32.930" v="4932" actId="47"/>
        <pc:sldMkLst>
          <pc:docMk/>
          <pc:sldMk cId="3316404111" sldId="1426"/>
        </pc:sldMkLst>
        <pc:spChg chg="mod">
          <ac:chgData name="Jakub Hofman" userId="53285062-d52a-4c88-bcdc-d767b8cc0044" providerId="ADAL" clId="{2A51A8FF-E4DF-4826-9833-87040A4401B8}" dt="2020-12-17T23:24:56.579" v="4845"/>
          <ac:spMkLst>
            <pc:docMk/>
            <pc:sldMk cId="3316404111" sldId="1426"/>
            <ac:spMk id="3" creationId="{1F36E461-CA9E-47DC-AABD-3D3ABBEB8808}"/>
          </ac:spMkLst>
        </pc:spChg>
      </pc:sldChg>
      <pc:sldChg chg="addSp delSp modSp add mod">
        <pc:chgData name="Jakub Hofman" userId="53285062-d52a-4c88-bcdc-d767b8cc0044" providerId="ADAL" clId="{2A51A8FF-E4DF-4826-9833-87040A4401B8}" dt="2020-12-17T23:29:27.456" v="4931" actId="20577"/>
        <pc:sldMkLst>
          <pc:docMk/>
          <pc:sldMk cId="2534629369" sldId="1427"/>
        </pc:sldMkLst>
        <pc:spChg chg="mod">
          <ac:chgData name="Jakub Hofman" userId="53285062-d52a-4c88-bcdc-d767b8cc0044" providerId="ADAL" clId="{2A51A8FF-E4DF-4826-9833-87040A4401B8}" dt="2020-12-17T23:25:19.256" v="4851" actId="20577"/>
          <ac:spMkLst>
            <pc:docMk/>
            <pc:sldMk cId="2534629369" sldId="1427"/>
            <ac:spMk id="2" creationId="{6026E34D-7421-4AEA-A954-054C95F32458}"/>
          </ac:spMkLst>
        </pc:spChg>
        <pc:spChg chg="mod">
          <ac:chgData name="Jakub Hofman" userId="53285062-d52a-4c88-bcdc-d767b8cc0044" providerId="ADAL" clId="{2A51A8FF-E4DF-4826-9833-87040A4401B8}" dt="2020-12-17T23:29:27.456" v="4931" actId="20577"/>
          <ac:spMkLst>
            <pc:docMk/>
            <pc:sldMk cId="2534629369" sldId="1427"/>
            <ac:spMk id="6" creationId="{CCE3E349-C8D9-4991-96E2-BEA20B111ED4}"/>
          </ac:spMkLst>
        </pc:spChg>
        <pc:picChg chg="del">
          <ac:chgData name="Jakub Hofman" userId="53285062-d52a-4c88-bcdc-d767b8cc0044" providerId="ADAL" clId="{2A51A8FF-E4DF-4826-9833-87040A4401B8}" dt="2020-12-17T23:25:22.311" v="4852" actId="478"/>
          <ac:picMkLst>
            <pc:docMk/>
            <pc:sldMk cId="2534629369" sldId="1427"/>
            <ac:picMk id="5" creationId="{E656D6A4-D756-4194-8CA7-F2724D19A7AD}"/>
          </ac:picMkLst>
        </pc:picChg>
        <pc:picChg chg="add mod">
          <ac:chgData name="Jakub Hofman" userId="53285062-d52a-4c88-bcdc-d767b8cc0044" providerId="ADAL" clId="{2A51A8FF-E4DF-4826-9833-87040A4401B8}" dt="2020-12-17T23:25:26.285" v="4853"/>
          <ac:picMkLst>
            <pc:docMk/>
            <pc:sldMk cId="2534629369" sldId="1427"/>
            <ac:picMk id="7" creationId="{F7553ACE-F4AB-4362-ABC4-FEA351C8DA03}"/>
          </ac:picMkLst>
        </pc:picChg>
      </pc:sldChg>
      <pc:sldChg chg="modSp add mod">
        <pc:chgData name="Jakub Hofman" userId="53285062-d52a-4c88-bcdc-d767b8cc0044" providerId="ADAL" clId="{2A51A8FF-E4DF-4826-9833-87040A4401B8}" dt="2020-12-17T23:31:58.242" v="4982" actId="113"/>
        <pc:sldMkLst>
          <pc:docMk/>
          <pc:sldMk cId="3670208741" sldId="1428"/>
        </pc:sldMkLst>
        <pc:spChg chg="mod">
          <ac:chgData name="Jakub Hofman" userId="53285062-d52a-4c88-bcdc-d767b8cc0044" providerId="ADAL" clId="{2A51A8FF-E4DF-4826-9833-87040A4401B8}" dt="2020-12-17T23:31:58.242" v="4982" actId="113"/>
          <ac:spMkLst>
            <pc:docMk/>
            <pc:sldMk cId="3670208741" sldId="1428"/>
            <ac:spMk id="3" creationId="{4C705322-A9DA-418D-8F34-69BD02900968}"/>
          </ac:spMkLst>
        </pc:spChg>
      </pc:sldChg>
      <pc:sldChg chg="addSp delSp modSp add mod">
        <pc:chgData name="Jakub Hofman" userId="53285062-d52a-4c88-bcdc-d767b8cc0044" providerId="ADAL" clId="{2A51A8FF-E4DF-4826-9833-87040A4401B8}" dt="2020-12-17T23:44:17.049" v="5141" actId="478"/>
        <pc:sldMkLst>
          <pc:docMk/>
          <pc:sldMk cId="3760997471" sldId="1429"/>
        </pc:sldMkLst>
        <pc:spChg chg="mod">
          <ac:chgData name="Jakub Hofman" userId="53285062-d52a-4c88-bcdc-d767b8cc0044" providerId="ADAL" clId="{2A51A8FF-E4DF-4826-9833-87040A4401B8}" dt="2020-12-17T23:37:44.866" v="5061" actId="6549"/>
          <ac:spMkLst>
            <pc:docMk/>
            <pc:sldMk cId="3760997471" sldId="1429"/>
            <ac:spMk id="3" creationId="{4C705322-A9DA-418D-8F34-69BD02900968}"/>
          </ac:spMkLst>
        </pc:spChg>
        <pc:picChg chg="add del mod">
          <ac:chgData name="Jakub Hofman" userId="53285062-d52a-4c88-bcdc-d767b8cc0044" providerId="ADAL" clId="{2A51A8FF-E4DF-4826-9833-87040A4401B8}" dt="2020-12-17T23:44:17.049" v="5141" actId="478"/>
          <ac:picMkLst>
            <pc:docMk/>
            <pc:sldMk cId="3760997471" sldId="1429"/>
            <ac:picMk id="5" creationId="{C385AB5D-B4AB-4F02-B07E-B6B1BD914AC2}"/>
          </ac:picMkLst>
        </pc:picChg>
      </pc:sldChg>
      <pc:sldChg chg="addSp delSp modSp new mod modClrScheme chgLayout">
        <pc:chgData name="Jakub Hofman" userId="53285062-d52a-4c88-bcdc-d767b8cc0044" providerId="ADAL" clId="{2A51A8FF-E4DF-4826-9833-87040A4401B8}" dt="2020-12-17T23:38:03.754" v="5086" actId="700"/>
        <pc:sldMkLst>
          <pc:docMk/>
          <pc:sldMk cId="2508641482" sldId="1430"/>
        </pc:sldMkLst>
        <pc:spChg chg="mod ord">
          <ac:chgData name="Jakub Hofman" userId="53285062-d52a-4c88-bcdc-d767b8cc0044" providerId="ADAL" clId="{2A51A8FF-E4DF-4826-9833-87040A4401B8}" dt="2020-12-17T23:38:03.754" v="5086" actId="700"/>
          <ac:spMkLst>
            <pc:docMk/>
            <pc:sldMk cId="2508641482" sldId="1430"/>
            <ac:spMk id="2" creationId="{2813B892-3697-4C6D-8EBC-E724BF37C3B4}"/>
          </ac:spMkLst>
        </pc:spChg>
        <pc:spChg chg="del mod ord">
          <ac:chgData name="Jakub Hofman" userId="53285062-d52a-4c88-bcdc-d767b8cc0044" providerId="ADAL" clId="{2A51A8FF-E4DF-4826-9833-87040A4401B8}" dt="2020-12-17T23:38:03.754" v="5086" actId="700"/>
          <ac:spMkLst>
            <pc:docMk/>
            <pc:sldMk cId="2508641482" sldId="1430"/>
            <ac:spMk id="3" creationId="{30206780-8FA5-4566-9D46-DC2335B07BB0}"/>
          </ac:spMkLst>
        </pc:spChg>
        <pc:spChg chg="mod ord">
          <ac:chgData name="Jakub Hofman" userId="53285062-d52a-4c88-bcdc-d767b8cc0044" providerId="ADAL" clId="{2A51A8FF-E4DF-4826-9833-87040A4401B8}" dt="2020-12-17T23:38:03.754" v="5086" actId="700"/>
          <ac:spMkLst>
            <pc:docMk/>
            <pc:sldMk cId="2508641482" sldId="1430"/>
            <ac:spMk id="4" creationId="{AFEBE765-D9B1-46E2-B0F2-83190BB2D66E}"/>
          </ac:spMkLst>
        </pc:spChg>
        <pc:spChg chg="add mod ord">
          <ac:chgData name="Jakub Hofman" userId="53285062-d52a-4c88-bcdc-d767b8cc0044" providerId="ADAL" clId="{2A51A8FF-E4DF-4826-9833-87040A4401B8}" dt="2020-12-17T23:38:03.754" v="5086" actId="700"/>
          <ac:spMkLst>
            <pc:docMk/>
            <pc:sldMk cId="2508641482" sldId="1430"/>
            <ac:spMk id="5" creationId="{633E458C-2AEA-4562-AC1C-F1FE1AB4342F}"/>
          </ac:spMkLst>
        </pc:spChg>
      </pc:sldChg>
      <pc:sldChg chg="addSp delSp modSp add del mod">
        <pc:chgData name="Jakub Hofman" userId="53285062-d52a-4c88-bcdc-d767b8cc0044" providerId="ADAL" clId="{2A51A8FF-E4DF-4826-9833-87040A4401B8}" dt="2020-12-17T23:41:30.894" v="5103" actId="47"/>
        <pc:sldMkLst>
          <pc:docMk/>
          <pc:sldMk cId="1344476989" sldId="1431"/>
        </pc:sldMkLst>
        <pc:spChg chg="del">
          <ac:chgData name="Jakub Hofman" userId="53285062-d52a-4c88-bcdc-d767b8cc0044" providerId="ADAL" clId="{2A51A8FF-E4DF-4826-9833-87040A4401B8}" dt="2020-12-17T23:40:58.235" v="5098" actId="478"/>
          <ac:spMkLst>
            <pc:docMk/>
            <pc:sldMk cId="1344476989" sldId="1431"/>
            <ac:spMk id="3" creationId="{4C705322-A9DA-418D-8F34-69BD02900968}"/>
          </ac:spMkLst>
        </pc:spChg>
        <pc:spChg chg="add del mod">
          <ac:chgData name="Jakub Hofman" userId="53285062-d52a-4c88-bcdc-d767b8cc0044" providerId="ADAL" clId="{2A51A8FF-E4DF-4826-9833-87040A4401B8}" dt="2020-12-17T23:41:01.162" v="5099" actId="478"/>
          <ac:spMkLst>
            <pc:docMk/>
            <pc:sldMk cId="1344476989" sldId="1431"/>
            <ac:spMk id="8" creationId="{C64A8EBC-C2CA-48B0-A77E-772F138506BD}"/>
          </ac:spMkLst>
        </pc:spChg>
        <pc:spChg chg="del">
          <ac:chgData name="Jakub Hofman" userId="53285062-d52a-4c88-bcdc-d767b8cc0044" providerId="ADAL" clId="{2A51A8FF-E4DF-4826-9833-87040A4401B8}" dt="2020-12-17T23:40:58.235" v="5098" actId="478"/>
          <ac:spMkLst>
            <pc:docMk/>
            <pc:sldMk cId="1344476989" sldId="1431"/>
            <ac:spMk id="10" creationId="{B5009D03-2C3C-47B7-8486-DDDD8775EF92}"/>
          </ac:spMkLst>
        </pc:spChg>
        <pc:graphicFrameChg chg="del">
          <ac:chgData name="Jakub Hofman" userId="53285062-d52a-4c88-bcdc-d767b8cc0044" providerId="ADAL" clId="{2A51A8FF-E4DF-4826-9833-87040A4401B8}" dt="2020-12-17T23:40:58.235" v="5098" actId="478"/>
          <ac:graphicFrameMkLst>
            <pc:docMk/>
            <pc:sldMk cId="1344476989" sldId="1431"/>
            <ac:graphicFrameMk id="6" creationId="{011B1EFE-3A58-4CB4-9A0C-F80A42F4446D}"/>
          </ac:graphicFrameMkLst>
        </pc:graphicFrameChg>
        <pc:graphicFrameChg chg="del">
          <ac:chgData name="Jakub Hofman" userId="53285062-d52a-4c88-bcdc-d767b8cc0044" providerId="ADAL" clId="{2A51A8FF-E4DF-4826-9833-87040A4401B8}" dt="2020-12-17T23:40:58.235" v="5098" actId="478"/>
          <ac:graphicFrameMkLst>
            <pc:docMk/>
            <pc:sldMk cId="1344476989" sldId="1431"/>
            <ac:graphicFrameMk id="7" creationId="{1662CF46-CAF9-484D-B955-4625BE120DAD}"/>
          </ac:graphicFrameMkLst>
        </pc:graphicFrameChg>
        <pc:graphicFrameChg chg="add mod modGraphic">
          <ac:chgData name="Jakub Hofman" userId="53285062-d52a-4c88-bcdc-d767b8cc0044" providerId="ADAL" clId="{2A51A8FF-E4DF-4826-9833-87040A4401B8}" dt="2020-12-17T23:41:24.362" v="5102" actId="12385"/>
          <ac:graphicFrameMkLst>
            <pc:docMk/>
            <pc:sldMk cId="1344476989" sldId="1431"/>
            <ac:graphicFrameMk id="11" creationId="{A74D892A-66D4-4E6A-B328-5DD141669C3F}"/>
          </ac:graphicFrameMkLst>
        </pc:graphicFrameChg>
      </pc:sldChg>
      <pc:sldChg chg="add">
        <pc:chgData name="Jakub Hofman" userId="53285062-d52a-4c88-bcdc-d767b8cc0044" providerId="ADAL" clId="{2A51A8FF-E4DF-4826-9833-87040A4401B8}" dt="2020-12-17T23:44:22.321" v="5142"/>
        <pc:sldMkLst>
          <pc:docMk/>
          <pc:sldMk cId="3906428634" sldId="1431"/>
        </pc:sldMkLst>
      </pc:sldChg>
      <pc:sldChg chg="addSp modSp new mod">
        <pc:chgData name="Jakub Hofman" userId="53285062-d52a-4c88-bcdc-d767b8cc0044" providerId="ADAL" clId="{2A51A8FF-E4DF-4826-9833-87040A4401B8}" dt="2020-12-17T23:46:33.993" v="5169" actId="20577"/>
        <pc:sldMkLst>
          <pc:docMk/>
          <pc:sldMk cId="1826481660" sldId="1432"/>
        </pc:sldMkLst>
        <pc:spChg chg="mod">
          <ac:chgData name="Jakub Hofman" userId="53285062-d52a-4c88-bcdc-d767b8cc0044" providerId="ADAL" clId="{2A51A8FF-E4DF-4826-9833-87040A4401B8}" dt="2020-12-17T23:46:33.993" v="5169" actId="20577"/>
          <ac:spMkLst>
            <pc:docMk/>
            <pc:sldMk cId="1826481660" sldId="1432"/>
            <ac:spMk id="2" creationId="{330F1006-4CFE-4F82-8992-6A8523A7C76B}"/>
          </ac:spMkLst>
        </pc:spChg>
        <pc:picChg chg="add mod">
          <ac:chgData name="Jakub Hofman" userId="53285062-d52a-4c88-bcdc-d767b8cc0044" providerId="ADAL" clId="{2A51A8FF-E4DF-4826-9833-87040A4401B8}" dt="2020-12-17T23:46:27.888" v="5149" actId="14100"/>
          <ac:picMkLst>
            <pc:docMk/>
            <pc:sldMk cId="1826481660" sldId="1432"/>
            <ac:picMk id="5" creationId="{95BE95DB-3C45-403C-84EC-7149DE8114E7}"/>
          </ac:picMkLst>
        </pc:picChg>
      </pc:sldChg>
      <pc:sldChg chg="delSp modSp add mod">
        <pc:chgData name="Jakub Hofman" userId="53285062-d52a-4c88-bcdc-d767b8cc0044" providerId="ADAL" clId="{2A51A8FF-E4DF-4826-9833-87040A4401B8}" dt="2020-12-17T23:47:27.622" v="5176" actId="15"/>
        <pc:sldMkLst>
          <pc:docMk/>
          <pc:sldMk cId="3503851616" sldId="1433"/>
        </pc:sldMkLst>
        <pc:spChg chg="mod">
          <ac:chgData name="Jakub Hofman" userId="53285062-d52a-4c88-bcdc-d767b8cc0044" providerId="ADAL" clId="{2A51A8FF-E4DF-4826-9833-87040A4401B8}" dt="2020-12-17T23:47:27.622" v="5176" actId="15"/>
          <ac:spMkLst>
            <pc:docMk/>
            <pc:sldMk cId="3503851616" sldId="1433"/>
            <ac:spMk id="3" creationId="{228F07B1-105C-41B4-8F9A-64E9A1EA3CFB}"/>
          </ac:spMkLst>
        </pc:spChg>
        <pc:picChg chg="del">
          <ac:chgData name="Jakub Hofman" userId="53285062-d52a-4c88-bcdc-d767b8cc0044" providerId="ADAL" clId="{2A51A8FF-E4DF-4826-9833-87040A4401B8}" dt="2020-12-17T23:46:54.042" v="5171" actId="478"/>
          <ac:picMkLst>
            <pc:docMk/>
            <pc:sldMk cId="3503851616" sldId="1433"/>
            <ac:picMk id="5" creationId="{95BE95DB-3C45-403C-84EC-7149DE8114E7}"/>
          </ac:picMkLst>
        </pc:picChg>
      </pc:sldChg>
      <pc:sldChg chg="modSp add mod">
        <pc:chgData name="Jakub Hofman" userId="53285062-d52a-4c88-bcdc-d767b8cc0044" providerId="ADAL" clId="{2A51A8FF-E4DF-4826-9833-87040A4401B8}" dt="2020-12-17T23:48:54.278" v="5193" actId="404"/>
        <pc:sldMkLst>
          <pc:docMk/>
          <pc:sldMk cId="91181858" sldId="1434"/>
        </pc:sldMkLst>
        <pc:spChg chg="mod">
          <ac:chgData name="Jakub Hofman" userId="53285062-d52a-4c88-bcdc-d767b8cc0044" providerId="ADAL" clId="{2A51A8FF-E4DF-4826-9833-87040A4401B8}" dt="2020-12-17T23:48:54.278" v="5193" actId="404"/>
          <ac:spMkLst>
            <pc:docMk/>
            <pc:sldMk cId="91181858" sldId="1434"/>
            <ac:spMk id="3" creationId="{228F07B1-105C-41B4-8F9A-64E9A1EA3CFB}"/>
          </ac:spMkLst>
        </pc:spChg>
      </pc:sldChg>
      <pc:sldChg chg="addSp delSp modSp add mod">
        <pc:chgData name="Jakub Hofman" userId="53285062-d52a-4c88-bcdc-d767b8cc0044" providerId="ADAL" clId="{2A51A8FF-E4DF-4826-9833-87040A4401B8}" dt="2020-12-21T07:41:21.879" v="5246" actId="20577"/>
        <pc:sldMkLst>
          <pc:docMk/>
          <pc:sldMk cId="553869932" sldId="1435"/>
        </pc:sldMkLst>
        <pc:spChg chg="mod">
          <ac:chgData name="Jakub Hofman" userId="53285062-d52a-4c88-bcdc-d767b8cc0044" providerId="ADAL" clId="{2A51A8FF-E4DF-4826-9833-87040A4401B8}" dt="2020-12-21T07:36:56.645" v="5218" actId="14100"/>
          <ac:spMkLst>
            <pc:docMk/>
            <pc:sldMk cId="553869932" sldId="1435"/>
            <ac:spMk id="2" creationId="{43786364-9FD1-4F68-9CD4-F706BF84028B}"/>
          </ac:spMkLst>
        </pc:spChg>
        <pc:spChg chg="del">
          <ac:chgData name="Jakub Hofman" userId="53285062-d52a-4c88-bcdc-d767b8cc0044" providerId="ADAL" clId="{2A51A8FF-E4DF-4826-9833-87040A4401B8}" dt="2020-12-21T07:36:52.233" v="5217" actId="478"/>
          <ac:spMkLst>
            <pc:docMk/>
            <pc:sldMk cId="553869932" sldId="1435"/>
            <ac:spMk id="3" creationId="{487440C8-558B-4678-BAF0-A0D28FB251BC}"/>
          </ac:spMkLst>
        </pc:spChg>
        <pc:spChg chg="add mod">
          <ac:chgData name="Jakub Hofman" userId="53285062-d52a-4c88-bcdc-d767b8cc0044" providerId="ADAL" clId="{2A51A8FF-E4DF-4826-9833-87040A4401B8}" dt="2020-12-21T07:36:52.233" v="5217" actId="478"/>
          <ac:spMkLst>
            <pc:docMk/>
            <pc:sldMk cId="553869932" sldId="1435"/>
            <ac:spMk id="7" creationId="{E733E6E5-0BDD-4F71-9C77-276E8A7F4F51}"/>
          </ac:spMkLst>
        </pc:spChg>
        <pc:spChg chg="add mod">
          <ac:chgData name="Jakub Hofman" userId="53285062-d52a-4c88-bcdc-d767b8cc0044" providerId="ADAL" clId="{2A51A8FF-E4DF-4826-9833-87040A4401B8}" dt="2020-12-21T07:41:21.879" v="5246" actId="20577"/>
          <ac:spMkLst>
            <pc:docMk/>
            <pc:sldMk cId="553869932" sldId="1435"/>
            <ac:spMk id="21" creationId="{0544034A-EA7A-4DB4-BA3E-202819D3FEB2}"/>
          </ac:spMkLst>
        </pc:spChg>
        <pc:picChg chg="del">
          <ac:chgData name="Jakub Hofman" userId="53285062-d52a-4c88-bcdc-d767b8cc0044" providerId="ADAL" clId="{2A51A8FF-E4DF-4826-9833-87040A4401B8}" dt="2020-12-21T07:36:49.728" v="5216" actId="478"/>
          <ac:picMkLst>
            <pc:docMk/>
            <pc:sldMk cId="553869932" sldId="1435"/>
            <ac:picMk id="6" creationId="{65EE0C71-B42F-4AAC-98BF-FFD04E91A462}"/>
          </ac:picMkLst>
        </pc:picChg>
        <pc:picChg chg="add del">
          <ac:chgData name="Jakub Hofman" userId="53285062-d52a-4c88-bcdc-d767b8cc0044" providerId="ADAL" clId="{2A51A8FF-E4DF-4826-9833-87040A4401B8}" dt="2020-12-21T07:37:09.339" v="5220" actId="478"/>
          <ac:picMkLst>
            <pc:docMk/>
            <pc:sldMk cId="553869932" sldId="1435"/>
            <ac:picMk id="9" creationId="{B4762AE9-2B8D-4400-9287-7DF0B1F70CFB}"/>
          </ac:picMkLst>
        </pc:picChg>
        <pc:picChg chg="add mod">
          <ac:chgData name="Jakub Hofman" userId="53285062-d52a-4c88-bcdc-d767b8cc0044" providerId="ADAL" clId="{2A51A8FF-E4DF-4826-9833-87040A4401B8}" dt="2020-12-21T07:40:56.296" v="5239" actId="1440"/>
          <ac:picMkLst>
            <pc:docMk/>
            <pc:sldMk cId="553869932" sldId="1435"/>
            <ac:picMk id="11" creationId="{1C501839-DF31-4FD9-99C9-562B3FA70724}"/>
          </ac:picMkLst>
        </pc:picChg>
        <pc:picChg chg="add mod">
          <ac:chgData name="Jakub Hofman" userId="53285062-d52a-4c88-bcdc-d767b8cc0044" providerId="ADAL" clId="{2A51A8FF-E4DF-4826-9833-87040A4401B8}" dt="2020-12-21T07:40:56.296" v="5239" actId="1440"/>
          <ac:picMkLst>
            <pc:docMk/>
            <pc:sldMk cId="553869932" sldId="1435"/>
            <ac:picMk id="13" creationId="{B5300288-B835-4692-96F6-487FD143BD09}"/>
          </ac:picMkLst>
        </pc:picChg>
        <pc:picChg chg="add mod">
          <ac:chgData name="Jakub Hofman" userId="53285062-d52a-4c88-bcdc-d767b8cc0044" providerId="ADAL" clId="{2A51A8FF-E4DF-4826-9833-87040A4401B8}" dt="2020-12-21T07:40:56.296" v="5239" actId="1440"/>
          <ac:picMkLst>
            <pc:docMk/>
            <pc:sldMk cId="553869932" sldId="1435"/>
            <ac:picMk id="15" creationId="{29F2EDB1-1B0D-4483-844F-236F1CEAF364}"/>
          </ac:picMkLst>
        </pc:picChg>
        <pc:picChg chg="add mod">
          <ac:chgData name="Jakub Hofman" userId="53285062-d52a-4c88-bcdc-d767b8cc0044" providerId="ADAL" clId="{2A51A8FF-E4DF-4826-9833-87040A4401B8}" dt="2020-12-21T07:40:56.296" v="5239" actId="1440"/>
          <ac:picMkLst>
            <pc:docMk/>
            <pc:sldMk cId="553869932" sldId="1435"/>
            <ac:picMk id="17" creationId="{DB18C882-2AA2-44B0-9C1B-5707BFEEDC41}"/>
          </ac:picMkLst>
        </pc:picChg>
        <pc:picChg chg="add mod">
          <ac:chgData name="Jakub Hofman" userId="53285062-d52a-4c88-bcdc-d767b8cc0044" providerId="ADAL" clId="{2A51A8FF-E4DF-4826-9833-87040A4401B8}" dt="2020-12-21T07:40:56.296" v="5239" actId="1440"/>
          <ac:picMkLst>
            <pc:docMk/>
            <pc:sldMk cId="553869932" sldId="1435"/>
            <ac:picMk id="19" creationId="{D9133F6F-2899-480A-97DC-0B9D344003B4}"/>
          </ac:picMkLst>
        </pc:picChg>
      </pc:sldChg>
      <pc:sldChg chg="addSp modSp new mod">
        <pc:chgData name="Jakub Hofman" userId="53285062-d52a-4c88-bcdc-d767b8cc0044" providerId="ADAL" clId="{2A51A8FF-E4DF-4826-9833-87040A4401B8}" dt="2020-12-21T08:28:28.380" v="5266" actId="1076"/>
        <pc:sldMkLst>
          <pc:docMk/>
          <pc:sldMk cId="506163456" sldId="1436"/>
        </pc:sldMkLst>
        <pc:spChg chg="mod">
          <ac:chgData name="Jakub Hofman" userId="53285062-d52a-4c88-bcdc-d767b8cc0044" providerId="ADAL" clId="{2A51A8FF-E4DF-4826-9833-87040A4401B8}" dt="2020-12-21T08:25:23.075" v="5250"/>
          <ac:spMkLst>
            <pc:docMk/>
            <pc:sldMk cId="506163456" sldId="1436"/>
            <ac:spMk id="2" creationId="{38F10D0F-18E2-4B05-A93B-4FDFCA18DE9A}"/>
          </ac:spMkLst>
        </pc:spChg>
        <pc:spChg chg="add mod">
          <ac:chgData name="Jakub Hofman" userId="53285062-d52a-4c88-bcdc-d767b8cc0044" providerId="ADAL" clId="{2A51A8FF-E4DF-4826-9833-87040A4401B8}" dt="2020-12-21T08:28:28.380" v="5266" actId="1076"/>
          <ac:spMkLst>
            <pc:docMk/>
            <pc:sldMk cId="506163456" sldId="1436"/>
            <ac:spMk id="8" creationId="{31200F47-194E-436C-B80A-6BFC0F8A71DA}"/>
          </ac:spMkLst>
        </pc:spChg>
        <pc:picChg chg="add mod">
          <ac:chgData name="Jakub Hofman" userId="53285062-d52a-4c88-bcdc-d767b8cc0044" providerId="ADAL" clId="{2A51A8FF-E4DF-4826-9833-87040A4401B8}" dt="2020-12-21T08:25:42.309" v="5251" actId="14100"/>
          <ac:picMkLst>
            <pc:docMk/>
            <pc:sldMk cId="506163456" sldId="1436"/>
            <ac:picMk id="6" creationId="{8CCDE229-781C-47B3-86CC-3E42F0F1459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76C423D-DCAD-47C1-B746-75BA29791378}" type="slidenum">
              <a:rPr lang="cs-CZ" smtClean="0"/>
              <a:pPr/>
              <a:t>61</a:t>
            </a:fld>
            <a:endParaRPr lang="cs-CZ"/>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266658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104</a:t>
            </a:fld>
            <a:endParaRPr lang="cs-CZ">
              <a:latin typeface="Arial" pitchFamily="34" charset="0"/>
            </a:endParaRPr>
          </a:p>
        </p:txBody>
      </p:sp>
      <p:sp>
        <p:nvSpPr>
          <p:cNvPr id="121859" name="Rectangle 2"/>
          <p:cNvSpPr>
            <a:spLocks noGrp="1" noRot="1" noChangeAspect="1" noChangeArrowheads="1" noTextEdit="1"/>
          </p:cNvSpPr>
          <p:nvPr>
            <p:ph type="sldImg"/>
          </p:nvPr>
        </p:nvSpPr>
        <p:spPr>
          <a:xfrm>
            <a:off x="138113" y="766763"/>
            <a:ext cx="6823075"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73477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105.xml.rels><?xml version="1.0" encoding="UTF-8" standalone="yes"?>
<Relationships xmlns="http://schemas.openxmlformats.org/package/2006/relationships"><Relationship Id="rId8" Type="http://schemas.openxmlformats.org/officeDocument/2006/relationships/hyperlink" Target="https://www.oecd-ilibrary.org/environment/test-no-222-earthworm-reproduction-test-eisenia-fetida-eisenia-andrei_9789264264496-en" TargetMode="External"/><Relationship Id="rId13" Type="http://schemas.openxmlformats.org/officeDocument/2006/relationships/hyperlink" Target="https://www.oecd-ilibrary.org/environment/test-no-208-terrestrial-plant-test-seedling-emergence-and-seedling-growth-test_9789264070066-en" TargetMode="External"/><Relationship Id="rId3" Type="http://schemas.openxmlformats.org/officeDocument/2006/relationships/image" Target="../media/image76.png"/><Relationship Id="rId7" Type="http://schemas.openxmlformats.org/officeDocument/2006/relationships/hyperlink" Target="https://www.oecd-ilibrary.org/environment/test-no-207-earthworm-acute-toxicity-tests_9789264070042-en" TargetMode="External"/><Relationship Id="rId12" Type="http://schemas.openxmlformats.org/officeDocument/2006/relationships/hyperlink" Target="https://www.oecd-ilibrary.org/environment/test-no-228-determination-of-developmental-toxicity-to-dipteran-dung-flies-scathophaga-stercoraria-l-scathophagidae-musca-autumnalis-de-geer-muscidae_9789264264571-en" TargetMode="External"/><Relationship Id="rId2" Type="http://schemas.openxmlformats.org/officeDocument/2006/relationships/hyperlink" Target="http://www.oecd.org/home/0,3675,en_2649_201185_1_1_1_1_1,00.html" TargetMode="External"/><Relationship Id="rId1" Type="http://schemas.openxmlformats.org/officeDocument/2006/relationships/slideLayout" Target="../slideLayouts/slideLayout2.xml"/><Relationship Id="rId6" Type="http://schemas.openxmlformats.org/officeDocument/2006/relationships/hyperlink" Target="https://www.oecd-ilibrary.org/environment/test-no-217-soil-microorganisms-carbon-transformation-test_9789264070240-en" TargetMode="External"/><Relationship Id="rId11" Type="http://schemas.openxmlformats.org/officeDocument/2006/relationships/hyperlink" Target="https://www.oecd-ilibrary.org/environment/test-no-226-predatory-mite-hypoaspis-geolaelaps-aculeifer-reproduction-test-in-soil_9789264264557-en" TargetMode="External"/><Relationship Id="rId5" Type="http://schemas.openxmlformats.org/officeDocument/2006/relationships/hyperlink" Target="https://www.oecd-ilibrary.org/environment/test-no-216-soil-microorganisms-nitrogen-transformation-test_9789264070226-en" TargetMode="External"/><Relationship Id="rId10" Type="http://schemas.openxmlformats.org/officeDocument/2006/relationships/hyperlink" Target="https://www.oecd-ilibrary.org/environment/test-no-220-enchytraeid-reproduction-test_9789264264472-en" TargetMode="External"/><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32-collembolan-reproduction-test-in-soil_9789264264601-en" TargetMode="External"/><Relationship Id="rId14" Type="http://schemas.openxmlformats.org/officeDocument/2006/relationships/hyperlink" Target="https://www.oecd-ilibrary.org/environment/test-no-227-terrestrial-plant-test-vegetative-vigour-test_9789264067295-en"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openxmlformats.org/officeDocument/2006/relationships/hyperlink" Target="http://www.fao.org/global-soil-partnership/en/" TargetMode="External"/><Relationship Id="rId7" Type="http://schemas.openxmlformats.org/officeDocument/2006/relationships/image" Target="../media/image6.jpg"/><Relationship Id="rId2" Type="http://schemas.openxmlformats.org/officeDocument/2006/relationships/hyperlink" Target="http://www.fao.org/soils-portal/en/"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hyperlink" Target="https://www.nrcs.usda.gov/wps/portal/nrcs/site/soils/hom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hyperlink" Target="https://rm.coe.int/090000168067e296"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www.ecologic.eu/1456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c.europa.eu/environment/soil/three_en.ht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eur-lex.europa.eu/legal-content/EN/TXT/?uri=CELEX%3A52006DC0231"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eur-lex.europa.eu/legal-content/BG/TXT/?uri=celex:52006PC0232"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eur-lex.europa.eu/legal-content/BG/TXT/?uri=celex:52006PC0232"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ologic.eu/14567"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ec.europa.eu/environment/strategy/environment-action-programme-2030_en" TargetMode="External"/><Relationship Id="rId7" Type="http://schemas.openxmlformats.org/officeDocument/2006/relationships/image" Target="../media/image22.png"/><Relationship Id="rId2" Type="http://schemas.openxmlformats.org/officeDocument/2006/relationships/hyperlink" Target="https://ec.europa.eu/environment/action-programme/" TargetMode="External"/><Relationship Id="rId1" Type="http://schemas.openxmlformats.org/officeDocument/2006/relationships/slideLayout" Target="../slideLayouts/slideLayout2.xml"/><Relationship Id="rId6" Type="http://schemas.openxmlformats.org/officeDocument/2006/relationships/hyperlink" Target="https://ec.europa.eu/environment/nature/biodiversity/strategy/index_en.htm" TargetMode="External"/><Relationship Id="rId5" Type="http://schemas.openxmlformats.org/officeDocument/2006/relationships/hyperlink" Target="https://ec.europa.eu/food/farm2fork_en" TargetMode="External"/><Relationship Id="rId4" Type="http://schemas.openxmlformats.org/officeDocument/2006/relationships/hyperlink" Target="https://ec.europa.eu/info/strategy/priorities-2019-2024/european-green-deal_en"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agri.cz/public/web/mze/dotace/kontroly-podminenosti-cross-compliance/" TargetMode="External"/><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eagri.cz/public/web/mze/dotace/kontroly-podminenosti-cross-compliance/" TargetMode="External"/><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szif.cz/cs/prv201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sdac.jrc.ec.europa.e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tpz.cz/vyzkum/puda-a-legislativa-86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agri.cz/public/app/lpisext/lpis/verejny2/plpi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wocat.net/e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edocs.unep.org/handle/20.500.11822/8861"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asz.cz/cs/program-pestra-krajina"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eoportal.vumop.cz/"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limitypudy.vumop.cz/"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limitypudy.vumop.cz/"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ec.europa.eu/jrc/en/publication/status-local-soil-contamination-europe-revision-indicator-progress-management-contaminated-sites"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Dutch_standards" TargetMode="External"/><Relationship Id="rId2" Type="http://schemas.openxmlformats.org/officeDocument/2006/relationships/hyperlink" Target="http://www.esdat.com.au/Environmental%20Standards/Dutch/annexS_I2000Dutch%20Environmental%20Standards.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esdac.jrc.ec.europa.eu/content/derivation-methods-soil-screening-values-europe-review-and-evaluation-national-procedur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sdac.jrc.ec.europa.eu/content/derivation-methods-soil-screening-values-europe-review-and-evaluation-national-procedur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eur-lex.europa.eu/legal-content/EN/TXT/?uri=CELEX%3A02008L0098-20180705" TargetMode="External"/><Relationship Id="rId7" Type="http://schemas.openxmlformats.org/officeDocument/2006/relationships/image" Target="../media/image22.png"/><Relationship Id="rId2" Type="http://schemas.openxmlformats.org/officeDocument/2006/relationships/hyperlink" Target="https://ec.europa.eu/environment/waste/index.htm" TargetMode="External"/><Relationship Id="rId1" Type="http://schemas.openxmlformats.org/officeDocument/2006/relationships/slideLayout" Target="../slideLayouts/slideLayout2.xml"/><Relationship Id="rId6" Type="http://schemas.openxmlformats.org/officeDocument/2006/relationships/hyperlink" Target="https://eur-lex.europa.eu/legal-content/GA/TXT/?uri=celex:32003D0033" TargetMode="External"/><Relationship Id="rId5" Type="http://schemas.openxmlformats.org/officeDocument/2006/relationships/hyperlink" Target="https://eur-lex.europa.eu/legal-content/EN/TXT/?uri=CELEX%3A01999L0031-20180704" TargetMode="External"/><Relationship Id="rId4" Type="http://schemas.openxmlformats.org/officeDocument/2006/relationships/hyperlink" Target="https://eur-lex.europa.eu/legal-content/EN/TXT/?uri=CELEX:02000D0532-20150601"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eur-lex.europa.eu/legal-content/EN/TXT/?uri=CELEX%3A01986L0278-20180704" TargetMode="External"/><Relationship Id="rId2" Type="http://schemas.openxmlformats.org/officeDocument/2006/relationships/hyperlink" Target="https://ec.europa.eu/environment/waste/sludge/"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eur-lex.europa.eu/legal-content/HR/TXT/?uri=CELEX:32006D0390" TargetMode="External"/><Relationship Id="rId2" Type="http://schemas.openxmlformats.org/officeDocument/2006/relationships/hyperlink" Target="https://eur-lex.europa.eu/legal-content/GA/TXT/?uri=CELEX:32003R2003"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hyperlink" Target="https://eur-lex.europa.eu/legal-content/EN/TXT/?uri=CELEX%3A02006R1907-20200824"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ur-lex.europa.eu/legal-content/EN/TXT/?uri=CELEX%3A02008R1272-20201114"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lopolis.org/publikace/atlas-pudy/"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openxmlformats.org/officeDocument/2006/relationships/hyperlink" Target="https://echa.europa.eu/fr/information-on-chemicals/biocidal-active-substances" TargetMode="External"/><Relationship Id="rId2" Type="http://schemas.openxmlformats.org/officeDocument/2006/relationships/hyperlink" Target="https://ec.europa.eu/health/biocides/overview_en"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3" Type="http://schemas.openxmlformats.org/officeDocument/2006/relationships/hyperlink" Target="https://www.ema.europa.eu/en/committees/committee-medicinal-products-veterinary-use-cvmp"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agri.cz/public/web/ukzuz/portal/hnojiva-a-puda/hnojiva/"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fao.org/documents/card/en/c/e60df30b-0269-4247-a15f-db564161fee0"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72.wmf"/></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eagri.cz/public/web/ukzuz/portal/pripravky-na-or/ucinne-latky-v-por-statistika-spotreba/spotreba-pripravku-na-or/spotreba-v-jednotlivych-letech/" TargetMode="External"/><Relationship Id="rId2" Type="http://schemas.openxmlformats.org/officeDocument/2006/relationships/hyperlink" Target="http://eagri.cz/public/web/ukzuz/portal/pripravky-na-or/"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eagri.cz/public/app/eagriapp/P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3</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A07B6-0234-4980-9F94-18F392E096B8}"/>
              </a:ext>
            </a:extLst>
          </p:cNvPr>
          <p:cNvSpPr>
            <a:spLocks noGrp="1"/>
          </p:cNvSpPr>
          <p:nvPr>
            <p:ph type="title"/>
          </p:nvPr>
        </p:nvSpPr>
        <p:spPr/>
        <p:txBody>
          <a:bodyPr/>
          <a:lstStyle/>
          <a:p>
            <a:r>
              <a:rPr lang="cs-CZ" dirty="0"/>
              <a:t>Mezinárodní politika ochrany půd</a:t>
            </a:r>
          </a:p>
        </p:txBody>
      </p:sp>
      <p:sp>
        <p:nvSpPr>
          <p:cNvPr id="4" name="Zástupný symbol pro číslo snímku 3">
            <a:extLst>
              <a:ext uri="{FF2B5EF4-FFF2-40B4-BE49-F238E27FC236}">
                <a16:creationId xmlns:a16="http://schemas.microsoft.com/office/drawing/2014/main" id="{41F76745-1475-4281-97A8-A5B13B7E070C}"/>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6" name="Obrázek 5">
            <a:extLst>
              <a:ext uri="{FF2B5EF4-FFF2-40B4-BE49-F238E27FC236}">
                <a16:creationId xmlns:a16="http://schemas.microsoft.com/office/drawing/2014/main" id="{262C97AB-38C8-4BDE-8D87-4EBBF98AC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 y="2337574"/>
            <a:ext cx="12041934" cy="4451568"/>
          </a:xfrm>
          <a:prstGeom prst="rect">
            <a:avLst/>
          </a:prstGeom>
          <a:ln>
            <a:noFill/>
          </a:ln>
          <a:effectLst>
            <a:outerShdw blurRad="292100" dist="139700" dir="2700000" algn="tl" rotWithShape="0">
              <a:srgbClr val="333333">
                <a:alpha val="65000"/>
              </a:srgbClr>
            </a:outerShdw>
          </a:effectLst>
        </p:spPr>
      </p:pic>
      <p:sp>
        <p:nvSpPr>
          <p:cNvPr id="8" name="Zástupný obsah 7">
            <a:extLst>
              <a:ext uri="{FF2B5EF4-FFF2-40B4-BE49-F238E27FC236}">
                <a16:creationId xmlns:a16="http://schemas.microsoft.com/office/drawing/2014/main" id="{F69BF564-C7BE-4478-9377-57AAC9A7D695}"/>
              </a:ext>
            </a:extLst>
          </p:cNvPr>
          <p:cNvSpPr>
            <a:spLocks noGrp="1"/>
          </p:cNvSpPr>
          <p:nvPr>
            <p:ph idx="1"/>
          </p:nvPr>
        </p:nvSpPr>
        <p:spPr/>
        <p:txBody>
          <a:bodyPr/>
          <a:lstStyle/>
          <a:p>
            <a:pPr marL="0" indent="0">
              <a:buNone/>
            </a:pPr>
            <a:r>
              <a:rPr lang="cs-CZ" b="1" dirty="0"/>
              <a:t>Cíle </a:t>
            </a:r>
            <a:r>
              <a:rPr lang="cs-CZ" b="1" dirty="0" err="1"/>
              <a:t>uržitelného</a:t>
            </a:r>
            <a:r>
              <a:rPr lang="cs-CZ" b="1" dirty="0"/>
              <a:t> rozvoje OSN</a:t>
            </a:r>
          </a:p>
          <a:p>
            <a:r>
              <a:rPr lang="cs-CZ" dirty="0"/>
              <a:t>několik se ochrany půdy více či méně dotýká</a:t>
            </a:r>
          </a:p>
        </p:txBody>
      </p:sp>
      <p:pic>
        <p:nvPicPr>
          <p:cNvPr id="7" name="Obrázek 6">
            <a:extLst>
              <a:ext uri="{FF2B5EF4-FFF2-40B4-BE49-F238E27FC236}">
                <a16:creationId xmlns:a16="http://schemas.microsoft.com/office/drawing/2014/main" id="{E46932CA-D54D-40DF-B215-A439D0AF722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105982873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3B892-3697-4C6D-8EBC-E724BF37C3B4}"/>
              </a:ext>
            </a:extLst>
          </p:cNvPr>
          <p:cNvSpPr>
            <a:spLocks noGrp="1"/>
          </p:cNvSpPr>
          <p:nvPr>
            <p:ph type="title"/>
          </p:nvPr>
        </p:nvSpPr>
        <p:spPr/>
        <p:txBody>
          <a:bodyPr/>
          <a:lstStyle/>
          <a:p>
            <a:r>
              <a:rPr lang="cs-CZ" dirty="0"/>
              <a:t>Půdní </a:t>
            </a:r>
            <a:r>
              <a:rPr lang="cs-CZ" dirty="0" err="1"/>
              <a:t>ekotoxikologie</a:t>
            </a:r>
            <a:endParaRPr lang="cs-CZ" dirty="0"/>
          </a:p>
        </p:txBody>
      </p:sp>
      <p:sp>
        <p:nvSpPr>
          <p:cNvPr id="5" name="Podnadpis 4">
            <a:extLst>
              <a:ext uri="{FF2B5EF4-FFF2-40B4-BE49-F238E27FC236}">
                <a16:creationId xmlns:a16="http://schemas.microsoft.com/office/drawing/2014/main" id="{633E458C-2AEA-4562-AC1C-F1FE1AB4342F}"/>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AFEBE765-D9B1-46E2-B0F2-83190BB2D66E}"/>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100</a:t>
            </a:fld>
            <a:endParaRPr lang="cs-CZ" altLang="cs-CZ" noProof="0" dirty="0"/>
          </a:p>
        </p:txBody>
      </p:sp>
    </p:spTree>
    <p:extLst>
      <p:ext uri="{BB962C8B-B14F-4D97-AF65-F5344CB8AC3E}">
        <p14:creationId xmlns:p14="http://schemas.microsoft.com/office/powerpoint/2010/main" val="2508641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101</a:t>
            </a:fld>
            <a:endParaRPr lang="cs-CZ" altLang="cs-CZ" noProof="0" dirty="0"/>
          </a:p>
        </p:txBody>
      </p:sp>
      <p:pic>
        <p:nvPicPr>
          <p:cNvPr id="5" name="Obrázek 4">
            <a:extLst>
              <a:ext uri="{FF2B5EF4-FFF2-40B4-BE49-F238E27FC236}">
                <a16:creationId xmlns:a16="http://schemas.microsoft.com/office/drawing/2014/main" id="{95BE95DB-3C45-403C-84EC-7149DE8114E7}"/>
              </a:ext>
            </a:extLst>
          </p:cNvPr>
          <p:cNvPicPr/>
          <p:nvPr/>
        </p:nvPicPr>
        <p:blipFill>
          <a:blip r:embed="rId2" cstate="print"/>
          <a:srcRect/>
          <a:stretch>
            <a:fillRect/>
          </a:stretch>
        </p:blipFill>
        <p:spPr bwMode="auto">
          <a:xfrm>
            <a:off x="2818700" y="329472"/>
            <a:ext cx="7969541" cy="6099903"/>
          </a:xfrm>
          <a:prstGeom prst="rect">
            <a:avLst/>
          </a:prstGeom>
          <a:noFill/>
          <a:ln w="9525">
            <a:noFill/>
            <a:miter lim="800000"/>
            <a:headEnd/>
            <a:tailEnd/>
          </a:ln>
        </p:spPr>
      </p:pic>
    </p:spTree>
    <p:extLst>
      <p:ext uri="{BB962C8B-B14F-4D97-AF65-F5344CB8AC3E}">
        <p14:creationId xmlns:p14="http://schemas.microsoft.com/office/powerpoint/2010/main" val="182648166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r>
              <a:rPr lang="cs-CZ" sz="2000" dirty="0"/>
              <a:t>disciplína </a:t>
            </a:r>
            <a:r>
              <a:rPr lang="cs-CZ" sz="2000" dirty="0" err="1"/>
              <a:t>ekotoxikologie</a:t>
            </a:r>
            <a:r>
              <a:rPr lang="cs-CZ" sz="2000" dirty="0"/>
              <a:t> zaměřená na půdu jako </a:t>
            </a:r>
            <a:r>
              <a:rPr lang="cs-CZ" sz="2000" dirty="0" err="1"/>
              <a:t>kompartment</a:t>
            </a:r>
            <a:r>
              <a:rPr lang="cs-CZ" sz="2000" dirty="0"/>
              <a:t> životního prostředí</a:t>
            </a:r>
          </a:p>
          <a:p>
            <a:r>
              <a:rPr lang="cs-CZ" sz="2000" b="1" dirty="0">
                <a:solidFill>
                  <a:srgbClr val="FF0000"/>
                </a:solidFill>
              </a:rPr>
              <a:t>půdní </a:t>
            </a:r>
            <a:r>
              <a:rPr lang="cs-CZ" sz="2000" b="1" dirty="0" err="1">
                <a:solidFill>
                  <a:srgbClr val="FF0000"/>
                </a:solidFill>
              </a:rPr>
              <a:t>ekotoxikologie</a:t>
            </a:r>
            <a:r>
              <a:rPr lang="cs-CZ" sz="2000" b="1" dirty="0">
                <a:solidFill>
                  <a:srgbClr val="FF0000"/>
                </a:solidFill>
              </a:rPr>
              <a:t> je věda studující a hodnotící přímé a nepřímé účinky přírodních i uměle vytvořených škodlivých chemických látek a případně dalších stresorů na půdní biotu (živočichy, rostliny a mikroorganismy) na všech úrovních biologické organizace</a:t>
            </a:r>
          </a:p>
          <a:p>
            <a:r>
              <a:rPr lang="cs-CZ" sz="2000" dirty="0"/>
              <a:t>v širším slova smyslu - každá </a:t>
            </a:r>
            <a:r>
              <a:rPr lang="cs-CZ" sz="2000" dirty="0" err="1"/>
              <a:t>ekotoxikologie</a:t>
            </a:r>
            <a:r>
              <a:rPr lang="cs-CZ" sz="2000" dirty="0"/>
              <a:t>, která se nějak dotýká půdních organismů</a:t>
            </a:r>
          </a:p>
          <a:p>
            <a:r>
              <a:rPr lang="cs-CZ" sz="2000" dirty="0"/>
              <a:t>v užším slova smyslu - půdní </a:t>
            </a:r>
            <a:r>
              <a:rPr lang="cs-CZ" sz="2000" dirty="0" err="1"/>
              <a:t>ekotoxikologie</a:t>
            </a:r>
            <a:r>
              <a:rPr lang="cs-CZ" sz="2000" dirty="0"/>
              <a:t> jen tehdy, když jsou studovány účinky půdních toxikantů na půdní organismy při expozici v půdě</a:t>
            </a:r>
          </a:p>
          <a:p>
            <a:r>
              <a:rPr lang="cs-CZ" sz="2000" dirty="0"/>
              <a:t>praxe - prolínání technik půdní a </a:t>
            </a:r>
            <a:r>
              <a:rPr lang="cs-CZ" sz="2000" dirty="0" err="1"/>
              <a:t>akvatické</a:t>
            </a:r>
            <a:r>
              <a:rPr lang="cs-CZ" sz="2000" dirty="0"/>
              <a:t> </a:t>
            </a:r>
            <a:r>
              <a:rPr lang="cs-CZ" sz="2000" dirty="0" err="1"/>
              <a:t>ekotoxikologie</a:t>
            </a:r>
            <a:r>
              <a:rPr lang="cs-CZ" sz="2000" dirty="0"/>
              <a:t> (např. půdní organismy exponovány v kapalném mediu) </a:t>
            </a:r>
          </a:p>
          <a:p>
            <a:r>
              <a:rPr lang="cs-CZ" sz="2000" dirty="0"/>
              <a:t>střed zájmu: ne pouze jednotlivé organismy, ale vyšší úrovně biologické organizace, ideálně půda jako celek s jejím významem a funkcemi</a:t>
            </a:r>
          </a:p>
          <a:p>
            <a:r>
              <a:rPr lang="cs-CZ" sz="2000" dirty="0"/>
              <a:t>výhoda půdní </a:t>
            </a:r>
            <a:r>
              <a:rPr lang="cs-CZ" sz="2000" dirty="0" err="1"/>
              <a:t>ekotoxikologie</a:t>
            </a:r>
            <a:r>
              <a:rPr lang="cs-CZ" sz="2000" dirty="0"/>
              <a:t> - lze toho v řadě přístupů opravdu dosáhnout: </a:t>
            </a:r>
          </a:p>
          <a:p>
            <a:pPr lvl="1"/>
            <a:r>
              <a:rPr lang="cs-CZ" sz="1600" dirty="0"/>
              <a:t>pár gramů půdy = celý komplikovaný ekosystém</a:t>
            </a:r>
          </a:p>
          <a:p>
            <a:pPr lvl="1"/>
            <a:r>
              <a:rPr lang="cs-CZ" sz="1600" dirty="0"/>
              <a:t>účinky na půdní biotu = dopady na ekosystémové funkce</a:t>
            </a:r>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102</a:t>
            </a:fld>
            <a:endParaRPr lang="cs-CZ" altLang="cs-CZ" noProof="0" dirty="0"/>
          </a:p>
        </p:txBody>
      </p:sp>
    </p:spTree>
    <p:extLst>
      <p:ext uri="{BB962C8B-B14F-4D97-AF65-F5344CB8AC3E}">
        <p14:creationId xmlns:p14="http://schemas.microsoft.com/office/powerpoint/2010/main" val="350385161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pPr marL="0" indent="0">
              <a:buNone/>
            </a:pPr>
            <a:r>
              <a:rPr lang="cs-CZ" sz="1800" b="1" dirty="0"/>
              <a:t>vědecké cíle: </a:t>
            </a:r>
          </a:p>
          <a:p>
            <a:r>
              <a:rPr lang="cs-CZ" sz="1800" dirty="0"/>
              <a:t>zisk znalostí a vědomostí, popis a analýza, poznání a porozumění dějům, procesům, zákonitostem a mechanismům týkajících se účinků kontaminantů (případně dalších stresorů) na půdní biotu, osudu a </a:t>
            </a:r>
            <a:r>
              <a:rPr lang="cs-CZ" sz="1800" dirty="0" err="1"/>
              <a:t>biodostupnosti</a:t>
            </a:r>
            <a:r>
              <a:rPr lang="cs-CZ" sz="1800" dirty="0"/>
              <a:t> kontaminantů v půdě a expozice půdních organismů</a:t>
            </a:r>
          </a:p>
          <a:p>
            <a:r>
              <a:rPr lang="cs-CZ" sz="1800" dirty="0"/>
              <a:t>chápání příčin a následků škodlivých účinků</a:t>
            </a:r>
          </a:p>
          <a:p>
            <a:pPr marL="0" indent="0">
              <a:buNone/>
            </a:pPr>
            <a:r>
              <a:rPr lang="cs-CZ" sz="1800" b="1" dirty="0"/>
              <a:t>praktické cíle: </a:t>
            </a:r>
          </a:p>
          <a:p>
            <a:r>
              <a:rPr lang="cs-CZ" sz="1800" dirty="0"/>
              <a:t>využít získané poznání a vytvořené metody k efektivní a racionální ochraně půdy a půdní bioty před účinky chemických látek a dalších stresorů</a:t>
            </a:r>
          </a:p>
          <a:p>
            <a:r>
              <a:rPr lang="cs-CZ" sz="1800" dirty="0"/>
              <a:t>charakterizace rozsahů účinků, škodlivosti a nebezpečnosti kontaminantů (stresorů) – jednotlivých i směsí</a:t>
            </a:r>
          </a:p>
          <a:p>
            <a:r>
              <a:rPr lang="cs-CZ" sz="1800" dirty="0"/>
              <a:t>predikce a modelování škodlivých účinků</a:t>
            </a:r>
          </a:p>
          <a:p>
            <a:pPr marL="0" indent="0">
              <a:buNone/>
            </a:pPr>
            <a:r>
              <a:rPr lang="cs-CZ" sz="1800" b="1" dirty="0"/>
              <a:t>technické cíle: </a:t>
            </a:r>
          </a:p>
          <a:p>
            <a:r>
              <a:rPr lang="cs-CZ" sz="1800" dirty="0"/>
              <a:t>tvorba nových metod, testů a nástrojů pro hodnocení škodlivosti chemických látek (a dalších stresorů) a pro </a:t>
            </a:r>
            <a:r>
              <a:rPr lang="cs-CZ" sz="1800" dirty="0" err="1"/>
              <a:t>bioindikaci</a:t>
            </a:r>
            <a:r>
              <a:rPr lang="cs-CZ" sz="1800" dirty="0"/>
              <a:t> kvality půd</a:t>
            </a:r>
          </a:p>
          <a:p>
            <a:r>
              <a:rPr lang="cs-CZ" sz="1800" dirty="0"/>
              <a:t>návrhy limitů a nové legislativy</a:t>
            </a:r>
          </a:p>
          <a:p>
            <a:pPr lvl="1"/>
            <a:endParaRPr lang="cs-CZ" sz="1400" dirty="0"/>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103</a:t>
            </a:fld>
            <a:endParaRPr lang="cs-CZ" altLang="cs-CZ" noProof="0" dirty="0"/>
          </a:p>
        </p:txBody>
      </p:sp>
    </p:spTree>
    <p:extLst>
      <p:ext uri="{BB962C8B-B14F-4D97-AF65-F5344CB8AC3E}">
        <p14:creationId xmlns:p14="http://schemas.microsoft.com/office/powerpoint/2010/main" val="9118185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3200" dirty="0"/>
              <a:t>Půdní </a:t>
            </a:r>
            <a:r>
              <a:rPr lang="cs-CZ" sz="3200" dirty="0" err="1"/>
              <a:t>ekotoxikologie</a:t>
            </a:r>
            <a:r>
              <a:rPr lang="cs-CZ" sz="3200" dirty="0"/>
              <a:t> a ochrana půd</a:t>
            </a:r>
            <a:endParaRPr lang="en-US" sz="3200" dirty="0"/>
          </a:p>
        </p:txBody>
      </p:sp>
      <p:pic>
        <p:nvPicPr>
          <p:cNvPr id="4" name="Picture 2">
            <a:extLst>
              <a:ext uri="{FF2B5EF4-FFF2-40B4-BE49-F238E27FC236}">
                <a16:creationId xmlns:a16="http://schemas.microsoft.com/office/drawing/2014/main" id="{5310170C-B74B-4B81-96B0-309FE8FA20AC}"/>
              </a:ext>
            </a:extLst>
          </p:cNvPr>
          <p:cNvPicPr>
            <a:picLocks noChangeAspect="1" noChangeArrowheads="1"/>
          </p:cNvPicPr>
          <p:nvPr/>
        </p:nvPicPr>
        <p:blipFill>
          <a:blip r:embed="rId3" cstate="print"/>
          <a:srcRect/>
          <a:stretch>
            <a:fillRect/>
          </a:stretch>
        </p:blipFill>
        <p:spPr bwMode="auto">
          <a:xfrm>
            <a:off x="149352" y="1152693"/>
            <a:ext cx="5702808" cy="4314515"/>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DDCF664F-ADBE-41E5-A2D7-E08B47AAF3CC}"/>
              </a:ext>
            </a:extLst>
          </p:cNvPr>
          <p:cNvPicPr>
            <a:picLocks noChangeAspect="1" noChangeArrowheads="1"/>
          </p:cNvPicPr>
          <p:nvPr/>
        </p:nvPicPr>
        <p:blipFill>
          <a:blip r:embed="rId4" cstate="print"/>
          <a:srcRect/>
          <a:stretch>
            <a:fillRect/>
          </a:stretch>
        </p:blipFill>
        <p:spPr bwMode="auto">
          <a:xfrm>
            <a:off x="5852160" y="1968869"/>
            <a:ext cx="6272784" cy="3922776"/>
          </a:xfrm>
          <a:prstGeom prst="rect">
            <a:avLst/>
          </a:prstGeom>
          <a:noFill/>
          <a:ln w="9525">
            <a:noFill/>
            <a:miter lim="800000"/>
            <a:headEnd/>
            <a:tailEnd/>
          </a:ln>
          <a:effectLst/>
        </p:spPr>
      </p:pic>
      <p:sp>
        <p:nvSpPr>
          <p:cNvPr id="2" name="TextovéPole 1">
            <a:extLst>
              <a:ext uri="{FF2B5EF4-FFF2-40B4-BE49-F238E27FC236}">
                <a16:creationId xmlns:a16="http://schemas.microsoft.com/office/drawing/2014/main" id="{449C6192-84F6-4C24-81C6-5147763FB2B1}"/>
              </a:ext>
            </a:extLst>
          </p:cNvPr>
          <p:cNvSpPr txBox="1"/>
          <p:nvPr/>
        </p:nvSpPr>
        <p:spPr>
          <a:xfrm>
            <a:off x="6961909" y="5891645"/>
            <a:ext cx="5039590" cy="461665"/>
          </a:xfrm>
          <a:prstGeom prst="rect">
            <a:avLst/>
          </a:prstGeom>
          <a:noFill/>
        </p:spPr>
        <p:txBody>
          <a:bodyPr wrap="square">
            <a:spAutoFit/>
          </a:bodyPr>
          <a:lstStyle/>
          <a:p>
            <a:r>
              <a:rPr lang="en-US" sz="1200" dirty="0"/>
              <a:t>ISO 19204:2017 Soil quality — Procedure for site-specific ecological risk assessment of soil contamination (soil quality TRIAD approach)</a:t>
            </a:r>
          </a:p>
        </p:txBody>
      </p:sp>
      <p:sp>
        <p:nvSpPr>
          <p:cNvPr id="3" name="Zástupný symbol pro číslo snímku 2">
            <a:extLst>
              <a:ext uri="{FF2B5EF4-FFF2-40B4-BE49-F238E27FC236}">
                <a16:creationId xmlns:a16="http://schemas.microsoft.com/office/drawing/2014/main" id="{654FE6F1-3FC9-486A-B220-04AF2C5241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104</a:t>
            </a:fld>
            <a:endParaRPr lang="cs-CZ" altLang="cs-CZ" noProof="0" dirty="0"/>
          </a:p>
        </p:txBody>
      </p:sp>
    </p:spTree>
    <p:extLst>
      <p:ext uri="{BB962C8B-B14F-4D97-AF65-F5344CB8AC3E}">
        <p14:creationId xmlns:p14="http://schemas.microsoft.com/office/powerpoint/2010/main" val="424772562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dirty="0"/>
              <a:t>Půdní </a:t>
            </a:r>
            <a:r>
              <a:rPr lang="cs-CZ" sz="3600" dirty="0" err="1"/>
              <a:t>ekotoxikologie</a:t>
            </a:r>
            <a:r>
              <a:rPr lang="cs-CZ" sz="3600" dirty="0"/>
              <a:t> a ochrana půd</a:t>
            </a:r>
            <a:endParaRPr lang="cs-CZ" dirty="0"/>
          </a:p>
        </p:txBody>
      </p:sp>
      <p:pic>
        <p:nvPicPr>
          <p:cNvPr id="23557" name="Picture 2" descr="Organisation for Economic Co-operation and Development">
            <a:hlinkClick r:id="rId2"/>
          </p:cNvPr>
          <p:cNvPicPr>
            <a:picLocks noChangeAspect="1" noChangeArrowheads="1"/>
          </p:cNvPicPr>
          <p:nvPr/>
        </p:nvPicPr>
        <p:blipFill>
          <a:blip r:embed="rId3" cstate="print"/>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6" name="Tabulka 5">
            <a:extLst>
              <a:ext uri="{FF2B5EF4-FFF2-40B4-BE49-F238E27FC236}">
                <a16:creationId xmlns:a16="http://schemas.microsoft.com/office/drawing/2014/main" id="{430848ED-64D6-444E-93B5-3DCB2B2314F2}"/>
              </a:ext>
            </a:extLst>
          </p:cNvPr>
          <p:cNvGraphicFramePr>
            <a:graphicFrameLocks noGrp="1"/>
          </p:cNvGraphicFramePr>
          <p:nvPr/>
        </p:nvGraphicFramePr>
        <p:xfrm>
          <a:off x="578427" y="1492453"/>
          <a:ext cx="10515600" cy="3615460"/>
        </p:xfrm>
        <a:graphic>
          <a:graphicData uri="http://schemas.openxmlformats.org/drawingml/2006/table">
            <a:tbl>
              <a:tblPr>
                <a:tableStyleId>{5C22544A-7EE6-4342-B048-85BDC9FD1C3A}</a:tableStyleId>
              </a:tblPr>
              <a:tblGrid>
                <a:gridCol w="9907652">
                  <a:extLst>
                    <a:ext uri="{9D8B030D-6E8A-4147-A177-3AD203B41FA5}">
                      <a16:colId xmlns:a16="http://schemas.microsoft.com/office/drawing/2014/main" val="3369981304"/>
                    </a:ext>
                  </a:extLst>
                </a:gridCol>
                <a:gridCol w="607948">
                  <a:extLst>
                    <a:ext uri="{9D8B030D-6E8A-4147-A177-3AD203B41FA5}">
                      <a16:colId xmlns:a16="http://schemas.microsoft.com/office/drawing/2014/main" val="2661022540"/>
                    </a:ext>
                  </a:extLst>
                </a:gridCol>
              </a:tblGrid>
              <a:tr h="190041">
                <a:tc>
                  <a:txBody>
                    <a:bodyPr/>
                    <a:lstStyle/>
                    <a:p>
                      <a:pPr algn="l" fontAlgn="ctr">
                        <a:lnSpc>
                          <a:spcPct val="150000"/>
                        </a:lnSpc>
                        <a:spcAft>
                          <a:spcPts val="0"/>
                        </a:spcAft>
                      </a:pPr>
                      <a:r>
                        <a:rPr lang="en-US" sz="1400" u="sng" strike="noStrike" dirty="0">
                          <a:effectLst/>
                          <a:hlinkClick r:id="rId5"/>
                        </a:rPr>
                        <a:t>Test No. 216: Soil Microorganisms: Nitrogen Transformation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4269696"/>
                  </a:ext>
                </a:extLst>
              </a:tr>
              <a:tr h="190041">
                <a:tc>
                  <a:txBody>
                    <a:bodyPr/>
                    <a:lstStyle/>
                    <a:p>
                      <a:pPr algn="l" fontAlgn="ctr">
                        <a:lnSpc>
                          <a:spcPct val="150000"/>
                        </a:lnSpc>
                        <a:spcAft>
                          <a:spcPts val="0"/>
                        </a:spcAft>
                      </a:pPr>
                      <a:r>
                        <a:rPr lang="cs-CZ" sz="1400" u="sng" strike="noStrike" dirty="0">
                          <a:effectLst/>
                          <a:hlinkClick r:id="rId6"/>
                        </a:rPr>
                        <a:t>Test No. 217: </a:t>
                      </a:r>
                      <a:r>
                        <a:rPr lang="cs-CZ" sz="1400" u="sng" strike="noStrike" dirty="0" err="1">
                          <a:effectLst/>
                          <a:hlinkClick r:id="rId6"/>
                        </a:rPr>
                        <a:t>Soil</a:t>
                      </a:r>
                      <a:r>
                        <a:rPr lang="cs-CZ" sz="1400" u="sng" strike="noStrike" dirty="0">
                          <a:effectLst/>
                          <a:hlinkClick r:id="rId6"/>
                        </a:rPr>
                        <a:t> </a:t>
                      </a:r>
                      <a:r>
                        <a:rPr lang="cs-CZ" sz="1400" u="sng" strike="noStrike" dirty="0" err="1">
                          <a:effectLst/>
                          <a:hlinkClick r:id="rId6"/>
                        </a:rPr>
                        <a:t>Microorganisms</a:t>
                      </a:r>
                      <a:r>
                        <a:rPr lang="cs-CZ" sz="1400" u="sng" strike="noStrike" dirty="0">
                          <a:effectLst/>
                          <a:hlinkClick r:id="rId6"/>
                        </a:rPr>
                        <a:t>: </a:t>
                      </a:r>
                      <a:r>
                        <a:rPr lang="cs-CZ" sz="1400" u="sng" strike="noStrike" dirty="0" err="1">
                          <a:effectLst/>
                          <a:hlinkClick r:id="rId6"/>
                        </a:rPr>
                        <a:t>Carbon</a:t>
                      </a:r>
                      <a:r>
                        <a:rPr lang="cs-CZ" sz="1400" u="sng" strike="noStrike" dirty="0">
                          <a:effectLst/>
                          <a:hlinkClick r:id="rId6"/>
                        </a:rPr>
                        <a:t> </a:t>
                      </a:r>
                      <a:r>
                        <a:rPr lang="cs-CZ" sz="1400" u="sng" strike="noStrike" dirty="0" err="1">
                          <a:effectLst/>
                          <a:hlinkClick r:id="rId6"/>
                        </a:rPr>
                        <a:t>Transformation</a:t>
                      </a:r>
                      <a:r>
                        <a:rPr lang="cs-CZ" sz="1400" u="sng" strike="noStrike" dirty="0">
                          <a:effectLst/>
                          <a:hlinkClick r:id="rId6"/>
                        </a:rPr>
                        <a:t> Test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49443100"/>
                  </a:ext>
                </a:extLst>
              </a:tr>
              <a:tr h="190041">
                <a:tc>
                  <a:txBody>
                    <a:bodyPr/>
                    <a:lstStyle/>
                    <a:p>
                      <a:pPr algn="l" fontAlgn="ctr">
                        <a:lnSpc>
                          <a:spcPct val="150000"/>
                        </a:lnSpc>
                        <a:spcAft>
                          <a:spcPts val="0"/>
                        </a:spcAft>
                      </a:pPr>
                      <a:r>
                        <a:rPr lang="en-US" sz="1400" u="sng" strike="noStrike" dirty="0">
                          <a:effectLst/>
                          <a:hlinkClick r:id="rId7"/>
                        </a:rPr>
                        <a:t>Test No. 207: Earthworm, Acute Toxicity Tests</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1984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100551435"/>
                  </a:ext>
                </a:extLst>
              </a:tr>
              <a:tr h="190041">
                <a:tc>
                  <a:txBody>
                    <a:bodyPr/>
                    <a:lstStyle/>
                    <a:p>
                      <a:pPr algn="l" fontAlgn="ctr">
                        <a:lnSpc>
                          <a:spcPct val="150000"/>
                        </a:lnSpc>
                        <a:spcAft>
                          <a:spcPts val="0"/>
                        </a:spcAft>
                      </a:pPr>
                      <a:r>
                        <a:rPr lang="en-US" sz="1400" u="sng" strike="noStrike" dirty="0">
                          <a:effectLst/>
                          <a:hlinkClick r:id="rId8"/>
                        </a:rPr>
                        <a:t>Test No. 222: Earthworm Reproduction Test (Eisenia </a:t>
                      </a:r>
                      <a:r>
                        <a:rPr lang="en-US" sz="1400" u="sng" strike="noStrike" dirty="0" err="1">
                          <a:effectLst/>
                          <a:hlinkClick r:id="rId8"/>
                        </a:rPr>
                        <a:t>fetida</a:t>
                      </a:r>
                      <a:r>
                        <a:rPr lang="en-US" sz="1400" u="sng" strike="noStrike" dirty="0">
                          <a:effectLst/>
                          <a:hlinkClick r:id="rId8"/>
                        </a:rPr>
                        <a:t>/Eisenia </a:t>
                      </a:r>
                      <a:r>
                        <a:rPr lang="en-US" sz="1400" u="sng" strike="noStrike" dirty="0" err="1">
                          <a:effectLst/>
                          <a:hlinkClick r:id="rId8"/>
                        </a:rPr>
                        <a:t>andrei</a:t>
                      </a:r>
                      <a:r>
                        <a:rPr lang="en-US" sz="1400" u="sng" strike="noStrike" dirty="0">
                          <a:effectLst/>
                          <a:hlinkClick r:id="rId8"/>
                        </a:rPr>
                        <a: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521416859"/>
                  </a:ext>
                </a:extLst>
              </a:tr>
              <a:tr h="190041">
                <a:tc>
                  <a:txBody>
                    <a:bodyPr/>
                    <a:lstStyle/>
                    <a:p>
                      <a:pPr algn="l" fontAlgn="ctr">
                        <a:lnSpc>
                          <a:spcPct val="150000"/>
                        </a:lnSpc>
                        <a:spcAft>
                          <a:spcPts val="0"/>
                        </a:spcAft>
                      </a:pPr>
                      <a:r>
                        <a:rPr lang="en-US" sz="1400" u="sng" strike="noStrike" dirty="0">
                          <a:effectLst/>
                          <a:hlinkClick r:id="rId9"/>
                        </a:rPr>
                        <a:t>Test No. 232: Collembolan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013040362"/>
                  </a:ext>
                </a:extLst>
              </a:tr>
              <a:tr h="190041">
                <a:tc>
                  <a:txBody>
                    <a:bodyPr/>
                    <a:lstStyle/>
                    <a:p>
                      <a:pPr algn="l" fontAlgn="ctr">
                        <a:lnSpc>
                          <a:spcPct val="150000"/>
                        </a:lnSpc>
                        <a:spcAft>
                          <a:spcPts val="0"/>
                        </a:spcAft>
                      </a:pPr>
                      <a:r>
                        <a:rPr lang="en-US" sz="1400" u="sng" strike="noStrike" dirty="0">
                          <a:effectLst/>
                          <a:hlinkClick r:id="rId10"/>
                        </a:rPr>
                        <a:t>Test No. 220: Enchytraeid Reproduction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92015722"/>
                  </a:ext>
                </a:extLst>
              </a:tr>
              <a:tr h="190041">
                <a:tc>
                  <a:txBody>
                    <a:bodyPr/>
                    <a:lstStyle/>
                    <a:p>
                      <a:pPr algn="l" fontAlgn="ctr">
                        <a:lnSpc>
                          <a:spcPct val="150000"/>
                        </a:lnSpc>
                        <a:spcAft>
                          <a:spcPts val="0"/>
                        </a:spcAft>
                      </a:pPr>
                      <a:r>
                        <a:rPr lang="en-US" sz="1400" u="sng" strike="noStrike" dirty="0">
                          <a:effectLst/>
                          <a:hlinkClick r:id="rId11"/>
                        </a:rPr>
                        <a:t>Test No. 226: Predatory mite (</a:t>
                      </a:r>
                      <a:r>
                        <a:rPr lang="en-US" sz="1400" u="sng" strike="noStrike" dirty="0" err="1">
                          <a:effectLst/>
                          <a:hlinkClick r:id="rId11"/>
                        </a:rPr>
                        <a:t>Hypoaspis</a:t>
                      </a:r>
                      <a:r>
                        <a:rPr lang="en-US" sz="1400" u="sng" strike="noStrike" dirty="0">
                          <a:effectLst/>
                          <a:hlinkClick r:id="rId11"/>
                        </a:rPr>
                        <a:t> (</a:t>
                      </a:r>
                      <a:r>
                        <a:rPr lang="en-US" sz="1400" u="sng" strike="noStrike" dirty="0" err="1">
                          <a:effectLst/>
                          <a:hlinkClick r:id="rId11"/>
                        </a:rPr>
                        <a:t>Geolaelaps</a:t>
                      </a:r>
                      <a:r>
                        <a:rPr lang="en-US" sz="1400" u="sng" strike="noStrike" dirty="0">
                          <a:effectLst/>
                          <a:hlinkClick r:id="rId11"/>
                        </a:rPr>
                        <a:t>) </a:t>
                      </a:r>
                      <a:r>
                        <a:rPr lang="en-US" sz="1400" u="sng" strike="noStrike" dirty="0" err="1">
                          <a:effectLst/>
                          <a:hlinkClick r:id="rId11"/>
                        </a:rPr>
                        <a:t>aculeifer</a:t>
                      </a:r>
                      <a:r>
                        <a:rPr lang="en-US" sz="1400" u="sng" strike="noStrike" dirty="0">
                          <a:effectLst/>
                          <a:hlinkClick r:id="rId11"/>
                        </a:rPr>
                        <a:t>)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799644159"/>
                  </a:ext>
                </a:extLst>
              </a:tr>
              <a:tr h="190041">
                <a:tc>
                  <a:txBody>
                    <a:bodyPr/>
                    <a:lstStyle/>
                    <a:p>
                      <a:pPr algn="l" fontAlgn="ctr">
                        <a:lnSpc>
                          <a:spcPct val="150000"/>
                        </a:lnSpc>
                        <a:spcAft>
                          <a:spcPts val="0"/>
                        </a:spcAft>
                      </a:pPr>
                      <a:r>
                        <a:rPr lang="cs-CZ" sz="1400" u="sng" strike="noStrike" dirty="0">
                          <a:effectLst/>
                          <a:hlinkClick r:id="rId12"/>
                        </a:rPr>
                        <a:t>Test No. 228: </a:t>
                      </a:r>
                      <a:r>
                        <a:rPr lang="cs-CZ" sz="1400" u="sng" strike="noStrike" dirty="0" err="1">
                          <a:effectLst/>
                          <a:hlinkClick r:id="rId12"/>
                        </a:rPr>
                        <a:t>Determination</a:t>
                      </a:r>
                      <a:r>
                        <a:rPr lang="cs-CZ" sz="1400" u="sng" strike="noStrike" dirty="0">
                          <a:effectLst/>
                          <a:hlinkClick r:id="rId12"/>
                        </a:rPr>
                        <a:t> </a:t>
                      </a:r>
                      <a:r>
                        <a:rPr lang="cs-CZ" sz="1400" u="sng" strike="noStrike" dirty="0" err="1">
                          <a:effectLst/>
                          <a:hlinkClick r:id="rId12"/>
                        </a:rPr>
                        <a:t>of</a:t>
                      </a:r>
                      <a:r>
                        <a:rPr lang="cs-CZ" sz="1400" u="sng" strike="noStrike" dirty="0">
                          <a:effectLst/>
                          <a:hlinkClick r:id="rId12"/>
                        </a:rPr>
                        <a:t> </a:t>
                      </a:r>
                      <a:r>
                        <a:rPr lang="cs-CZ" sz="1400" u="sng" strike="noStrike" dirty="0" err="1">
                          <a:effectLst/>
                          <a:hlinkClick r:id="rId12"/>
                        </a:rPr>
                        <a:t>Developmental</a:t>
                      </a:r>
                      <a:r>
                        <a:rPr lang="cs-CZ" sz="1400" u="sng" strike="noStrike" dirty="0">
                          <a:effectLst/>
                          <a:hlinkClick r:id="rId12"/>
                        </a:rPr>
                        <a:t> Toxicity to </a:t>
                      </a:r>
                      <a:r>
                        <a:rPr lang="cs-CZ" sz="1400" u="sng" strike="noStrike" dirty="0" err="1">
                          <a:effectLst/>
                          <a:hlinkClick r:id="rId12"/>
                        </a:rPr>
                        <a:t>Dipteran</a:t>
                      </a:r>
                      <a:r>
                        <a:rPr lang="cs-CZ" sz="1400" u="sng" strike="noStrike" dirty="0">
                          <a:effectLst/>
                          <a:hlinkClick r:id="rId12"/>
                        </a:rPr>
                        <a:t> Dung </a:t>
                      </a:r>
                      <a:r>
                        <a:rPr lang="cs-CZ" sz="1400" u="sng" strike="noStrike" dirty="0" err="1">
                          <a:effectLst/>
                          <a:hlinkClick r:id="rId12"/>
                        </a:rPr>
                        <a:t>Flies</a:t>
                      </a:r>
                      <a:r>
                        <a:rPr lang="cs-CZ" sz="1400" u="sng" strike="noStrike" dirty="0">
                          <a:effectLst/>
                          <a:hlinkClick r:id="rId12"/>
                        </a:rPr>
                        <a:t>(</a:t>
                      </a:r>
                      <a:r>
                        <a:rPr lang="cs-CZ" sz="1400" u="sng" strike="noStrike" dirty="0" err="1">
                          <a:effectLst/>
                          <a:hlinkClick r:id="rId12"/>
                        </a:rPr>
                        <a:t>Scathophaga</a:t>
                      </a:r>
                      <a:r>
                        <a:rPr lang="cs-CZ" sz="1400" u="sng" strike="noStrike" dirty="0">
                          <a:effectLst/>
                          <a:hlinkClick r:id="rId12"/>
                        </a:rPr>
                        <a:t> </a:t>
                      </a:r>
                      <a:r>
                        <a:rPr lang="cs-CZ" sz="1400" u="sng" strike="noStrike" dirty="0" err="1">
                          <a:effectLst/>
                          <a:hlinkClick r:id="rId12"/>
                        </a:rPr>
                        <a:t>stercoraria</a:t>
                      </a:r>
                      <a:r>
                        <a:rPr lang="cs-CZ" sz="1400" u="sng" strike="noStrike" dirty="0">
                          <a:effectLst/>
                          <a:hlinkClick r:id="rId12"/>
                        </a:rPr>
                        <a:t> L. (</a:t>
                      </a:r>
                      <a:r>
                        <a:rPr lang="cs-CZ" sz="1400" u="sng" strike="noStrike" dirty="0" err="1">
                          <a:effectLst/>
                          <a:hlinkClick r:id="rId12"/>
                        </a:rPr>
                        <a:t>Scathophagidae</a:t>
                      </a:r>
                      <a:r>
                        <a:rPr lang="cs-CZ" sz="1400" u="sng" strike="noStrike" dirty="0">
                          <a:effectLst/>
                          <a:hlinkClick r:id="rId12"/>
                        </a:rPr>
                        <a:t>), </a:t>
                      </a:r>
                      <a:r>
                        <a:rPr lang="cs-CZ" sz="1400" u="sng" strike="noStrike" dirty="0" err="1">
                          <a:effectLst/>
                          <a:hlinkClick r:id="rId12"/>
                        </a:rPr>
                        <a:t>Musca</a:t>
                      </a:r>
                      <a:r>
                        <a:rPr lang="cs-CZ" sz="1400" u="sng" strike="noStrike" dirty="0">
                          <a:effectLst/>
                          <a:hlinkClick r:id="rId12"/>
                        </a:rPr>
                        <a:t> </a:t>
                      </a:r>
                      <a:r>
                        <a:rPr lang="cs-CZ" sz="1400" u="sng" strike="noStrike" dirty="0" err="1">
                          <a:effectLst/>
                          <a:hlinkClick r:id="rId12"/>
                        </a:rPr>
                        <a:t>autumnalis</a:t>
                      </a:r>
                      <a:r>
                        <a:rPr lang="cs-CZ" sz="1400" u="sng" strike="noStrike" dirty="0">
                          <a:effectLst/>
                          <a:hlinkClick r:id="rId12"/>
                        </a:rPr>
                        <a:t> De </a:t>
                      </a:r>
                      <a:r>
                        <a:rPr lang="cs-CZ" sz="1400" u="sng" strike="noStrike" dirty="0" err="1">
                          <a:effectLst/>
                          <a:hlinkClick r:id="rId12"/>
                        </a:rPr>
                        <a:t>Geer</a:t>
                      </a:r>
                      <a:r>
                        <a:rPr lang="cs-CZ" sz="1400" u="sng" strike="noStrike" dirty="0">
                          <a:effectLst/>
                          <a:hlinkClick r:id="rId12"/>
                        </a:rPr>
                        <a:t> (</a:t>
                      </a:r>
                      <a:r>
                        <a:rPr lang="cs-CZ" sz="1400" u="sng" strike="noStrike" dirty="0" err="1">
                          <a:effectLst/>
                          <a:hlinkClick r:id="rId12"/>
                        </a:rPr>
                        <a:t>Muscidae</a:t>
                      </a:r>
                      <a:r>
                        <a:rPr lang="cs-CZ" sz="1400" u="sng" strike="noStrike" dirty="0">
                          <a:effectLst/>
                          <a:hlinkClick r:id="rId12"/>
                        </a:rPr>
                        <a: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841469516"/>
                  </a:ext>
                </a:extLst>
              </a:tr>
              <a:tr h="190041">
                <a:tc>
                  <a:txBody>
                    <a:bodyPr/>
                    <a:lstStyle/>
                    <a:p>
                      <a:pPr algn="l" fontAlgn="ctr">
                        <a:lnSpc>
                          <a:spcPct val="150000"/>
                        </a:lnSpc>
                        <a:spcAft>
                          <a:spcPts val="0"/>
                        </a:spcAft>
                      </a:pPr>
                      <a:r>
                        <a:rPr lang="en-US" sz="1400" u="sng" strike="noStrike" dirty="0">
                          <a:effectLst/>
                          <a:hlinkClick r:id="rId13"/>
                        </a:rPr>
                        <a:t>Test No. 208: Terrestrial Plant Test: Seedling Emergence and Seedling Growth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87525069"/>
                  </a:ext>
                </a:extLst>
              </a:tr>
              <a:tr h="190041">
                <a:tc>
                  <a:txBody>
                    <a:bodyPr/>
                    <a:lstStyle/>
                    <a:p>
                      <a:pPr algn="l" fontAlgn="ctr">
                        <a:lnSpc>
                          <a:spcPct val="150000"/>
                        </a:lnSpc>
                        <a:spcAft>
                          <a:spcPts val="0"/>
                        </a:spcAft>
                      </a:pPr>
                      <a:r>
                        <a:rPr lang="en-US" sz="1400" u="sng" strike="noStrike" dirty="0">
                          <a:effectLst/>
                          <a:hlinkClick r:id="rId14"/>
                        </a:rPr>
                        <a:t>Test No. 227: Terrestrial Plant Test: Vegetative </a:t>
                      </a:r>
                      <a:r>
                        <a:rPr lang="en-US" sz="1400" u="sng" strike="noStrike" dirty="0" err="1">
                          <a:effectLst/>
                          <a:hlinkClick r:id="rId14"/>
                        </a:rPr>
                        <a:t>Vigour</a:t>
                      </a:r>
                      <a:r>
                        <a:rPr lang="en-US" sz="1400" u="sng" strike="noStrike" dirty="0">
                          <a:effectLst/>
                          <a:hlinkClick r:id="rId14"/>
                        </a:rPr>
                        <a:t>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64645750"/>
                  </a:ext>
                </a:extLst>
              </a:tr>
            </a:tbl>
          </a:graphicData>
        </a:graphic>
      </p:graphicFrame>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105</a:t>
            </a:fld>
            <a:endParaRPr lang="cs-CZ" altLang="cs-CZ" noProof="0"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dirty="0"/>
              <a:t>Příklad: sada testů z Vyhlášky 257/2009 Sb.</a:t>
            </a:r>
            <a:endParaRPr lang="en-US" dirty="0"/>
          </a:p>
        </p:txBody>
      </p:sp>
      <p:sp>
        <p:nvSpPr>
          <p:cNvPr id="41987" name="Rectangle 3"/>
          <p:cNvSpPr>
            <a:spLocks noGrp="1" noChangeArrowheads="1"/>
          </p:cNvSpPr>
          <p:nvPr>
            <p:ph idx="1"/>
          </p:nvPr>
        </p:nvSpPr>
        <p:spPr/>
        <p:txBody>
          <a:bodyPr/>
          <a:lstStyle/>
          <a:p>
            <a:pPr eaLnBrk="1" hangingPunct="1">
              <a:lnSpc>
                <a:spcPct val="90000"/>
              </a:lnSpc>
            </a:pPr>
            <a:r>
              <a:rPr lang="cs-CZ" sz="2000" dirty="0"/>
              <a:t>Před testy s roupicemi a vyššími rostlinami jsou reprezentativní vzorek sedimentu i reprezentativní vzorek referenční půdy (půda, na kterou má být sediment použit) vysušeny při laboratorní teplotě, </a:t>
            </a:r>
            <a:r>
              <a:rPr lang="cs-CZ" sz="2000" dirty="0" err="1"/>
              <a:t>zhomogenizovány</a:t>
            </a:r>
            <a:r>
              <a:rPr lang="cs-CZ" sz="2000" dirty="0"/>
              <a:t> a přesáty přes síto 2 či 4 mm. </a:t>
            </a:r>
          </a:p>
          <a:p>
            <a:pPr eaLnBrk="1" hangingPunct="1">
              <a:lnSpc>
                <a:spcPct val="90000"/>
              </a:lnSpc>
            </a:pPr>
            <a:r>
              <a:rPr lang="cs-CZ" sz="2000" dirty="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2000" dirty="0"/>
              <a:t>Před testováním se hodnocený sediment smíchá s půdou v objemovém poměru 1:3, který vychází z maximálního povoleného poměru výšky použitého sedimentu a orničního profilu v vyhlášce. </a:t>
            </a:r>
            <a:endParaRPr lang="en-US" sz="2000" dirty="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878839" y="4437253"/>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8430451" y="4437253"/>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6266689" y="4437253"/>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1858201" y="5783454"/>
            <a:ext cx="2018501" cy="369332"/>
          </a:xfrm>
          <a:prstGeom prst="rect">
            <a:avLst/>
          </a:prstGeom>
          <a:noFill/>
          <a:ln w="9525" algn="ctr">
            <a:noFill/>
            <a:miter lim="800000"/>
            <a:headEnd/>
            <a:tailEnd/>
          </a:ln>
          <a:effectLst/>
        </p:spPr>
        <p:txBody>
          <a:bodyPr wrap="none">
            <a:spAutoFit/>
          </a:bodyPr>
          <a:lstStyle/>
          <a:p>
            <a:pPr>
              <a:defRPr/>
            </a:pPr>
            <a:r>
              <a:rPr lang="en-US" sz="1800" dirty="0">
                <a:latin typeface="Arial" charset="0"/>
              </a:rPr>
              <a:t>ISO 16387 (2004)</a:t>
            </a:r>
          </a:p>
        </p:txBody>
      </p:sp>
      <p:sp>
        <p:nvSpPr>
          <p:cNvPr id="727048" name="Text Box 8"/>
          <p:cNvSpPr txBox="1">
            <a:spLocks noChangeArrowheads="1"/>
          </p:cNvSpPr>
          <p:nvPr/>
        </p:nvSpPr>
        <p:spPr bwMode="black">
          <a:xfrm>
            <a:off x="8409814" y="5804092"/>
            <a:ext cx="2001382" cy="369332"/>
          </a:xfrm>
          <a:prstGeom prst="rect">
            <a:avLst/>
          </a:prstGeom>
          <a:noFill/>
          <a:ln w="9525" algn="ctr">
            <a:noFill/>
            <a:miter lim="800000"/>
            <a:headEnd/>
            <a:tailEnd/>
          </a:ln>
          <a:effectLst/>
        </p:spPr>
        <p:txBody>
          <a:bodyPr wrap="none">
            <a:spAutoFit/>
          </a:bodyPr>
          <a:lstStyle/>
          <a:p>
            <a:pPr>
              <a:defRPr/>
            </a:pPr>
            <a:r>
              <a:rPr lang="en-US" sz="1800">
                <a:latin typeface="Arial" charset="0"/>
              </a:rPr>
              <a:t>ISO 11267 (1999)</a:t>
            </a:r>
          </a:p>
        </p:txBody>
      </p:sp>
      <p:sp>
        <p:nvSpPr>
          <p:cNvPr id="727049" name="Text Box 9"/>
          <p:cNvSpPr txBox="1">
            <a:spLocks noChangeArrowheads="1"/>
          </p:cNvSpPr>
          <p:nvPr/>
        </p:nvSpPr>
        <p:spPr bwMode="black">
          <a:xfrm>
            <a:off x="4110864" y="5805679"/>
            <a:ext cx="1744901" cy="369332"/>
          </a:xfrm>
          <a:prstGeom prst="rect">
            <a:avLst/>
          </a:prstGeom>
          <a:noFill/>
          <a:ln w="9525" algn="ctr">
            <a:noFill/>
            <a:miter lim="800000"/>
            <a:headEnd/>
            <a:tailEnd/>
          </a:ln>
          <a:effectLst/>
        </p:spPr>
        <p:txBody>
          <a:bodyPr wrap="none">
            <a:spAutoFit/>
          </a:bodyPr>
          <a:lstStyle/>
          <a:p>
            <a:pPr>
              <a:defRPr/>
            </a:pPr>
            <a:r>
              <a:rPr lang="en-US" sz="1800">
                <a:latin typeface="Arial" charset="0"/>
              </a:rPr>
              <a:t>11269-1 (1993)</a:t>
            </a:r>
          </a:p>
        </p:txBody>
      </p:sp>
      <p:sp>
        <p:nvSpPr>
          <p:cNvPr id="727050" name="Text Box 10"/>
          <p:cNvSpPr txBox="1">
            <a:spLocks noChangeArrowheads="1"/>
          </p:cNvSpPr>
          <p:nvPr/>
        </p:nvSpPr>
        <p:spPr bwMode="black">
          <a:xfrm>
            <a:off x="6246051" y="5804092"/>
            <a:ext cx="2018501" cy="369332"/>
          </a:xfrm>
          <a:prstGeom prst="rect">
            <a:avLst/>
          </a:prstGeom>
          <a:noFill/>
          <a:ln w="9525" algn="ctr">
            <a:noFill/>
            <a:miter lim="800000"/>
            <a:headEnd/>
            <a:tailEnd/>
          </a:ln>
          <a:effectLst/>
        </p:spPr>
        <p:txBody>
          <a:bodyPr wrap="none">
            <a:spAutoFit/>
          </a:bodyPr>
          <a:lstStyle/>
          <a:p>
            <a:pPr>
              <a:defRPr/>
            </a:pPr>
            <a:r>
              <a:rPr lang="en-US" sz="1800">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4182302" y="4386454"/>
            <a:ext cx="1728787" cy="1395413"/>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C538F8A6-D9AD-4A8B-A7DF-D8B51CD06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106</a:t>
            </a:fld>
            <a:endParaRPr lang="cs-CZ" altLang="cs-CZ" noProof="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DFE3-4B38-415A-91BC-4FEF920C0762}"/>
              </a:ext>
            </a:extLst>
          </p:cNvPr>
          <p:cNvSpPr>
            <a:spLocks noGrp="1"/>
          </p:cNvSpPr>
          <p:nvPr>
            <p:ph type="title"/>
          </p:nvPr>
        </p:nvSpPr>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6C7A0379-4F8A-40EE-A2C1-6A9BF829C55E}"/>
              </a:ext>
            </a:extLst>
          </p:cNvPr>
          <p:cNvSpPr>
            <a:spLocks noGrp="1"/>
          </p:cNvSpPr>
          <p:nvPr>
            <p:ph idx="1"/>
          </p:nvPr>
        </p:nvSpPr>
        <p:spPr/>
        <p:txBody>
          <a:bodyPr/>
          <a:lstStyle/>
          <a:p>
            <a:pPr marL="0" indent="0">
              <a:buNone/>
            </a:pPr>
            <a:r>
              <a:rPr lang="cs-CZ" b="1" dirty="0"/>
              <a:t>Důležité odkazy</a:t>
            </a:r>
          </a:p>
          <a:p>
            <a:r>
              <a:rPr lang="cs-CZ" dirty="0">
                <a:hlinkClick r:id="rId2"/>
              </a:rPr>
              <a:t>http://www.fao.org/soils-portal/en/</a:t>
            </a:r>
            <a:r>
              <a:rPr lang="cs-CZ" dirty="0"/>
              <a:t> </a:t>
            </a:r>
          </a:p>
          <a:p>
            <a:r>
              <a:rPr lang="cs-CZ" dirty="0">
                <a:hlinkClick r:id="rId3"/>
              </a:rPr>
              <a:t>http://www.fao.org/global-soil-partnership/en/</a:t>
            </a:r>
            <a:r>
              <a:rPr lang="cs-CZ" dirty="0"/>
              <a:t> </a:t>
            </a:r>
          </a:p>
          <a:p>
            <a:r>
              <a:rPr lang="cs-CZ" dirty="0">
                <a:hlinkClick r:id="rId4"/>
              </a:rPr>
              <a:t>https://www.nrcs.usda.gov/wps/portal/nrcs/site/soils/home/</a:t>
            </a:r>
            <a:endParaRPr lang="cs-CZ" dirty="0"/>
          </a:p>
        </p:txBody>
      </p:sp>
      <p:sp>
        <p:nvSpPr>
          <p:cNvPr id="4" name="Zástupný symbol pro číslo snímku 3">
            <a:extLst>
              <a:ext uri="{FF2B5EF4-FFF2-40B4-BE49-F238E27FC236}">
                <a16:creationId xmlns:a16="http://schemas.microsoft.com/office/drawing/2014/main" id="{A6ADD461-AF8F-4E98-98BB-A71511C0B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pic>
        <p:nvPicPr>
          <p:cNvPr id="1026" name="Picture 2" descr="Oikon official partner of Global Soil Partnership - Oikon d.o.o.">
            <a:extLst>
              <a:ext uri="{FF2B5EF4-FFF2-40B4-BE49-F238E27FC236}">
                <a16:creationId xmlns:a16="http://schemas.microsoft.com/office/drawing/2014/main" id="{4E55FE14-E9C4-4D40-9A48-BEB081A63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505" y="1212782"/>
            <a:ext cx="2632264" cy="123212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text, klipart&#10;&#10;Popis byl vytvořen automaticky">
            <a:extLst>
              <a:ext uri="{FF2B5EF4-FFF2-40B4-BE49-F238E27FC236}">
                <a16:creationId xmlns:a16="http://schemas.microsoft.com/office/drawing/2014/main" id="{2B47DBFB-99D0-4ECA-A136-DF79C8182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5379" y="2715812"/>
            <a:ext cx="1006854" cy="713188"/>
          </a:xfrm>
          <a:prstGeom prst="rect">
            <a:avLst/>
          </a:prstGeom>
        </p:spPr>
      </p:pic>
      <p:pic>
        <p:nvPicPr>
          <p:cNvPr id="8" name="Obrázek 7">
            <a:extLst>
              <a:ext uri="{FF2B5EF4-FFF2-40B4-BE49-F238E27FC236}">
                <a16:creationId xmlns:a16="http://schemas.microsoft.com/office/drawing/2014/main" id="{3A8C5127-358D-4F94-8941-AF7D9B2E266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410341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72F6EB-10C9-41C1-9100-D5A991F946D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F9149F21-0BA3-4C99-A99C-9E90B582DEF2}"/>
              </a:ext>
            </a:extLst>
          </p:cNvPr>
          <p:cNvSpPr>
            <a:spLocks noGrp="1"/>
          </p:cNvSpPr>
          <p:nvPr>
            <p:ph idx="1"/>
          </p:nvPr>
        </p:nvSpPr>
        <p:spPr>
          <a:xfrm>
            <a:off x="704851" y="1212782"/>
            <a:ext cx="4197350" cy="4778443"/>
          </a:xfrm>
        </p:spPr>
        <p:txBody>
          <a:bodyPr/>
          <a:lstStyle/>
          <a:p>
            <a:pPr marL="0" indent="0">
              <a:buNone/>
            </a:pPr>
            <a:r>
              <a:rPr lang="cs-CZ" b="1" dirty="0"/>
              <a:t>Evropská charta o půdě 1972 (!!!)</a:t>
            </a:r>
          </a:p>
          <a:p>
            <a:r>
              <a:rPr lang="cs-CZ" sz="1600" dirty="0">
                <a:hlinkClick r:id="rId2"/>
              </a:rPr>
              <a:t>https://rm.coe.int/090000168067e296</a:t>
            </a:r>
            <a:r>
              <a:rPr lang="cs-CZ" sz="1600" dirty="0"/>
              <a:t> </a:t>
            </a:r>
          </a:p>
        </p:txBody>
      </p:sp>
      <p:sp>
        <p:nvSpPr>
          <p:cNvPr id="4" name="Zástupný symbol pro číslo snímku 3">
            <a:extLst>
              <a:ext uri="{FF2B5EF4-FFF2-40B4-BE49-F238E27FC236}">
                <a16:creationId xmlns:a16="http://schemas.microsoft.com/office/drawing/2014/main" id="{45A47BA4-BD01-4E1F-A927-6DE9F27CC691}"/>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6" name="Obrázek 5">
            <a:extLst>
              <a:ext uri="{FF2B5EF4-FFF2-40B4-BE49-F238E27FC236}">
                <a16:creationId xmlns:a16="http://schemas.microsoft.com/office/drawing/2014/main" id="{DF8B0830-84F7-4E3A-BFA5-8E8276ACF6FE}"/>
              </a:ext>
            </a:extLst>
          </p:cNvPr>
          <p:cNvPicPr>
            <a:picLocks noChangeAspect="1"/>
          </p:cNvPicPr>
          <p:nvPr/>
        </p:nvPicPr>
        <p:blipFill>
          <a:blip r:embed="rId3"/>
          <a:stretch>
            <a:fillRect/>
          </a:stretch>
        </p:blipFill>
        <p:spPr>
          <a:xfrm>
            <a:off x="5029625" y="1521640"/>
            <a:ext cx="3960000" cy="425115"/>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BF138C93-995E-481E-8DC8-1A826F8F2FCA}"/>
              </a:ext>
            </a:extLst>
          </p:cNvPr>
          <p:cNvPicPr>
            <a:picLocks noChangeAspect="1"/>
          </p:cNvPicPr>
          <p:nvPr/>
        </p:nvPicPr>
        <p:blipFill>
          <a:blip r:embed="rId4"/>
          <a:stretch>
            <a:fillRect/>
          </a:stretch>
        </p:blipFill>
        <p:spPr>
          <a:xfrm>
            <a:off x="8078438" y="2072922"/>
            <a:ext cx="3960000" cy="225951"/>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92E5DA6E-8C84-45F4-8248-833F0C04606C}"/>
              </a:ext>
            </a:extLst>
          </p:cNvPr>
          <p:cNvPicPr>
            <a:picLocks noChangeAspect="1"/>
          </p:cNvPicPr>
          <p:nvPr/>
        </p:nvPicPr>
        <p:blipFill>
          <a:blip r:embed="rId5"/>
          <a:stretch>
            <a:fillRect/>
          </a:stretch>
        </p:blipFill>
        <p:spPr>
          <a:xfrm>
            <a:off x="5029625" y="2424121"/>
            <a:ext cx="3960000" cy="651837"/>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1446E06C-200A-484E-AA32-21D5F8776E99}"/>
              </a:ext>
            </a:extLst>
          </p:cNvPr>
          <p:cNvPicPr>
            <a:picLocks noChangeAspect="1"/>
          </p:cNvPicPr>
          <p:nvPr/>
        </p:nvPicPr>
        <p:blipFill>
          <a:blip r:embed="rId6"/>
          <a:stretch>
            <a:fillRect/>
          </a:stretch>
        </p:blipFill>
        <p:spPr>
          <a:xfrm>
            <a:off x="8092725" y="3195747"/>
            <a:ext cx="3960000" cy="28625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EF7B98FA-1CF0-4CC3-89BA-71B50FEC63A5}"/>
              </a:ext>
            </a:extLst>
          </p:cNvPr>
          <p:cNvPicPr>
            <a:picLocks noChangeAspect="1"/>
          </p:cNvPicPr>
          <p:nvPr/>
        </p:nvPicPr>
        <p:blipFill>
          <a:blip r:embed="rId7"/>
          <a:stretch>
            <a:fillRect/>
          </a:stretch>
        </p:blipFill>
        <p:spPr>
          <a:xfrm>
            <a:off x="5029625" y="3579994"/>
            <a:ext cx="3960000" cy="329683"/>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778B0DC2-CFB9-473B-9523-BC10575D0F4E}"/>
              </a:ext>
            </a:extLst>
          </p:cNvPr>
          <p:cNvPicPr>
            <a:picLocks noChangeAspect="1"/>
          </p:cNvPicPr>
          <p:nvPr/>
        </p:nvPicPr>
        <p:blipFill>
          <a:blip r:embed="rId8"/>
          <a:stretch>
            <a:fillRect/>
          </a:stretch>
        </p:blipFill>
        <p:spPr>
          <a:xfrm>
            <a:off x="8035575" y="4021029"/>
            <a:ext cx="3960000" cy="257640"/>
          </a:xfrm>
          <a:prstGeom prst="rect">
            <a:avLst/>
          </a:prstGeom>
          <a:ln>
            <a:noFill/>
          </a:ln>
          <a:effectLst>
            <a:outerShdw blurRad="292100" dist="139700" dir="2700000" algn="tl" rotWithShape="0">
              <a:srgbClr val="333333">
                <a:alpha val="65000"/>
              </a:srgbClr>
            </a:outerShdw>
          </a:effectLst>
        </p:spPr>
      </p:pic>
      <p:pic>
        <p:nvPicPr>
          <p:cNvPr id="18" name="Obrázek 17">
            <a:extLst>
              <a:ext uri="{FF2B5EF4-FFF2-40B4-BE49-F238E27FC236}">
                <a16:creationId xmlns:a16="http://schemas.microsoft.com/office/drawing/2014/main" id="{C200E45B-1C87-454B-9AC0-94664D810D30}"/>
              </a:ext>
            </a:extLst>
          </p:cNvPr>
          <p:cNvPicPr>
            <a:picLocks noChangeAspect="1"/>
          </p:cNvPicPr>
          <p:nvPr/>
        </p:nvPicPr>
        <p:blipFill>
          <a:blip r:embed="rId9"/>
          <a:stretch>
            <a:fillRect/>
          </a:stretch>
        </p:blipFill>
        <p:spPr>
          <a:xfrm>
            <a:off x="5029625" y="4386124"/>
            <a:ext cx="3960000" cy="303745"/>
          </a:xfrm>
          <a:prstGeom prst="rect">
            <a:avLst/>
          </a:prstGeom>
          <a:ln>
            <a:noFill/>
          </a:ln>
          <a:effectLst>
            <a:outerShdw blurRad="292100" dist="139700" dir="2700000" algn="tl" rotWithShape="0">
              <a:srgbClr val="333333">
                <a:alpha val="65000"/>
              </a:srgbClr>
            </a:outerShdw>
          </a:effectLst>
        </p:spPr>
      </p:pic>
      <p:pic>
        <p:nvPicPr>
          <p:cNvPr id="20" name="Obrázek 19">
            <a:extLst>
              <a:ext uri="{FF2B5EF4-FFF2-40B4-BE49-F238E27FC236}">
                <a16:creationId xmlns:a16="http://schemas.microsoft.com/office/drawing/2014/main" id="{0B4E1B4F-2169-441D-9BEF-78B6E31FA340}"/>
              </a:ext>
            </a:extLst>
          </p:cNvPr>
          <p:cNvPicPr>
            <a:picLocks noChangeAspect="1"/>
          </p:cNvPicPr>
          <p:nvPr/>
        </p:nvPicPr>
        <p:blipFill>
          <a:blip r:embed="rId10"/>
          <a:stretch>
            <a:fillRect/>
          </a:stretch>
        </p:blipFill>
        <p:spPr>
          <a:xfrm>
            <a:off x="8064150" y="4806809"/>
            <a:ext cx="3960000" cy="433325"/>
          </a:xfrm>
          <a:prstGeom prst="rect">
            <a:avLst/>
          </a:prstGeom>
          <a:ln>
            <a:noFill/>
          </a:ln>
          <a:effectLst>
            <a:outerShdw blurRad="292100" dist="139700" dir="2700000" algn="tl" rotWithShape="0">
              <a:srgbClr val="333333">
                <a:alpha val="65000"/>
              </a:srgbClr>
            </a:outerShdw>
          </a:effectLst>
        </p:spPr>
      </p:pic>
      <p:pic>
        <p:nvPicPr>
          <p:cNvPr id="22" name="Obrázek 21">
            <a:extLst>
              <a:ext uri="{FF2B5EF4-FFF2-40B4-BE49-F238E27FC236}">
                <a16:creationId xmlns:a16="http://schemas.microsoft.com/office/drawing/2014/main" id="{6577DE08-0006-4FFB-BB53-724E6FB9B0A3}"/>
              </a:ext>
            </a:extLst>
          </p:cNvPr>
          <p:cNvPicPr>
            <a:picLocks noChangeAspect="1"/>
          </p:cNvPicPr>
          <p:nvPr/>
        </p:nvPicPr>
        <p:blipFill>
          <a:blip r:embed="rId11"/>
          <a:stretch>
            <a:fillRect/>
          </a:stretch>
        </p:blipFill>
        <p:spPr>
          <a:xfrm>
            <a:off x="5029625" y="5319229"/>
            <a:ext cx="3960000" cy="222109"/>
          </a:xfrm>
          <a:prstGeom prst="rect">
            <a:avLst/>
          </a:prstGeom>
          <a:ln>
            <a:noFill/>
          </a:ln>
          <a:effectLst>
            <a:outerShdw blurRad="292100" dist="139700" dir="2700000" algn="tl" rotWithShape="0">
              <a:srgbClr val="333333">
                <a:alpha val="65000"/>
              </a:srgbClr>
            </a:outerShdw>
          </a:effectLst>
        </p:spPr>
      </p:pic>
      <p:pic>
        <p:nvPicPr>
          <p:cNvPr id="24" name="Obrázek 23">
            <a:extLst>
              <a:ext uri="{FF2B5EF4-FFF2-40B4-BE49-F238E27FC236}">
                <a16:creationId xmlns:a16="http://schemas.microsoft.com/office/drawing/2014/main" id="{DEFC572A-73C1-472F-A241-DD5EF592B5EE}"/>
              </a:ext>
            </a:extLst>
          </p:cNvPr>
          <p:cNvPicPr>
            <a:picLocks noChangeAspect="1"/>
          </p:cNvPicPr>
          <p:nvPr/>
        </p:nvPicPr>
        <p:blipFill>
          <a:blip r:embed="rId12"/>
          <a:stretch>
            <a:fillRect/>
          </a:stretch>
        </p:blipFill>
        <p:spPr>
          <a:xfrm>
            <a:off x="8092725" y="5614330"/>
            <a:ext cx="3960000" cy="394007"/>
          </a:xfrm>
          <a:prstGeom prst="rect">
            <a:avLst/>
          </a:prstGeom>
          <a:ln>
            <a:noFill/>
          </a:ln>
          <a:effectLst>
            <a:outerShdw blurRad="292100" dist="139700" dir="2700000" algn="tl" rotWithShape="0">
              <a:srgbClr val="333333">
                <a:alpha val="65000"/>
              </a:srgbClr>
            </a:outerShdw>
          </a:effectLst>
        </p:spPr>
      </p:pic>
      <p:pic>
        <p:nvPicPr>
          <p:cNvPr id="26" name="Obrázek 25">
            <a:extLst>
              <a:ext uri="{FF2B5EF4-FFF2-40B4-BE49-F238E27FC236}">
                <a16:creationId xmlns:a16="http://schemas.microsoft.com/office/drawing/2014/main" id="{99075C63-B571-4645-B86A-02E744BC6E07}"/>
              </a:ext>
            </a:extLst>
          </p:cNvPr>
          <p:cNvPicPr>
            <a:picLocks noChangeAspect="1"/>
          </p:cNvPicPr>
          <p:nvPr/>
        </p:nvPicPr>
        <p:blipFill>
          <a:blip r:embed="rId13"/>
          <a:stretch>
            <a:fillRect/>
          </a:stretch>
        </p:blipFill>
        <p:spPr>
          <a:xfrm>
            <a:off x="5029625" y="6087432"/>
            <a:ext cx="3960000" cy="270014"/>
          </a:xfrm>
          <a:prstGeom prst="rect">
            <a:avLst/>
          </a:prstGeom>
          <a:ln>
            <a:noFill/>
          </a:ln>
          <a:effectLst>
            <a:outerShdw blurRad="292100" dist="139700" dir="2700000" algn="tl" rotWithShape="0">
              <a:srgbClr val="333333">
                <a:alpha val="65000"/>
              </a:srgbClr>
            </a:outerShdw>
          </a:effectLst>
        </p:spPr>
      </p:pic>
      <p:pic>
        <p:nvPicPr>
          <p:cNvPr id="28" name="Obrázek 27">
            <a:extLst>
              <a:ext uri="{FF2B5EF4-FFF2-40B4-BE49-F238E27FC236}">
                <a16:creationId xmlns:a16="http://schemas.microsoft.com/office/drawing/2014/main" id="{C955D0C2-BBC9-4D1F-A378-AFEB3FB0540B}"/>
              </a:ext>
            </a:extLst>
          </p:cNvPr>
          <p:cNvPicPr>
            <a:picLocks noChangeAspect="1"/>
          </p:cNvPicPr>
          <p:nvPr/>
        </p:nvPicPr>
        <p:blipFill>
          <a:blip r:embed="rId14"/>
          <a:stretch>
            <a:fillRect/>
          </a:stretch>
        </p:blipFill>
        <p:spPr>
          <a:xfrm>
            <a:off x="8064150" y="6436541"/>
            <a:ext cx="3960000" cy="292272"/>
          </a:xfrm>
          <a:prstGeom prst="rect">
            <a:avLst/>
          </a:prstGeom>
          <a:ln>
            <a:noFill/>
          </a:ln>
          <a:effectLst>
            <a:outerShdw blurRad="292100" dist="139700" dir="2700000" algn="tl" rotWithShape="0">
              <a:srgbClr val="333333">
                <a:alpha val="65000"/>
              </a:srgbClr>
            </a:outerShdw>
          </a:effectLst>
        </p:spPr>
      </p:pic>
      <p:pic>
        <p:nvPicPr>
          <p:cNvPr id="2050" name="Picture 2" descr="Evropská unie – Wikipedie">
            <a:extLst>
              <a:ext uri="{FF2B5EF4-FFF2-40B4-BE49-F238E27FC236}">
                <a16:creationId xmlns:a16="http://schemas.microsoft.com/office/drawing/2014/main" id="{603E6679-9758-4260-B952-488D65865CB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70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62070-8D3C-4F03-B19D-1FFEF83FB37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DD80B03B-8C20-4EC0-9C71-8F89AE277BD8}"/>
              </a:ext>
            </a:extLst>
          </p:cNvPr>
          <p:cNvSpPr>
            <a:spLocks noGrp="1"/>
          </p:cNvSpPr>
          <p:nvPr>
            <p:ph idx="1"/>
          </p:nvPr>
        </p:nvSpPr>
        <p:spPr/>
        <p:txBody>
          <a:bodyPr/>
          <a:lstStyle/>
          <a:p>
            <a:r>
              <a:rPr lang="cs-CZ" dirty="0"/>
              <a:t>z legislativního hlediska půdě věnována malá pozornost ve srovnání s ochranou vod, ovzduší, biodiverzity, odpadovým hospodářstvím, chemickými látkami apod.</a:t>
            </a:r>
          </a:p>
          <a:p>
            <a:r>
              <a:rPr lang="cs-CZ" dirty="0"/>
              <a:t>ochrana půdy téměř výlučně záležitostí jednotlivých členských států</a:t>
            </a:r>
          </a:p>
          <a:p>
            <a:r>
              <a:rPr lang="cs-CZ" dirty="0"/>
              <a:t>výjimkou třeba Alpský protokol z roku 1996</a:t>
            </a:r>
          </a:p>
          <a:p>
            <a:r>
              <a:rPr lang="cs-CZ" dirty="0"/>
              <a:t>na úrovni EU není zatím žádný rámcový předpis pro ochranu půdy (pro biodiverzitu 3, pro vodu 5, pro ovzduší a klima 5)</a:t>
            </a:r>
          </a:p>
          <a:p>
            <a:r>
              <a:rPr lang="cs-CZ" dirty="0"/>
              <a:t>ochrana půdy „roztříštěna“ v řadě legislativ, např. </a:t>
            </a:r>
          </a:p>
          <a:p>
            <a:pPr lvl="1"/>
            <a:r>
              <a:rPr lang="en-US" sz="1200" dirty="0"/>
              <a:t>Directive 2010/75/EU </a:t>
            </a:r>
            <a:r>
              <a:rPr lang="cs-CZ" sz="1200" dirty="0"/>
              <a:t>- </a:t>
            </a:r>
            <a:r>
              <a:rPr lang="en-US" sz="1200" dirty="0"/>
              <a:t>on industrial emissions (integrated pollution prevention and control</a:t>
            </a:r>
            <a:r>
              <a:rPr lang="cs-CZ" sz="1200" dirty="0"/>
              <a:t> - </a:t>
            </a:r>
            <a:r>
              <a:rPr lang="cs-CZ" sz="1200" b="1" dirty="0"/>
              <a:t>IPPC</a:t>
            </a:r>
            <a:r>
              <a:rPr lang="en-US" sz="1200" dirty="0"/>
              <a:t>)</a:t>
            </a:r>
          </a:p>
          <a:p>
            <a:pPr lvl="1"/>
            <a:r>
              <a:rPr lang="en-US" sz="1200" dirty="0"/>
              <a:t>Regulation (EC) No 1907/2006 on the Registration, Evaluation, </a:t>
            </a:r>
            <a:r>
              <a:rPr lang="en-US" sz="1200" dirty="0" err="1"/>
              <a:t>Authorisation</a:t>
            </a:r>
            <a:r>
              <a:rPr lang="en-US" sz="1200" dirty="0"/>
              <a:t> and Restriction of Chemicals (</a:t>
            </a:r>
            <a:r>
              <a:rPr lang="en-US" sz="1200" b="1" dirty="0"/>
              <a:t>REACH</a:t>
            </a:r>
            <a:r>
              <a:rPr lang="en-US" sz="1200" dirty="0"/>
              <a:t>)</a:t>
            </a:r>
          </a:p>
          <a:p>
            <a:pPr lvl="1"/>
            <a:r>
              <a:rPr lang="en-US" sz="1200" dirty="0"/>
              <a:t>Regulation (EC) No 1107/2009 concerning the placing of plant-protection products on the market</a:t>
            </a:r>
            <a:r>
              <a:rPr lang="cs-CZ" sz="1200" dirty="0"/>
              <a:t> (</a:t>
            </a:r>
            <a:r>
              <a:rPr lang="cs-CZ" sz="1200" b="1" dirty="0" err="1"/>
              <a:t>pesticides</a:t>
            </a:r>
            <a:r>
              <a:rPr lang="cs-CZ" sz="1200" dirty="0"/>
              <a:t>)</a:t>
            </a:r>
            <a:endParaRPr lang="en-US" sz="1200" dirty="0"/>
          </a:p>
          <a:p>
            <a:pPr lvl="1"/>
            <a:r>
              <a:rPr lang="en-US" sz="1200" dirty="0"/>
              <a:t>Regulation (EC) No 2003/2003 on </a:t>
            </a:r>
            <a:r>
              <a:rPr lang="en-US" sz="1200" b="1" dirty="0" err="1"/>
              <a:t>fertilisers</a:t>
            </a:r>
            <a:endParaRPr lang="en-US" sz="1200" b="1" dirty="0"/>
          </a:p>
          <a:p>
            <a:pPr lvl="1"/>
            <a:r>
              <a:rPr lang="en-US" sz="1200" dirty="0"/>
              <a:t>Regulation (EU) No 528/2012 concerning the making available on the market and use of </a:t>
            </a:r>
            <a:r>
              <a:rPr lang="en-US" sz="1200" b="1" dirty="0"/>
              <a:t>biocide</a:t>
            </a:r>
            <a:r>
              <a:rPr lang="en-US" sz="1200" dirty="0"/>
              <a:t> products</a:t>
            </a:r>
            <a:endParaRPr lang="cs-CZ" sz="1200" dirty="0"/>
          </a:p>
          <a:p>
            <a:pPr lvl="1"/>
            <a:r>
              <a:rPr lang="cs-CZ" sz="1200" dirty="0"/>
              <a:t>společná zemědělská politika (CAP), nitrátová směrnice, </a:t>
            </a:r>
            <a:endParaRPr lang="en-US" sz="1200" dirty="0"/>
          </a:p>
          <a:p>
            <a:pPr lvl="1"/>
            <a:r>
              <a:rPr lang="cs-CZ" sz="1200" dirty="0"/>
              <a:t>atd</a:t>
            </a:r>
          </a:p>
        </p:txBody>
      </p:sp>
      <p:sp>
        <p:nvSpPr>
          <p:cNvPr id="4" name="Zástupný symbol pro číslo snímku 3">
            <a:extLst>
              <a:ext uri="{FF2B5EF4-FFF2-40B4-BE49-F238E27FC236}">
                <a16:creationId xmlns:a16="http://schemas.microsoft.com/office/drawing/2014/main" id="{33600B4C-BE2A-4A11-BEE9-67701234D4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5" name="Picture 2" descr="Evropská unie – Wikipedie">
            <a:extLst>
              <a:ext uri="{FF2B5EF4-FFF2-40B4-BE49-F238E27FC236}">
                <a16:creationId xmlns:a16="http://schemas.microsoft.com/office/drawing/2014/main" id="{C3A71200-8926-44C7-AEF8-04B020D21D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2511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0CF338-3ED7-4C1F-9D64-A42BEAF5C9A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7BF19B85-7FD6-4A5B-9FBE-BB55A478582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ADF62968-93F9-46F6-93D9-A730117710C5}"/>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6" name="Obrázek 5">
            <a:extLst>
              <a:ext uri="{FF2B5EF4-FFF2-40B4-BE49-F238E27FC236}">
                <a16:creationId xmlns:a16="http://schemas.microsoft.com/office/drawing/2014/main" id="{366A8269-87B0-458F-9285-9A16C56E338D}"/>
              </a:ext>
            </a:extLst>
          </p:cNvPr>
          <p:cNvPicPr>
            <a:picLocks noChangeAspect="1"/>
          </p:cNvPicPr>
          <p:nvPr/>
        </p:nvPicPr>
        <p:blipFill>
          <a:blip r:embed="rId2"/>
          <a:stretch>
            <a:fillRect/>
          </a:stretch>
        </p:blipFill>
        <p:spPr>
          <a:xfrm>
            <a:off x="0" y="1066799"/>
            <a:ext cx="11487150" cy="5791201"/>
          </a:xfrm>
          <a:prstGeom prst="rect">
            <a:avLst/>
          </a:prstGeom>
        </p:spPr>
      </p:pic>
      <p:sp>
        <p:nvSpPr>
          <p:cNvPr id="7" name="TextovéPole 6">
            <a:extLst>
              <a:ext uri="{FF2B5EF4-FFF2-40B4-BE49-F238E27FC236}">
                <a16:creationId xmlns:a16="http://schemas.microsoft.com/office/drawing/2014/main" id="{BD4E3867-4451-4B8D-AA23-80CBAF26FDD7}"/>
              </a:ext>
            </a:extLst>
          </p:cNvPr>
          <p:cNvSpPr txBox="1"/>
          <p:nvPr/>
        </p:nvSpPr>
        <p:spPr>
          <a:xfrm rot="16200000">
            <a:off x="9500039" y="3747388"/>
            <a:ext cx="4585371"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pic>
        <p:nvPicPr>
          <p:cNvPr id="8" name="Picture 2" descr="Evropská unie – Wikipedie">
            <a:extLst>
              <a:ext uri="{FF2B5EF4-FFF2-40B4-BE49-F238E27FC236}">
                <a16:creationId xmlns:a16="http://schemas.microsoft.com/office/drawing/2014/main" id="{4D257192-D662-413E-82E8-9F004899BA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3324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75BCB37A-9E1D-4A70-B222-FF6F2483DAE6}"/>
              </a:ext>
            </a:extLst>
          </p:cNvPr>
          <p:cNvPicPr>
            <a:picLocks noChangeAspect="1"/>
          </p:cNvPicPr>
          <p:nvPr/>
        </p:nvPicPr>
        <p:blipFill>
          <a:blip r:embed="rId2"/>
          <a:stretch>
            <a:fillRect/>
          </a:stretch>
        </p:blipFill>
        <p:spPr>
          <a:xfrm>
            <a:off x="222018" y="2470245"/>
            <a:ext cx="5852865" cy="1775792"/>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583BDBD9-DFA0-4E0D-B292-02ED3523D36D}"/>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62CB18-8885-430D-8889-D9BFCAFE86FE}"/>
              </a:ext>
            </a:extLst>
          </p:cNvPr>
          <p:cNvSpPr>
            <a:spLocks noGrp="1"/>
          </p:cNvSpPr>
          <p:nvPr>
            <p:ph idx="1"/>
          </p:nvPr>
        </p:nvSpPr>
        <p:spPr>
          <a:xfrm>
            <a:off x="704851" y="1212782"/>
            <a:ext cx="6542844" cy="4778443"/>
          </a:xfrm>
        </p:spPr>
        <p:txBody>
          <a:bodyPr/>
          <a:lstStyle/>
          <a:p>
            <a:r>
              <a:rPr lang="cs-CZ" dirty="0"/>
              <a:t>inventura pro EC provedená institutem </a:t>
            </a:r>
            <a:r>
              <a:rPr lang="cs-CZ" dirty="0" err="1"/>
              <a:t>Ecologic</a:t>
            </a:r>
            <a:r>
              <a:rPr lang="cs-CZ" dirty="0"/>
              <a:t>: 37 politik a 671 nástrojů na EU úrovni týkající se půdy (!)</a:t>
            </a:r>
          </a:p>
          <a:p>
            <a:endParaRPr lang="cs-CZ" dirty="0"/>
          </a:p>
        </p:txBody>
      </p:sp>
      <p:sp>
        <p:nvSpPr>
          <p:cNvPr id="4" name="Zástupný symbol pro číslo snímku 3">
            <a:extLst>
              <a:ext uri="{FF2B5EF4-FFF2-40B4-BE49-F238E27FC236}">
                <a16:creationId xmlns:a16="http://schemas.microsoft.com/office/drawing/2014/main" id="{BB9392C2-090E-4666-A42B-E7BF156426BA}"/>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6" name="Obrázek 5">
            <a:extLst>
              <a:ext uri="{FF2B5EF4-FFF2-40B4-BE49-F238E27FC236}">
                <a16:creationId xmlns:a16="http://schemas.microsoft.com/office/drawing/2014/main" id="{DD0FF2E2-263A-4025-8848-99C89372877C}"/>
              </a:ext>
            </a:extLst>
          </p:cNvPr>
          <p:cNvPicPr>
            <a:picLocks noChangeAspect="1"/>
          </p:cNvPicPr>
          <p:nvPr/>
        </p:nvPicPr>
        <p:blipFill>
          <a:blip r:embed="rId3"/>
          <a:stretch>
            <a:fillRect/>
          </a:stretch>
        </p:blipFill>
        <p:spPr>
          <a:xfrm>
            <a:off x="7247694" y="0"/>
            <a:ext cx="5066403" cy="6858000"/>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2DFAE350-E33A-4482-9C9D-857515E2993D}"/>
              </a:ext>
            </a:extLst>
          </p:cNvPr>
          <p:cNvPicPr>
            <a:picLocks noChangeAspect="1"/>
          </p:cNvPicPr>
          <p:nvPr/>
        </p:nvPicPr>
        <p:blipFill>
          <a:blip r:embed="rId4"/>
          <a:stretch>
            <a:fillRect/>
          </a:stretch>
        </p:blipFill>
        <p:spPr>
          <a:xfrm>
            <a:off x="31113" y="4569232"/>
            <a:ext cx="4035920" cy="2288768"/>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C9C7ACCF-DD3C-41AC-AD59-7971D968C464}"/>
              </a:ext>
            </a:extLst>
          </p:cNvPr>
          <p:cNvPicPr>
            <a:picLocks noChangeAspect="1"/>
          </p:cNvPicPr>
          <p:nvPr/>
        </p:nvPicPr>
        <p:blipFill>
          <a:blip r:embed="rId5"/>
          <a:stretch>
            <a:fillRect/>
          </a:stretch>
        </p:blipFill>
        <p:spPr>
          <a:xfrm>
            <a:off x="4124706" y="3725839"/>
            <a:ext cx="3122989" cy="3132161"/>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EF7A7296-6553-4B68-A3AF-963C1EC2F0A2}"/>
              </a:ext>
            </a:extLst>
          </p:cNvPr>
          <p:cNvSpPr txBox="1"/>
          <p:nvPr/>
        </p:nvSpPr>
        <p:spPr>
          <a:xfrm rot="16200000">
            <a:off x="8989049" y="2604412"/>
            <a:ext cx="5503333" cy="646331"/>
          </a:xfrm>
          <a:prstGeom prst="rect">
            <a:avLst/>
          </a:prstGeom>
          <a:solidFill>
            <a:schemeClr val="bg1"/>
          </a:solidFill>
        </p:spPr>
        <p:txBody>
          <a:bodyPr wrap="square">
            <a:spAutoFit/>
          </a:bodyPr>
          <a:lstStyle/>
          <a:p>
            <a:r>
              <a:rPr lang="cs-CZ" sz="1200" dirty="0">
                <a:latin typeface="+mn-lt"/>
              </a:rPr>
              <a:t>Frelih-Larsen A. et al. (2016): </a:t>
            </a:r>
            <a:r>
              <a:rPr lang="cs-CZ" sz="1200" dirty="0" err="1">
                <a:latin typeface="+mn-lt"/>
              </a:rPr>
              <a:t>Updated</a:t>
            </a:r>
            <a:r>
              <a:rPr lang="cs-CZ" sz="1200" dirty="0">
                <a:latin typeface="+mn-lt"/>
              </a:rPr>
              <a:t> Inventory and </a:t>
            </a:r>
            <a:r>
              <a:rPr lang="cs-CZ" sz="1200" dirty="0" err="1">
                <a:latin typeface="+mn-lt"/>
              </a:rPr>
              <a:t>Assessment</a:t>
            </a:r>
            <a:r>
              <a:rPr lang="cs-CZ" sz="1200" dirty="0">
                <a:latin typeface="+mn-lt"/>
              </a:rPr>
              <a:t> </a:t>
            </a:r>
            <a:r>
              <a:rPr lang="cs-CZ" sz="1200" dirty="0" err="1">
                <a:latin typeface="+mn-lt"/>
              </a:rPr>
              <a:t>of</a:t>
            </a:r>
            <a:r>
              <a:rPr lang="cs-CZ" sz="1200" dirty="0">
                <a:latin typeface="+mn-lt"/>
              </a:rPr>
              <a:t> </a:t>
            </a:r>
            <a:r>
              <a:rPr lang="cs-CZ" sz="1200" dirty="0" err="1">
                <a:latin typeface="+mn-lt"/>
              </a:rPr>
              <a:t>Soil</a:t>
            </a:r>
            <a:r>
              <a:rPr lang="cs-CZ" sz="1200" dirty="0">
                <a:latin typeface="+mn-lt"/>
              </a:rPr>
              <a:t> </a:t>
            </a:r>
            <a:r>
              <a:rPr lang="cs-CZ" sz="1200" dirty="0" err="1">
                <a:latin typeface="+mn-lt"/>
              </a:rPr>
              <a:t>Protection</a:t>
            </a:r>
            <a:r>
              <a:rPr lang="cs-CZ" sz="1200" dirty="0">
                <a:latin typeface="+mn-lt"/>
              </a:rPr>
              <a:t> </a:t>
            </a:r>
            <a:r>
              <a:rPr lang="cs-CZ" sz="1200" dirty="0" err="1">
                <a:latin typeface="+mn-lt"/>
              </a:rPr>
              <a:t>Policy</a:t>
            </a:r>
            <a:r>
              <a:rPr lang="cs-CZ" sz="1200" dirty="0">
                <a:latin typeface="+mn-lt"/>
              </a:rPr>
              <a:t> Instruments in EU </a:t>
            </a:r>
            <a:r>
              <a:rPr lang="cs-CZ" sz="1200" dirty="0" err="1">
                <a:latin typeface="+mn-lt"/>
              </a:rPr>
              <a:t>Member</a:t>
            </a:r>
            <a:r>
              <a:rPr lang="cs-CZ" sz="1200" dirty="0">
                <a:latin typeface="+mn-lt"/>
              </a:rPr>
              <a:t> </a:t>
            </a:r>
            <a:r>
              <a:rPr lang="cs-CZ" sz="1200" dirty="0" err="1">
                <a:latin typeface="+mn-lt"/>
              </a:rPr>
              <a:t>States</a:t>
            </a:r>
            <a:r>
              <a:rPr lang="cs-CZ" sz="1200" dirty="0">
                <a:latin typeface="+mn-lt"/>
              </a:rPr>
              <a:t>.’ </a:t>
            </a:r>
            <a:r>
              <a:rPr lang="cs-CZ" sz="1200" dirty="0" err="1">
                <a:latin typeface="+mn-lt"/>
              </a:rPr>
              <a:t>Final</a:t>
            </a:r>
            <a:r>
              <a:rPr lang="cs-CZ" sz="1200" dirty="0">
                <a:latin typeface="+mn-lt"/>
              </a:rPr>
              <a:t> Report to DG Environment. </a:t>
            </a:r>
            <a:r>
              <a:rPr lang="cs-CZ" sz="1200" dirty="0" err="1">
                <a:latin typeface="+mn-lt"/>
              </a:rPr>
              <a:t>Berlin</a:t>
            </a:r>
            <a:r>
              <a:rPr lang="cs-CZ" sz="1200" dirty="0">
                <a:latin typeface="+mn-lt"/>
              </a:rPr>
              <a:t>: </a:t>
            </a:r>
            <a:r>
              <a:rPr lang="cs-CZ" sz="1200" dirty="0" err="1">
                <a:latin typeface="+mn-lt"/>
              </a:rPr>
              <a:t>Ecologic</a:t>
            </a:r>
            <a:r>
              <a:rPr lang="cs-CZ" sz="1200" dirty="0">
                <a:latin typeface="+mn-lt"/>
              </a:rPr>
              <a:t> Institute. </a:t>
            </a:r>
            <a:r>
              <a:rPr lang="cs-CZ" sz="1200" dirty="0">
                <a:latin typeface="+mn-lt"/>
                <a:hlinkClick r:id="rId6"/>
              </a:rPr>
              <a:t>https://www.ecologic.eu/14567</a:t>
            </a:r>
            <a:r>
              <a:rPr lang="cs-CZ" sz="1200" dirty="0">
                <a:latin typeface="+mn-lt"/>
              </a:rPr>
              <a:t> </a:t>
            </a:r>
          </a:p>
        </p:txBody>
      </p:sp>
      <p:pic>
        <p:nvPicPr>
          <p:cNvPr id="15" name="Picture 2" descr="Evropská unie – Wikipedie">
            <a:extLst>
              <a:ext uri="{FF2B5EF4-FFF2-40B4-BE49-F238E27FC236}">
                <a16:creationId xmlns:a16="http://schemas.microsoft.com/office/drawing/2014/main" id="{886E27BE-F7B1-4866-A910-F07C229419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773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62070-8D3C-4F03-B19D-1FFEF83FB37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DD80B03B-8C20-4EC0-9C71-8F89AE277BD8}"/>
              </a:ext>
            </a:extLst>
          </p:cNvPr>
          <p:cNvSpPr>
            <a:spLocks noGrp="1"/>
          </p:cNvSpPr>
          <p:nvPr>
            <p:ph idx="1"/>
          </p:nvPr>
        </p:nvSpPr>
        <p:spPr/>
        <p:txBody>
          <a:bodyPr/>
          <a:lstStyle/>
          <a:p>
            <a:r>
              <a:rPr lang="cs-CZ" dirty="0"/>
              <a:t>příslib změny - </a:t>
            </a:r>
            <a:r>
              <a:rPr lang="cs-CZ" b="1" dirty="0">
                <a:solidFill>
                  <a:srgbClr val="FF0000"/>
                </a:solidFill>
              </a:rPr>
              <a:t>Tematická strategie ochrany půdy (STS)</a:t>
            </a:r>
            <a:br>
              <a:rPr lang="cs-CZ" b="1" dirty="0">
                <a:solidFill>
                  <a:srgbClr val="FF0000"/>
                </a:solidFill>
              </a:rPr>
            </a:br>
            <a:r>
              <a:rPr lang="cs-CZ" sz="1800" dirty="0">
                <a:hlinkClick r:id="rId2"/>
              </a:rPr>
              <a:t>https://ec.europa.eu/environment/soil/three_en.htm</a:t>
            </a:r>
            <a:r>
              <a:rPr lang="cs-CZ" sz="1800" dirty="0"/>
              <a:t> </a:t>
            </a:r>
            <a:endParaRPr lang="cs-CZ" dirty="0"/>
          </a:p>
          <a:p>
            <a:r>
              <a:rPr lang="cs-CZ" dirty="0"/>
              <a:t>proč? </a:t>
            </a:r>
          </a:p>
          <a:p>
            <a:pPr lvl="1"/>
            <a:r>
              <a:rPr lang="cs-CZ" sz="1600" dirty="0"/>
              <a:t>ochrana neobnovitelného zdroje</a:t>
            </a:r>
          </a:p>
          <a:p>
            <a:pPr lvl="1"/>
            <a:r>
              <a:rPr lang="cs-CZ" sz="1600" dirty="0"/>
              <a:t>ochrana dalších navazujících přírodních zdrojů</a:t>
            </a:r>
          </a:p>
          <a:p>
            <a:pPr lvl="1"/>
            <a:r>
              <a:rPr lang="cs-CZ" sz="1600" dirty="0"/>
              <a:t>postižení přeshraničních dopadů degradace půdy </a:t>
            </a:r>
          </a:p>
          <a:p>
            <a:pPr lvl="1"/>
            <a:r>
              <a:rPr lang="cs-CZ" sz="1600" dirty="0"/>
              <a:t>minimalizace negativních dopadů na trhy</a:t>
            </a:r>
          </a:p>
          <a:p>
            <a:pPr lvl="1"/>
            <a:r>
              <a:rPr lang="cs-CZ" sz="1600" dirty="0"/>
              <a:t>zvýšení potravinové bezpečnosti v rámci </a:t>
            </a:r>
            <a:r>
              <a:rPr lang="cs-CZ" sz="1600" dirty="0" err="1"/>
              <a:t>eu</a:t>
            </a:r>
            <a:endParaRPr lang="cs-CZ" sz="1600" dirty="0"/>
          </a:p>
          <a:p>
            <a:pPr lvl="1"/>
            <a:r>
              <a:rPr lang="cs-CZ" sz="1600" dirty="0"/>
              <a:t>snížení negativních dopadů na lidské zdraví</a:t>
            </a:r>
          </a:p>
          <a:p>
            <a:pPr lvl="1"/>
            <a:r>
              <a:rPr lang="cs-CZ" sz="1600" dirty="0"/>
              <a:t>pokrokový přístup v mezinárodním měřítku</a:t>
            </a:r>
            <a:endParaRPr lang="cs-CZ" sz="1800" dirty="0"/>
          </a:p>
          <a:p>
            <a:r>
              <a:rPr lang="cs-CZ" dirty="0"/>
              <a:t>flexibilní politika: na jednu stranu zajišťuje ucelený přístup k ochraně půdy v EU, ale na druhou stranu plně respektuje zásadu </a:t>
            </a:r>
            <a:r>
              <a:rPr lang="cs-CZ" b="1" dirty="0"/>
              <a:t>subsidiarity</a:t>
            </a:r>
            <a:r>
              <a:rPr lang="cs-CZ" dirty="0"/>
              <a:t> </a:t>
            </a:r>
            <a:r>
              <a:rPr lang="cs-CZ" sz="2000" dirty="0"/>
              <a:t>= přijetí opatření k zjištění a nápravě problému je pro členské státy povinností, nicméně způsob jak tento požadavek provést je v jejich kompetenci, a to včetně stanovení přijatelnosti rizika, definicí cílů, kterých má být dosaženo, i volby konkrétních opatření k dosažení těchto cílů</a:t>
            </a:r>
            <a:endParaRPr lang="cs-CZ" dirty="0"/>
          </a:p>
          <a:p>
            <a:endParaRPr lang="cs-CZ" dirty="0"/>
          </a:p>
        </p:txBody>
      </p:sp>
      <p:sp>
        <p:nvSpPr>
          <p:cNvPr id="4" name="Zástupný symbol pro číslo snímku 3">
            <a:extLst>
              <a:ext uri="{FF2B5EF4-FFF2-40B4-BE49-F238E27FC236}">
                <a16:creationId xmlns:a16="http://schemas.microsoft.com/office/drawing/2014/main" id="{33600B4C-BE2A-4A11-BEE9-67701234D4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5" name="Picture 4" descr="logo2">
            <a:extLst>
              <a:ext uri="{FF2B5EF4-FFF2-40B4-BE49-F238E27FC236}">
                <a16:creationId xmlns:a16="http://schemas.microsoft.com/office/drawing/2014/main" id="{898FEFFC-FB53-443E-ABFF-C313BC896282}"/>
              </a:ext>
            </a:extLst>
          </p:cNvPr>
          <p:cNvPicPr>
            <a:picLocks noChangeAspect="1" noChangeArrowheads="1"/>
          </p:cNvPicPr>
          <p:nvPr/>
        </p:nvPicPr>
        <p:blipFill>
          <a:blip r:embed="rId3"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Evropská unie – Wikipedie">
            <a:extLst>
              <a:ext uri="{FF2B5EF4-FFF2-40B4-BE49-F238E27FC236}">
                <a16:creationId xmlns:a16="http://schemas.microsoft.com/office/drawing/2014/main" id="{F13C7C2A-2F9A-457F-88B3-7B8D53D60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8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p:txBody>
          <a:bodyPr/>
          <a:lstStyle/>
          <a:p>
            <a:pPr marL="0" indent="0">
              <a:buNone/>
            </a:pPr>
            <a:r>
              <a:rPr lang="cs-CZ" b="1" dirty="0">
                <a:solidFill>
                  <a:srgbClr val="FF0000"/>
                </a:solidFill>
              </a:rPr>
              <a:t>Tematická strategie ochrany půdy (STS)</a:t>
            </a:r>
            <a:endParaRPr lang="cs-CZ" dirty="0"/>
          </a:p>
          <a:p>
            <a:r>
              <a:rPr lang="cs-CZ" sz="2000" dirty="0"/>
              <a:t>cílem je vytvořit podmínky pro:</a:t>
            </a:r>
          </a:p>
          <a:p>
            <a:pPr lvl="1"/>
            <a:r>
              <a:rPr lang="cs-CZ" sz="1600" dirty="0"/>
              <a:t>zajištění udržitelného využívání půdy</a:t>
            </a:r>
          </a:p>
          <a:p>
            <a:pPr lvl="1"/>
            <a:r>
              <a:rPr lang="cs-CZ" sz="1600" dirty="0"/>
              <a:t>obnovy degradované půdy</a:t>
            </a:r>
          </a:p>
          <a:p>
            <a:pPr lvl="1"/>
            <a:r>
              <a:rPr lang="cs-CZ" sz="1600" dirty="0"/>
              <a:t>ochrany půdy před zdroji ohrožování</a:t>
            </a:r>
          </a:p>
          <a:p>
            <a:pPr lvl="1"/>
            <a:r>
              <a:rPr lang="cs-CZ" sz="1600" dirty="0"/>
              <a:t>podpory šetrných postupů obhospodařování půdy</a:t>
            </a:r>
          </a:p>
          <a:p>
            <a:r>
              <a:rPr lang="cs-CZ" sz="2000" dirty="0"/>
              <a:t>pilíře</a:t>
            </a:r>
          </a:p>
          <a:p>
            <a:pPr lvl="1"/>
            <a:r>
              <a:rPr lang="cs-CZ" sz="1600" dirty="0"/>
              <a:t>rámcové právní předpisy, jejichž hlavním cílem je ochrana a udržitelné využívání půdy</a:t>
            </a:r>
          </a:p>
          <a:p>
            <a:pPr lvl="1"/>
            <a:r>
              <a:rPr lang="cs-CZ" sz="1600" dirty="0"/>
              <a:t>integrace ochrany půdy do tvorby a realizace politik členských států a EU</a:t>
            </a:r>
          </a:p>
          <a:p>
            <a:pPr lvl="1"/>
            <a:r>
              <a:rPr lang="cs-CZ" sz="1600" dirty="0"/>
              <a:t>zaplnění mezery ve znalostech v určitých oblastech ochrany půdy prostřednictvím výzkumu podporovaného výzkumnými programy EU a členských států</a:t>
            </a:r>
          </a:p>
          <a:p>
            <a:pPr lvl="1"/>
            <a:r>
              <a:rPr lang="cs-CZ" sz="1600" dirty="0"/>
              <a:t>zvyšování povědomí veřejnosti o nutnosti chránit půdu</a:t>
            </a:r>
          </a:p>
          <a:p>
            <a:pPr lvl="1"/>
            <a:endParaRPr lang="cs-CZ" sz="1600" dirty="0"/>
          </a:p>
          <a:p>
            <a:endParaRPr lang="cs-CZ"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5" name="Picture 4" descr="logo2">
            <a:extLst>
              <a:ext uri="{FF2B5EF4-FFF2-40B4-BE49-F238E27FC236}">
                <a16:creationId xmlns:a16="http://schemas.microsoft.com/office/drawing/2014/main" id="{DB6BD223-1982-43A1-BA94-12BADD9A00BB}"/>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84C16D76-FF1B-4D20-8C75-740800A21E2A}"/>
              </a:ext>
            </a:extLst>
          </p:cNvPr>
          <p:cNvSpPr txBox="1"/>
          <p:nvPr/>
        </p:nvSpPr>
        <p:spPr>
          <a:xfrm>
            <a:off x="3870479" y="6153647"/>
            <a:ext cx="7994708" cy="646331"/>
          </a:xfrm>
          <a:prstGeom prst="rect">
            <a:avLst/>
          </a:prstGeom>
          <a:noFill/>
        </p:spPr>
        <p:txBody>
          <a:bodyPr wrap="square">
            <a:spAutoFit/>
          </a:bodyPr>
          <a:lstStyle/>
          <a:p>
            <a:r>
              <a:rPr lang="en-US" sz="1200" dirty="0">
                <a:latin typeface="+mn-lt"/>
              </a:rPr>
              <a:t>European Commission (2006a): Communication from the commission to the council, the </a:t>
            </a:r>
            <a:r>
              <a:rPr lang="en-US" sz="1200" dirty="0" err="1">
                <a:latin typeface="+mn-lt"/>
              </a:rPr>
              <a:t>european</a:t>
            </a:r>
            <a:r>
              <a:rPr lang="en-US" sz="1200" dirty="0">
                <a:latin typeface="+mn-lt"/>
              </a:rPr>
              <a:t> parliament, the </a:t>
            </a:r>
            <a:r>
              <a:rPr lang="en-US" sz="1200" dirty="0" err="1">
                <a:latin typeface="+mn-lt"/>
              </a:rPr>
              <a:t>european</a:t>
            </a:r>
            <a:r>
              <a:rPr lang="en-US" sz="1200" dirty="0">
                <a:latin typeface="+mn-lt"/>
              </a:rPr>
              <a:t> economic and social committee and the committee of the regions. Thematic strategy for soil protection. COM(2006)231. </a:t>
            </a:r>
            <a:r>
              <a:rPr lang="en-US" sz="1200" dirty="0">
                <a:latin typeface="+mn-lt"/>
                <a:hlinkClick r:id="rId3"/>
              </a:rPr>
              <a:t>https://eur-lex.europa.eu/legal-content/EN/TXT/?uri=CELEX%3A52006DC0231</a:t>
            </a:r>
            <a:r>
              <a:rPr lang="cs-CZ" sz="1200" dirty="0">
                <a:latin typeface="+mn-lt"/>
              </a:rPr>
              <a:t> </a:t>
            </a:r>
            <a:endParaRPr lang="en-US" sz="1200" dirty="0">
              <a:latin typeface="+mn-lt"/>
            </a:endParaRPr>
          </a:p>
        </p:txBody>
      </p:sp>
      <p:pic>
        <p:nvPicPr>
          <p:cNvPr id="9" name="Picture 2" descr="Evropská unie – Wikipedie">
            <a:extLst>
              <a:ext uri="{FF2B5EF4-FFF2-40B4-BE49-F238E27FC236}">
                <a16:creationId xmlns:a16="http://schemas.microsoft.com/office/drawing/2014/main" id="{43D5304B-34B8-43CE-A160-A6A691F420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3912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p:txBody>
          <a:bodyPr/>
          <a:lstStyle/>
          <a:p>
            <a:pPr marL="0" indent="0">
              <a:buNone/>
            </a:pPr>
            <a:r>
              <a:rPr lang="cs-CZ" b="1" dirty="0">
                <a:solidFill>
                  <a:srgbClr val="FF0000"/>
                </a:solidFill>
              </a:rPr>
              <a:t>Tematická strategie ochrany půdy (STS)</a:t>
            </a:r>
            <a:endParaRPr lang="cs-CZ" dirty="0"/>
          </a:p>
          <a:p>
            <a:r>
              <a:rPr lang="cs-CZ" sz="2000" dirty="0"/>
              <a:t>je to nezávazná úprava půdní ochrany = neplní svůj účel dokud nenaváže legislativa</a:t>
            </a:r>
          </a:p>
          <a:p>
            <a:r>
              <a:rPr lang="cs-CZ" sz="2000" dirty="0"/>
              <a:t>měly by navazovat </a:t>
            </a:r>
            <a:r>
              <a:rPr lang="cs-CZ" sz="2000" b="1" dirty="0"/>
              <a:t>legislativní předpisy</a:t>
            </a:r>
            <a:r>
              <a:rPr lang="cs-CZ" sz="2000" dirty="0"/>
              <a:t>, ALE vytvoření jednotné legislativy na evropské úrovni je složité vzhledem k rozmanitosti regionů, klimatu, způsobu hospodaření s půdou a legislativě jednotlivých členských států</a:t>
            </a:r>
          </a:p>
          <a:p>
            <a:r>
              <a:rPr lang="cs-CZ" sz="2000" dirty="0"/>
              <a:t>nutnost rámcové směrnice a formulace společných zásad, které přijmou všechny členské státy, ALE zároveň je nutné zachovat princip subsidiarity</a:t>
            </a:r>
          </a:p>
          <a:p>
            <a:r>
              <a:rPr lang="cs-CZ" sz="2000" b="1" dirty="0">
                <a:solidFill>
                  <a:srgbClr val="FF0000"/>
                </a:solidFill>
                <a:sym typeface="Wingdings" panose="05000000000000000000" pitchFamily="2" charset="2"/>
              </a:rPr>
              <a:t> </a:t>
            </a:r>
            <a:r>
              <a:rPr lang="cs-CZ" sz="2000" b="1" dirty="0">
                <a:solidFill>
                  <a:srgbClr val="FF0000"/>
                </a:solidFill>
              </a:rPr>
              <a:t>Rámcová směrnice o půdě</a:t>
            </a:r>
            <a:r>
              <a:rPr lang="cs-CZ" sz="2000" dirty="0"/>
              <a:t> – návrh jako součást STS 2006</a:t>
            </a:r>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ovéPole 5">
            <a:extLst>
              <a:ext uri="{FF2B5EF4-FFF2-40B4-BE49-F238E27FC236}">
                <a16:creationId xmlns:a16="http://schemas.microsoft.com/office/drawing/2014/main" id="{6A845A8E-45F8-4E71-98C8-E03963A4C346}"/>
              </a:ext>
            </a:extLst>
          </p:cNvPr>
          <p:cNvSpPr txBox="1"/>
          <p:nvPr/>
        </p:nvSpPr>
        <p:spPr>
          <a:xfrm>
            <a:off x="4197292" y="4143588"/>
            <a:ext cx="7994708" cy="646331"/>
          </a:xfrm>
          <a:prstGeom prst="rect">
            <a:avLst/>
          </a:prstGeom>
          <a:noFill/>
        </p:spPr>
        <p:txBody>
          <a:bodyPr wrap="square">
            <a:spAutoFit/>
          </a:bodyPr>
          <a:lstStyle/>
          <a:p>
            <a:r>
              <a:rPr lang="en-US" sz="1200" dirty="0">
                <a:latin typeface="+mn-lt"/>
              </a:rPr>
              <a:t>European Commission (2006b): Proposal for a directive of the European Parliament and of the Council establishing a framework for the protection of soil and amending Directive 2004/35/EC. COM (2006) 232.</a:t>
            </a:r>
            <a:r>
              <a:rPr lang="cs-CZ" sz="1200" dirty="0">
                <a:latin typeface="+mn-lt"/>
              </a:rPr>
              <a:t> </a:t>
            </a:r>
            <a:r>
              <a:rPr lang="cs-CZ" sz="1200" dirty="0">
                <a:latin typeface="+mn-lt"/>
                <a:hlinkClick r:id="rId3"/>
              </a:rPr>
              <a:t>https://eur-lex.europa.eu/legal-content/BG/TXT/?uri=celex:52006PC0232</a:t>
            </a:r>
            <a:r>
              <a:rPr lang="cs-CZ" sz="1200" dirty="0">
                <a:latin typeface="+mn-lt"/>
              </a:rPr>
              <a:t> </a:t>
            </a:r>
            <a:endParaRPr lang="en-US" sz="1200" dirty="0">
              <a:latin typeface="+mn-lt"/>
            </a:endParaRPr>
          </a:p>
        </p:txBody>
      </p:sp>
      <p:pic>
        <p:nvPicPr>
          <p:cNvPr id="7" name="Picture 2" descr="Evropská unie – Wikipedie">
            <a:extLst>
              <a:ext uri="{FF2B5EF4-FFF2-40B4-BE49-F238E27FC236}">
                <a16:creationId xmlns:a16="http://schemas.microsoft.com/office/drawing/2014/main" id="{D7321686-61A4-428C-8A30-5BD0786E7F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755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1073292" cy="4778443"/>
          </a:xfrm>
        </p:spPr>
        <p:txBody>
          <a:bodyPr/>
          <a:lstStyle/>
          <a:p>
            <a:pPr marL="0" indent="0">
              <a:buNone/>
            </a:pPr>
            <a:r>
              <a:rPr lang="cs-CZ" b="1" dirty="0">
                <a:solidFill>
                  <a:srgbClr val="FF0000"/>
                </a:solidFill>
              </a:rPr>
              <a:t>Rámcová směrnice o půdě (SFD)</a:t>
            </a:r>
            <a:endParaRPr lang="cs-CZ" dirty="0"/>
          </a:p>
          <a:p>
            <a:r>
              <a:rPr lang="cs-CZ" dirty="0"/>
              <a:t>definuje společné cíle, principy a akce, ale nespecifikuje cíle pro jednotlivé členské státy</a:t>
            </a:r>
          </a:p>
          <a:p>
            <a:r>
              <a:rPr lang="cs-CZ" dirty="0"/>
              <a:t>všeobecný cíl = ochrana a trvale udržitelné využívání půdy</a:t>
            </a:r>
          </a:p>
          <a:p>
            <a:r>
              <a:rPr lang="cs-CZ" dirty="0"/>
              <a:t>hlavní principy: </a:t>
            </a:r>
          </a:p>
          <a:p>
            <a:pPr lvl="1"/>
            <a:r>
              <a:rPr lang="cs-CZ" dirty="0"/>
              <a:t>zabránit další degradaci půdy a chránit její funkce</a:t>
            </a:r>
          </a:p>
          <a:p>
            <a:pPr lvl="1"/>
            <a:r>
              <a:rPr lang="cs-CZ" dirty="0"/>
              <a:t>obnovit půdu postiženou degradací na úroveň funkčnosti, která by byla slučitelná minimálně se současným a plánovaným využíváním, a tím zohlednit i náklady vynaložené na obnovu půdy</a:t>
            </a:r>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DE726FE8-EE7D-4A92-B779-7E74F81DD6EB}"/>
              </a:ext>
            </a:extLst>
          </p:cNvPr>
          <p:cNvSpPr txBox="1"/>
          <p:nvPr/>
        </p:nvSpPr>
        <p:spPr>
          <a:xfrm>
            <a:off x="3870479" y="6205362"/>
            <a:ext cx="7994708" cy="646331"/>
          </a:xfrm>
          <a:prstGeom prst="rect">
            <a:avLst/>
          </a:prstGeom>
          <a:noFill/>
        </p:spPr>
        <p:txBody>
          <a:bodyPr wrap="square">
            <a:spAutoFit/>
          </a:bodyPr>
          <a:lstStyle/>
          <a:p>
            <a:r>
              <a:rPr lang="en-US" sz="1200" dirty="0">
                <a:latin typeface="+mn-lt"/>
              </a:rPr>
              <a:t>European Commission (2006b): Proposal for a directive of the European Parliament and of the Council establishing a framework for the protection of soil and amending Directive 2004/35/EC. COM (2006) 232.</a:t>
            </a:r>
            <a:r>
              <a:rPr lang="cs-CZ" sz="1200" dirty="0">
                <a:latin typeface="+mn-lt"/>
              </a:rPr>
              <a:t> </a:t>
            </a:r>
            <a:r>
              <a:rPr lang="cs-CZ" sz="1200" dirty="0">
                <a:latin typeface="+mn-lt"/>
                <a:hlinkClick r:id="rId3"/>
              </a:rPr>
              <a:t>https://eur-lex.europa.eu/legal-content/BG/TXT/?uri=celex:52006PC0232</a:t>
            </a:r>
            <a:r>
              <a:rPr lang="cs-CZ" sz="1200" dirty="0">
                <a:latin typeface="+mn-lt"/>
              </a:rPr>
              <a:t> </a:t>
            </a:r>
            <a:endParaRPr lang="en-US" sz="1200" dirty="0">
              <a:latin typeface="+mn-lt"/>
            </a:endParaRPr>
          </a:p>
        </p:txBody>
      </p:sp>
      <p:pic>
        <p:nvPicPr>
          <p:cNvPr id="9" name="Picture 2" descr="Evropská unie – Wikipedie">
            <a:extLst>
              <a:ext uri="{FF2B5EF4-FFF2-40B4-BE49-F238E27FC236}">
                <a16:creationId xmlns:a16="http://schemas.microsoft.com/office/drawing/2014/main" id="{A3A3A043-A045-4A19-A066-B0EDDF8E6A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137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- 3</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Ochrana půd, půdní </a:t>
            </a:r>
            <a:r>
              <a:rPr lang="cs-CZ" sz="2800" b="1" dirty="0" err="1">
                <a:solidFill>
                  <a:srgbClr val="0000DC"/>
                </a:solidFill>
              </a:rPr>
              <a:t>ekotoxikologie</a:t>
            </a:r>
            <a:endParaRPr lang="cs-CZ" sz="2800" b="1" dirty="0">
              <a:solidFill>
                <a:srgbClr val="0000DC"/>
              </a:solidFill>
            </a:endParaRPr>
          </a:p>
          <a:p>
            <a:r>
              <a:rPr lang="cs-CZ" sz="2000" dirty="0"/>
              <a:t>Ochrana půd, důvody, různé úrovně – politická a legislativní, tematická strategie ochrany půd, ochrana půd v ČR, limitní hodnoty </a:t>
            </a:r>
            <a:r>
              <a:rPr lang="cs-CZ" sz="2000"/>
              <a:t>obsahů polutantů </a:t>
            </a:r>
            <a:r>
              <a:rPr lang="cs-CZ" sz="2000" dirty="0"/>
              <a:t>v půdě, legislativa omezení vstupů kontaminantů do půd, odpady, kaly, sediment, hnojiva, pesticidy, chemikálie</a:t>
            </a:r>
          </a:p>
          <a:p>
            <a:r>
              <a:rPr lang="cs-CZ" sz="2000" dirty="0"/>
              <a:t>Představení půdní </a:t>
            </a:r>
            <a:r>
              <a:rPr lang="cs-CZ" sz="2000" dirty="0" err="1"/>
              <a:t>ekotoxikologie</a:t>
            </a:r>
            <a:r>
              <a:rPr lang="cs-CZ" sz="2000" dirty="0"/>
              <a:t> použití ekotoxikologických testů pro posuzování chemikálií a pesticidů (REACH, ECHA, EFSA …), matric vstupujících do půdy i pro posuzování kvality a stavu půd</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6925376" cy="4778443"/>
          </a:xfrm>
        </p:spPr>
        <p:txBody>
          <a:bodyPr/>
          <a:lstStyle/>
          <a:p>
            <a:pPr marL="0" indent="0">
              <a:buNone/>
            </a:pPr>
            <a:r>
              <a:rPr lang="cs-CZ" b="1" dirty="0">
                <a:solidFill>
                  <a:srgbClr val="FF0000"/>
                </a:solidFill>
              </a:rPr>
              <a:t>Rámcová směrnice o půdě (SFD)</a:t>
            </a:r>
            <a:endParaRPr lang="cs-CZ" dirty="0"/>
          </a:p>
          <a:p>
            <a:r>
              <a:rPr lang="cs-CZ" sz="2000" dirty="0"/>
              <a:t>požadavky na členské státy </a:t>
            </a:r>
          </a:p>
          <a:p>
            <a:pPr lvl="1"/>
            <a:r>
              <a:rPr lang="cs-CZ" sz="1600" dirty="0"/>
              <a:t>integrace ochrany půdy do </a:t>
            </a:r>
            <a:r>
              <a:rPr lang="cs-CZ" sz="1600" dirty="0" err="1"/>
              <a:t>sektorálních</a:t>
            </a:r>
            <a:r>
              <a:rPr lang="cs-CZ" sz="1600" dirty="0"/>
              <a:t> politik</a:t>
            </a:r>
          </a:p>
          <a:p>
            <a:pPr lvl="1"/>
            <a:r>
              <a:rPr lang="cs-CZ" sz="1600" dirty="0"/>
              <a:t>opatření předběžné opatrnosti</a:t>
            </a:r>
          </a:p>
          <a:p>
            <a:pPr lvl="1"/>
            <a:r>
              <a:rPr lang="cs-CZ" sz="1600" dirty="0"/>
              <a:t>preventivní opatření před degradací</a:t>
            </a:r>
          </a:p>
          <a:p>
            <a:pPr lvl="1"/>
            <a:r>
              <a:rPr lang="cs-CZ" sz="1600" dirty="0"/>
              <a:t>opatření k zamezení, zmírnění a objektivnímu hodnocení záborů</a:t>
            </a:r>
          </a:p>
          <a:p>
            <a:pPr lvl="1"/>
            <a:r>
              <a:rPr lang="cs-CZ" sz="1600" dirty="0"/>
              <a:t>identifikace prioritních oblastí vyžadujících zvláštní ochranu před erozí, úbytkem organické hmoty, zhutněním, zasolením, sesuvy půdy a acidifikací</a:t>
            </a:r>
          </a:p>
          <a:p>
            <a:pPr lvl="1"/>
            <a:r>
              <a:rPr lang="cs-CZ" sz="1600" dirty="0"/>
              <a:t>akční programy pro omezení působení degradačních faktorů v identifikovaných územích</a:t>
            </a:r>
          </a:p>
          <a:p>
            <a:pPr lvl="1"/>
            <a:r>
              <a:rPr lang="cs-CZ" sz="1600" dirty="0"/>
              <a:t>identifikace a inventura kontaminovaných míst</a:t>
            </a:r>
          </a:p>
          <a:p>
            <a:pPr lvl="1"/>
            <a:r>
              <a:rPr lang="cs-CZ" sz="1600" dirty="0"/>
              <a:t>zvyšování povědomí o půdě, podávání zpráv a výměnu informací</a:t>
            </a:r>
          </a:p>
          <a:p>
            <a:pPr lvl="1"/>
            <a:r>
              <a:rPr lang="cs-CZ" sz="1600" dirty="0" err="1"/>
              <a:t>remediace</a:t>
            </a:r>
            <a:r>
              <a:rPr lang="cs-CZ" sz="1600" dirty="0"/>
              <a:t> kontaminovaných míst</a:t>
            </a:r>
          </a:p>
          <a:p>
            <a:r>
              <a:rPr lang="cs-CZ" sz="2000" b="1" dirty="0">
                <a:solidFill>
                  <a:srgbClr val="FF0000"/>
                </a:solidFill>
              </a:rPr>
              <a:t>tento návrh v EP neprošel a v roce 2014 byl stažen</a:t>
            </a:r>
          </a:p>
          <a:p>
            <a:endParaRPr lang="cs-CZ" sz="2000"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ovéPole 6">
            <a:extLst>
              <a:ext uri="{FF2B5EF4-FFF2-40B4-BE49-F238E27FC236}">
                <a16:creationId xmlns:a16="http://schemas.microsoft.com/office/drawing/2014/main" id="{CC9A9969-4F12-49CC-A2D7-77331BDAED44}"/>
              </a:ext>
            </a:extLst>
          </p:cNvPr>
          <p:cNvSpPr txBox="1"/>
          <p:nvPr/>
        </p:nvSpPr>
        <p:spPr>
          <a:xfrm>
            <a:off x="3976382" y="6121916"/>
            <a:ext cx="3653844" cy="707886"/>
          </a:xfrm>
          <a:prstGeom prst="rect">
            <a:avLst/>
          </a:prstGeom>
          <a:solidFill>
            <a:schemeClr val="bg1"/>
          </a:solidFill>
        </p:spPr>
        <p:txBody>
          <a:bodyPr wrap="square">
            <a:spAutoFit/>
          </a:bodyPr>
          <a:lstStyle/>
          <a:p>
            <a:r>
              <a:rPr lang="cs-CZ" sz="1000" dirty="0">
                <a:latin typeface="+mn-lt"/>
              </a:rPr>
              <a:t>Frelih-Larsen A. et al. (2016): </a:t>
            </a:r>
            <a:r>
              <a:rPr lang="cs-CZ" sz="1000" dirty="0" err="1">
                <a:latin typeface="+mn-lt"/>
              </a:rPr>
              <a:t>Updated</a:t>
            </a:r>
            <a:r>
              <a:rPr lang="cs-CZ" sz="1000" dirty="0">
                <a:latin typeface="+mn-lt"/>
              </a:rPr>
              <a:t> Inventory and </a:t>
            </a:r>
            <a:r>
              <a:rPr lang="cs-CZ" sz="1000" dirty="0" err="1">
                <a:latin typeface="+mn-lt"/>
              </a:rPr>
              <a:t>Assessment</a:t>
            </a:r>
            <a:r>
              <a:rPr lang="cs-CZ" sz="1000" dirty="0">
                <a:latin typeface="+mn-lt"/>
              </a:rPr>
              <a:t> </a:t>
            </a:r>
            <a:r>
              <a:rPr lang="cs-CZ" sz="1000" dirty="0" err="1">
                <a:latin typeface="+mn-lt"/>
              </a:rPr>
              <a:t>of</a:t>
            </a:r>
            <a:r>
              <a:rPr lang="cs-CZ" sz="1000" dirty="0">
                <a:latin typeface="+mn-lt"/>
              </a:rPr>
              <a:t> </a:t>
            </a:r>
            <a:r>
              <a:rPr lang="cs-CZ" sz="1000" dirty="0" err="1">
                <a:latin typeface="+mn-lt"/>
              </a:rPr>
              <a:t>Soil</a:t>
            </a:r>
            <a:r>
              <a:rPr lang="cs-CZ" sz="1000" dirty="0">
                <a:latin typeface="+mn-lt"/>
              </a:rPr>
              <a:t> </a:t>
            </a:r>
            <a:r>
              <a:rPr lang="cs-CZ" sz="1000" dirty="0" err="1">
                <a:latin typeface="+mn-lt"/>
              </a:rPr>
              <a:t>Protection</a:t>
            </a:r>
            <a:r>
              <a:rPr lang="cs-CZ" sz="1000" dirty="0">
                <a:latin typeface="+mn-lt"/>
              </a:rPr>
              <a:t> </a:t>
            </a:r>
            <a:r>
              <a:rPr lang="cs-CZ" sz="1000" dirty="0" err="1">
                <a:latin typeface="+mn-lt"/>
              </a:rPr>
              <a:t>Policy</a:t>
            </a:r>
            <a:r>
              <a:rPr lang="cs-CZ" sz="1000" dirty="0">
                <a:latin typeface="+mn-lt"/>
              </a:rPr>
              <a:t> Instruments in EU </a:t>
            </a:r>
            <a:r>
              <a:rPr lang="cs-CZ" sz="1000" dirty="0" err="1">
                <a:latin typeface="+mn-lt"/>
              </a:rPr>
              <a:t>Member</a:t>
            </a:r>
            <a:r>
              <a:rPr lang="cs-CZ" sz="1000" dirty="0">
                <a:latin typeface="+mn-lt"/>
              </a:rPr>
              <a:t> </a:t>
            </a:r>
            <a:r>
              <a:rPr lang="cs-CZ" sz="1000" dirty="0" err="1">
                <a:latin typeface="+mn-lt"/>
              </a:rPr>
              <a:t>States</a:t>
            </a:r>
            <a:r>
              <a:rPr lang="cs-CZ" sz="1000" dirty="0">
                <a:latin typeface="+mn-lt"/>
              </a:rPr>
              <a:t>.’ </a:t>
            </a:r>
            <a:r>
              <a:rPr lang="cs-CZ" sz="1000" dirty="0" err="1">
                <a:latin typeface="+mn-lt"/>
              </a:rPr>
              <a:t>Final</a:t>
            </a:r>
            <a:r>
              <a:rPr lang="cs-CZ" sz="1000" dirty="0">
                <a:latin typeface="+mn-lt"/>
              </a:rPr>
              <a:t> Report to DG Environment. </a:t>
            </a:r>
            <a:r>
              <a:rPr lang="cs-CZ" sz="1000" dirty="0" err="1">
                <a:latin typeface="+mn-lt"/>
              </a:rPr>
              <a:t>Berlin</a:t>
            </a:r>
            <a:r>
              <a:rPr lang="cs-CZ" sz="1000" dirty="0">
                <a:latin typeface="+mn-lt"/>
              </a:rPr>
              <a:t>: </a:t>
            </a:r>
            <a:r>
              <a:rPr lang="cs-CZ" sz="1000" dirty="0" err="1">
                <a:latin typeface="+mn-lt"/>
              </a:rPr>
              <a:t>Ecologic</a:t>
            </a:r>
            <a:r>
              <a:rPr lang="cs-CZ" sz="1000" dirty="0">
                <a:latin typeface="+mn-lt"/>
              </a:rPr>
              <a:t> Institute. </a:t>
            </a:r>
            <a:r>
              <a:rPr lang="cs-CZ" sz="1000" dirty="0">
                <a:latin typeface="+mn-lt"/>
                <a:hlinkClick r:id="rId3"/>
              </a:rPr>
              <a:t>https://www.ecologic.eu/14567</a:t>
            </a:r>
            <a:r>
              <a:rPr lang="cs-CZ" sz="1000" dirty="0">
                <a:latin typeface="+mn-lt"/>
              </a:rPr>
              <a:t> </a:t>
            </a:r>
          </a:p>
        </p:txBody>
      </p:sp>
      <p:pic>
        <p:nvPicPr>
          <p:cNvPr id="8" name="Obrázek 7">
            <a:extLst>
              <a:ext uri="{FF2B5EF4-FFF2-40B4-BE49-F238E27FC236}">
                <a16:creationId xmlns:a16="http://schemas.microsoft.com/office/drawing/2014/main" id="{80CAAEB2-418D-4B9A-87D0-FFD235B4C215}"/>
              </a:ext>
            </a:extLst>
          </p:cNvPr>
          <p:cNvPicPr>
            <a:picLocks noChangeAspect="1"/>
          </p:cNvPicPr>
          <p:nvPr/>
        </p:nvPicPr>
        <p:blipFill>
          <a:blip r:embed="rId4"/>
          <a:stretch>
            <a:fillRect/>
          </a:stretch>
        </p:blipFill>
        <p:spPr>
          <a:xfrm>
            <a:off x="7630226" y="1385138"/>
            <a:ext cx="4561773" cy="5472862"/>
          </a:xfrm>
          <a:prstGeom prst="rect">
            <a:avLst/>
          </a:prstGeom>
        </p:spPr>
      </p:pic>
      <p:pic>
        <p:nvPicPr>
          <p:cNvPr id="9" name="Picture 2" descr="Evropská unie – Wikipedie">
            <a:extLst>
              <a:ext uri="{FF2B5EF4-FFF2-40B4-BE49-F238E27FC236}">
                <a16:creationId xmlns:a16="http://schemas.microsoft.com/office/drawing/2014/main" id="{6FA8E534-FC4E-4181-ACAF-ED743BAC4B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641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1073292" cy="4778443"/>
          </a:xfrm>
        </p:spPr>
        <p:txBody>
          <a:bodyPr/>
          <a:lstStyle/>
          <a:p>
            <a:pPr marL="0" indent="0">
              <a:buNone/>
            </a:pPr>
            <a:r>
              <a:rPr lang="cs-CZ" b="1" dirty="0">
                <a:solidFill>
                  <a:srgbClr val="FF0000"/>
                </a:solidFill>
              </a:rPr>
              <a:t>Rámcová směrnice o půdě (SFD)</a:t>
            </a:r>
            <a:endParaRPr lang="cs-CZ" dirty="0"/>
          </a:p>
          <a:p>
            <a:r>
              <a:rPr lang="cs-CZ" dirty="0"/>
              <a:t>nahlédnutí pod pokličku neschválení SFD:</a:t>
            </a:r>
          </a:p>
          <a:p>
            <a:pPr lvl="1"/>
            <a:r>
              <a:rPr lang="cs-CZ" dirty="0"/>
              <a:t>blokační menšina = Německo, Velká Británie, Francie, Nizozemsko, Rakousko a Malta</a:t>
            </a:r>
          </a:p>
          <a:p>
            <a:pPr lvl="1"/>
            <a:r>
              <a:rPr lang="cs-CZ" dirty="0"/>
              <a:t>názor, že by se v oblasti ochrany půdy měl uplatnit princip subsidiarity a proporcionality</a:t>
            </a:r>
          </a:p>
          <a:p>
            <a:pPr lvl="1"/>
            <a:r>
              <a:rPr lang="cs-CZ" dirty="0"/>
              <a:t>důraz na případné náklady a na administrativní náročnost, které by směrnice způsobila (protiargument: cena za nečinnosti je vyčíslena studií Komise a degradace půdy stojí Evropu 38 mld. EUR ročně)*</a:t>
            </a:r>
          </a:p>
          <a:p>
            <a:pPr lvl="1"/>
            <a:r>
              <a:rPr lang="cs-CZ" dirty="0"/>
              <a:t>Německo a Velká Británie tvrdí, že by EU neměla vydávat směrnice, jako je ta o půdě, protože podle nich mohou zasahovat do vnitrostátní legislativy</a:t>
            </a:r>
          </a:p>
          <a:p>
            <a:pPr lvl="1"/>
            <a:r>
              <a:rPr lang="cs-CZ" dirty="0"/>
              <a:t>některé delegace argumentují tím, že půda se nepřesouvá mezi členskými státy jako vzduch či voda, a proto by neměla být předmětem unijní legislativy (protiargument: půda má velký vliv na klimatické změny a biodiverzitu, které obě přeshraniční efekt mají a způsob, jak se zachází s půdou, také ovlivňuje kvalitu vody a znečištění ovzduší)</a:t>
            </a:r>
          </a:p>
          <a:p>
            <a:endParaRPr lang="cs-CZ"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ovéPole 6">
            <a:extLst>
              <a:ext uri="{FF2B5EF4-FFF2-40B4-BE49-F238E27FC236}">
                <a16:creationId xmlns:a16="http://schemas.microsoft.com/office/drawing/2014/main" id="{36079CC0-9A6E-4BA8-AA42-60BF8A10A90B}"/>
              </a:ext>
            </a:extLst>
          </p:cNvPr>
          <p:cNvSpPr txBox="1"/>
          <p:nvPr/>
        </p:nvSpPr>
        <p:spPr>
          <a:xfrm>
            <a:off x="4364373" y="5996226"/>
            <a:ext cx="6094602" cy="861774"/>
          </a:xfrm>
          <a:prstGeom prst="rect">
            <a:avLst/>
          </a:prstGeom>
          <a:noFill/>
        </p:spPr>
        <p:txBody>
          <a:bodyPr wrap="square">
            <a:spAutoFit/>
          </a:bodyPr>
          <a:lstStyle/>
          <a:p>
            <a:r>
              <a:rPr lang="cs-CZ" sz="1000" dirty="0">
                <a:latin typeface="+mn-lt"/>
              </a:rPr>
              <a:t>* </a:t>
            </a:r>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Impact assessment of the thematic strategy on soil protection.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endParaRPr lang="cs-CZ" sz="1000" dirty="0"/>
          </a:p>
        </p:txBody>
      </p:sp>
      <p:pic>
        <p:nvPicPr>
          <p:cNvPr id="8" name="Picture 2" descr="Evropská unie – Wikipedie">
            <a:extLst>
              <a:ext uri="{FF2B5EF4-FFF2-40B4-BE49-F238E27FC236}">
                <a16:creationId xmlns:a16="http://schemas.microsoft.com/office/drawing/2014/main" id="{27F0F07E-1D56-443E-A300-81F5F5622D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920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BDBD9-DFA0-4E0D-B292-02ED3523D36D}"/>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62CB18-8885-430D-8889-D9BFCAFE86FE}"/>
              </a:ext>
            </a:extLst>
          </p:cNvPr>
          <p:cNvSpPr>
            <a:spLocks noGrp="1"/>
          </p:cNvSpPr>
          <p:nvPr>
            <p:ph idx="1"/>
          </p:nvPr>
        </p:nvSpPr>
        <p:spPr/>
        <p:txBody>
          <a:bodyPr/>
          <a:lstStyle/>
          <a:p>
            <a:r>
              <a:rPr lang="cs-CZ" dirty="0"/>
              <a:t>půda více a více reflektována v „nových“ environmentálně zaměřených strategiích EU:</a:t>
            </a:r>
          </a:p>
          <a:p>
            <a:pPr lvl="1"/>
            <a:r>
              <a:rPr lang="cs-CZ" dirty="0"/>
              <a:t>Environmentální akční plán 7 (2013-2020)</a:t>
            </a:r>
            <a:br>
              <a:rPr lang="cs-CZ" dirty="0"/>
            </a:br>
            <a:r>
              <a:rPr lang="cs-CZ" sz="1600" dirty="0">
                <a:hlinkClick r:id="rId2"/>
              </a:rPr>
              <a:t>https://ec.europa.eu/environment/action-programme/</a:t>
            </a:r>
            <a:endParaRPr lang="cs-CZ" sz="1600" dirty="0"/>
          </a:p>
          <a:p>
            <a:pPr lvl="1"/>
            <a:r>
              <a:rPr lang="cs-CZ" dirty="0"/>
              <a:t>Environmentální akční plán 8 (2021-2030)</a:t>
            </a:r>
            <a:br>
              <a:rPr lang="cs-CZ" dirty="0"/>
            </a:br>
            <a:r>
              <a:rPr lang="cs-CZ" sz="1600" dirty="0">
                <a:hlinkClick r:id="rId3"/>
              </a:rPr>
              <a:t>https://ec.europa.eu/environment/strategy/environment-action-programme-2030_en</a:t>
            </a:r>
            <a:r>
              <a:rPr lang="cs-CZ" dirty="0"/>
              <a:t> </a:t>
            </a:r>
          </a:p>
          <a:p>
            <a:pPr lvl="1"/>
            <a:r>
              <a:rPr lang="cs-CZ" dirty="0"/>
              <a:t>Green </a:t>
            </a:r>
            <a:r>
              <a:rPr lang="cs-CZ" dirty="0" err="1"/>
              <a:t>deal</a:t>
            </a:r>
            <a:br>
              <a:rPr lang="cs-CZ" dirty="0"/>
            </a:br>
            <a:r>
              <a:rPr lang="cs-CZ" sz="1600" dirty="0">
                <a:hlinkClick r:id="rId4"/>
              </a:rPr>
              <a:t>https://ec.europa.eu/info/strategy/priorities-2019-2024/european-green-deal_en</a:t>
            </a:r>
            <a:endParaRPr lang="cs-CZ" dirty="0"/>
          </a:p>
          <a:p>
            <a:pPr lvl="1"/>
            <a:r>
              <a:rPr lang="cs-CZ" dirty="0" err="1"/>
              <a:t>Farm</a:t>
            </a:r>
            <a:r>
              <a:rPr lang="cs-CZ" dirty="0"/>
              <a:t> to </a:t>
            </a:r>
            <a:r>
              <a:rPr lang="cs-CZ" dirty="0" err="1"/>
              <a:t>Fork</a:t>
            </a:r>
            <a:br>
              <a:rPr lang="cs-CZ" dirty="0"/>
            </a:br>
            <a:r>
              <a:rPr lang="cs-CZ" sz="1600" dirty="0">
                <a:hlinkClick r:id="rId5"/>
              </a:rPr>
              <a:t>https://ec.europa.eu/food/farm2fork_en</a:t>
            </a:r>
            <a:r>
              <a:rPr lang="cs-CZ" sz="1600" dirty="0"/>
              <a:t> </a:t>
            </a:r>
            <a:endParaRPr lang="cs-CZ" dirty="0"/>
          </a:p>
          <a:p>
            <a:pPr lvl="1"/>
            <a:r>
              <a:rPr lang="cs-CZ" dirty="0"/>
              <a:t>Biodiversity </a:t>
            </a:r>
            <a:r>
              <a:rPr lang="cs-CZ" dirty="0" err="1"/>
              <a:t>strategy</a:t>
            </a:r>
            <a:br>
              <a:rPr lang="cs-CZ" dirty="0"/>
            </a:br>
            <a:r>
              <a:rPr lang="cs-CZ" sz="1600" dirty="0">
                <a:hlinkClick r:id="rId6"/>
              </a:rPr>
              <a:t>https://ec.europa.eu/environment/nature/biodiversity/strategy/index_en.htm</a:t>
            </a:r>
            <a:r>
              <a:rPr lang="cs-CZ" sz="1600" dirty="0"/>
              <a:t> </a:t>
            </a:r>
            <a:endParaRPr lang="cs-CZ" dirty="0"/>
          </a:p>
          <a:p>
            <a:pPr lvl="1"/>
            <a:r>
              <a:rPr lang="en-US" dirty="0"/>
              <a:t>Roadmap to Resource Efficient Europe</a:t>
            </a:r>
            <a:r>
              <a:rPr lang="cs-CZ" dirty="0"/>
              <a:t>, </a:t>
            </a:r>
            <a:r>
              <a:rPr lang="en-US" dirty="0"/>
              <a:t>Circular Economy Action Plan</a:t>
            </a:r>
            <a:r>
              <a:rPr lang="cs-CZ" dirty="0"/>
              <a:t> atd.</a:t>
            </a:r>
            <a:endParaRPr lang="en-US" dirty="0"/>
          </a:p>
          <a:p>
            <a:endParaRPr lang="cs-CZ" dirty="0"/>
          </a:p>
        </p:txBody>
      </p:sp>
      <p:sp>
        <p:nvSpPr>
          <p:cNvPr id="4" name="Zástupný symbol pro číslo snímku 3">
            <a:extLst>
              <a:ext uri="{FF2B5EF4-FFF2-40B4-BE49-F238E27FC236}">
                <a16:creationId xmlns:a16="http://schemas.microsoft.com/office/drawing/2014/main" id="{BB9392C2-090E-4666-A42B-E7BF156426BA}"/>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5" name="Picture 2" descr="Evropská unie – Wikipedie">
            <a:extLst>
              <a:ext uri="{FF2B5EF4-FFF2-40B4-BE49-F238E27FC236}">
                <a16:creationId xmlns:a16="http://schemas.microsoft.com/office/drawing/2014/main" id="{CAE66DBE-2A75-497B-9D92-B477F0079D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74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dirty="0"/>
              <a:t>asi nejzásadnější nástroj v EU z hlediska ochrany půdy zemědělské a lesní</a:t>
            </a:r>
          </a:p>
          <a:p>
            <a:r>
              <a:rPr lang="cs-CZ" dirty="0"/>
              <a:t>standardy minimální ochrany půdy na národní a lokální úrovni jako podmínka dotací z 1. pilíře (4</a:t>
            </a:r>
            <a:r>
              <a:rPr lang="en-US" dirty="0"/>
              <a:t>1 </a:t>
            </a:r>
            <a:r>
              <a:rPr lang="cs-CZ" dirty="0"/>
              <a:t>mld. EUR každý rok!)</a:t>
            </a:r>
          </a:p>
          <a:p>
            <a:r>
              <a:rPr lang="cs-CZ" dirty="0"/>
              <a:t>velký zásah – až </a:t>
            </a:r>
            <a:r>
              <a:rPr lang="en-US" dirty="0"/>
              <a:t>90% </a:t>
            </a:r>
            <a:r>
              <a:rPr lang="cs-CZ" dirty="0"/>
              <a:t>zemědělské půdy v EU</a:t>
            </a:r>
          </a:p>
          <a:p>
            <a:r>
              <a:rPr lang="cs-CZ" dirty="0"/>
              <a:t>široká škála konkrétních půdně-ochranných opatření pro platby z 2. pilíře v rámci tzv. </a:t>
            </a:r>
            <a:r>
              <a:rPr lang="en-US" dirty="0"/>
              <a:t>Rural Development </a:t>
            </a:r>
            <a:r>
              <a:rPr lang="en-US" dirty="0" err="1"/>
              <a:t>Programmes</a:t>
            </a:r>
            <a:r>
              <a:rPr lang="cs-CZ" dirty="0"/>
              <a:t> (RDP; </a:t>
            </a:r>
            <a:r>
              <a:rPr lang="en-US" dirty="0"/>
              <a:t>&gt;</a:t>
            </a:r>
            <a:r>
              <a:rPr lang="cs-CZ" dirty="0"/>
              <a:t>100 pro 2014-2020)</a:t>
            </a:r>
          </a:p>
          <a:p>
            <a:r>
              <a:rPr lang="cs-CZ" dirty="0"/>
              <a:t>na rozdíl od ochrany vody, biodiverzity, klimatu, které také mohou být součástí </a:t>
            </a:r>
            <a:r>
              <a:rPr lang="en-US" dirty="0"/>
              <a:t>RDPs</a:t>
            </a:r>
            <a:r>
              <a:rPr lang="cs-CZ" dirty="0"/>
              <a:t>, pro půdní ochranu není žádná související EU legislativa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5" name="Picture 2" descr="Evropská unie – Wikipedie">
            <a:extLst>
              <a:ext uri="{FF2B5EF4-FFF2-40B4-BE49-F238E27FC236}">
                <a16:creationId xmlns:a16="http://schemas.microsoft.com/office/drawing/2014/main" id="{0D832212-8D41-4783-83C0-A1559125BA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1601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dirty="0"/>
              <a:t>asi nejzásadnější nástroj v EU z hlediska ochrany půdy zemědělské a lesní</a:t>
            </a:r>
          </a:p>
          <a:p>
            <a:r>
              <a:rPr lang="cs-CZ" dirty="0"/>
              <a:t>ovlivňuje hospodaření v zemědělství a lesnictví, přímo či nepřímo, každodenní rozhodování zemědělců a lesníků se vztahem také k ochraně půd, finanční motivace a také požadavky</a:t>
            </a:r>
          </a:p>
          <a:p>
            <a:r>
              <a:rPr lang="cs-CZ" dirty="0"/>
              <a:t>velký zásah – až </a:t>
            </a:r>
            <a:r>
              <a:rPr lang="en-US" dirty="0"/>
              <a:t>90% </a:t>
            </a:r>
            <a:r>
              <a:rPr lang="cs-CZ" dirty="0"/>
              <a:t>zemědělské půdy v EU</a:t>
            </a:r>
          </a:p>
          <a:p>
            <a:r>
              <a:rPr lang="cs-CZ" dirty="0"/>
              <a:t>na rozdíl od ochrany vody, biodiverzity, klimatu, které také mohou být součástí </a:t>
            </a:r>
            <a:r>
              <a:rPr lang="en-US" dirty="0"/>
              <a:t>RDPs</a:t>
            </a:r>
            <a:r>
              <a:rPr lang="cs-CZ" dirty="0"/>
              <a:t>, pro půdní ochranu není žádná související EU legislativa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939329" y="6322924"/>
            <a:ext cx="8252671" cy="307777"/>
          </a:xfrm>
          <a:prstGeom prst="rect">
            <a:avLst/>
          </a:prstGeom>
          <a:noFill/>
        </p:spPr>
        <p:txBody>
          <a:bodyPr wrap="square">
            <a:spAutoFit/>
          </a:bodyPr>
          <a:lstStyle/>
          <a:p>
            <a:r>
              <a:rPr lang="cs-CZ" sz="1400" dirty="0">
                <a:hlinkClick r:id="rId2"/>
              </a:rPr>
              <a:t>https://ec.europa.eu/info/food-farming-fisheries/key-policies/common-agricultural-policy_cs</a:t>
            </a:r>
            <a:r>
              <a:rPr lang="cs-CZ" sz="1400" dirty="0"/>
              <a:t> </a:t>
            </a:r>
          </a:p>
        </p:txBody>
      </p:sp>
      <p:pic>
        <p:nvPicPr>
          <p:cNvPr id="7" name="Picture 2" descr="Evropská unie – Wikipedie">
            <a:extLst>
              <a:ext uri="{FF2B5EF4-FFF2-40B4-BE49-F238E27FC236}">
                <a16:creationId xmlns:a16="http://schemas.microsoft.com/office/drawing/2014/main" id="{8F6CE1E6-D0D8-43DC-B563-4A62032BD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0213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sz="2000" b="1" dirty="0"/>
              <a:t>podmínky podmíněnosti (</a:t>
            </a:r>
            <a:r>
              <a:rPr lang="en-US" sz="2000" b="1" dirty="0"/>
              <a:t>cross-compliance</a:t>
            </a:r>
            <a:r>
              <a:rPr lang="cs-CZ" sz="2000" b="1" dirty="0"/>
              <a:t>)</a:t>
            </a:r>
            <a:r>
              <a:rPr lang="cs-CZ" sz="2000" dirty="0"/>
              <a:t> </a:t>
            </a:r>
          </a:p>
          <a:p>
            <a:r>
              <a:rPr lang="cs-CZ" sz="2000" b="1" dirty="0"/>
              <a:t>Dobrý zemědělský a environmentální stav půdy (DZES = GAEC /</a:t>
            </a:r>
            <a:r>
              <a:rPr lang="en-US" sz="2000" b="1" dirty="0"/>
              <a:t>Good Agricultural and Environmental Condition</a:t>
            </a:r>
            <a:r>
              <a:rPr lang="cs-CZ" sz="2000" b="1" dirty="0"/>
              <a:t>/) </a:t>
            </a:r>
            <a:r>
              <a:rPr lang="cs-CZ" sz="2000" dirty="0"/>
              <a:t>= standardy hospodaření pro ochranu ŽP (půdy) na národní a lokální úrovni</a:t>
            </a:r>
          </a:p>
          <a:p>
            <a:r>
              <a:rPr lang="cs-CZ" sz="2000" dirty="0"/>
              <a:t>podmínka přímých podpor (dotací) z 1. pilíře (40-50</a:t>
            </a:r>
            <a:r>
              <a:rPr lang="en-US" sz="2000" dirty="0"/>
              <a:t> </a:t>
            </a:r>
            <a:r>
              <a:rPr lang="cs-CZ" sz="2000" dirty="0"/>
              <a:t>mld. EUR každý rok!)</a:t>
            </a:r>
          </a:p>
          <a:p>
            <a:r>
              <a:rPr lang="cs-CZ" sz="2000" dirty="0"/>
              <a:t>standardy DZES se týkají</a:t>
            </a:r>
          </a:p>
          <a:p>
            <a:pPr marL="828675" lvl="1" indent="-285750"/>
            <a:r>
              <a:rPr lang="cs-CZ" sz="1600" dirty="0"/>
              <a:t>ochranných pásů podél vodních toků</a:t>
            </a:r>
          </a:p>
          <a:p>
            <a:pPr marL="828675" lvl="1" indent="-285750"/>
            <a:r>
              <a:rPr lang="cs-CZ" sz="1600" dirty="0"/>
              <a:t>zavlažovacích soustav</a:t>
            </a:r>
          </a:p>
          <a:p>
            <a:pPr marL="828675" lvl="1" indent="-285750"/>
            <a:r>
              <a:rPr lang="cs-CZ" sz="1600" dirty="0"/>
              <a:t>ochrany podzemních vod před znečištěním</a:t>
            </a:r>
          </a:p>
          <a:p>
            <a:pPr marL="828675" lvl="1" indent="-285750"/>
            <a:r>
              <a:rPr lang="cs-CZ" sz="1600" b="1" dirty="0"/>
              <a:t>minimálního pokryvu půdy</a:t>
            </a:r>
          </a:p>
          <a:p>
            <a:pPr marL="828675" lvl="1" indent="-285750"/>
            <a:r>
              <a:rPr lang="cs-CZ" sz="1600" b="1" dirty="0"/>
              <a:t>minimální úrovně obhospodařování půdy k omezování eroze</a:t>
            </a:r>
          </a:p>
          <a:p>
            <a:pPr marL="828675" lvl="1" indent="-285750"/>
            <a:r>
              <a:rPr lang="cs-CZ" sz="1600" b="1" dirty="0"/>
              <a:t>zachování úrovně organických složek půdy, včetně zákazu vypalování strnišť</a:t>
            </a:r>
          </a:p>
          <a:p>
            <a:pPr marL="828675" lvl="1" indent="-285750"/>
            <a:r>
              <a:rPr lang="cs-CZ" sz="1600" dirty="0"/>
              <a:t>zachování krajinných prvků a opatření proti invazním druhům rostlin</a:t>
            </a:r>
          </a:p>
          <a:p>
            <a:pPr lvl="1"/>
            <a:endParaRPr lang="cs-CZ" sz="16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687659" y="6220751"/>
            <a:ext cx="8252671" cy="307777"/>
          </a:xfrm>
          <a:prstGeom prst="rect">
            <a:avLst/>
          </a:prstGeom>
          <a:noFill/>
        </p:spPr>
        <p:txBody>
          <a:bodyPr wrap="square">
            <a:spAutoFit/>
          </a:bodyPr>
          <a:lstStyle/>
          <a:p>
            <a:r>
              <a:rPr lang="cs-CZ" sz="1400" dirty="0">
                <a:hlinkClick r:id="rId2"/>
              </a:rPr>
              <a:t>https://ec.europa.eu/info/food-farming-fisheries/key-policies/common-agricultural-policy_cs</a:t>
            </a:r>
            <a:r>
              <a:rPr lang="cs-CZ" sz="1400" dirty="0"/>
              <a:t> </a:t>
            </a:r>
          </a:p>
        </p:txBody>
      </p:sp>
      <p:sp>
        <p:nvSpPr>
          <p:cNvPr id="7" name="TextovéPole 6">
            <a:extLst>
              <a:ext uri="{FF2B5EF4-FFF2-40B4-BE49-F238E27FC236}">
                <a16:creationId xmlns:a16="http://schemas.microsoft.com/office/drawing/2014/main" id="{C910EC60-A8B6-4C45-9E34-0931361C5635}"/>
              </a:ext>
            </a:extLst>
          </p:cNvPr>
          <p:cNvSpPr txBox="1"/>
          <p:nvPr/>
        </p:nvSpPr>
        <p:spPr>
          <a:xfrm>
            <a:off x="3687659" y="6528528"/>
            <a:ext cx="6094602" cy="276999"/>
          </a:xfrm>
          <a:prstGeom prst="rect">
            <a:avLst/>
          </a:prstGeom>
          <a:noFill/>
        </p:spPr>
        <p:txBody>
          <a:bodyPr wrap="square">
            <a:spAutoFit/>
          </a:bodyPr>
          <a:lstStyle/>
          <a:p>
            <a:r>
              <a:rPr lang="cs-CZ" sz="1200" dirty="0">
                <a:hlinkClick r:id="rId3"/>
              </a:rPr>
              <a:t>http://eagri.cz/public/web/mze/dotace/kontroly-podminenosti-cross-compliance/</a:t>
            </a:r>
            <a:r>
              <a:rPr lang="cs-CZ" sz="1200" dirty="0"/>
              <a:t> </a:t>
            </a:r>
          </a:p>
        </p:txBody>
      </p:sp>
      <p:pic>
        <p:nvPicPr>
          <p:cNvPr id="9" name="Picture 2" descr="Evropská unie – Wikipedie">
            <a:extLst>
              <a:ext uri="{FF2B5EF4-FFF2-40B4-BE49-F238E27FC236}">
                <a16:creationId xmlns:a16="http://schemas.microsoft.com/office/drawing/2014/main" id="{FEC15520-CC99-49E4-8B10-A27DD26979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640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sz="2000" dirty="0"/>
              <a:t>podmínky pro „ozelenění“ (</a:t>
            </a:r>
            <a:r>
              <a:rPr lang="en-US" sz="2000" b="1" dirty="0"/>
              <a:t>greening</a:t>
            </a:r>
            <a:r>
              <a:rPr lang="cs-CZ" sz="2000" dirty="0"/>
              <a:t>)</a:t>
            </a:r>
            <a:r>
              <a:rPr lang="en-US" sz="2000" dirty="0"/>
              <a:t> </a:t>
            </a:r>
            <a:r>
              <a:rPr lang="cs-CZ" sz="2000" dirty="0"/>
              <a:t>– diverzifikace plodin, trvale travní plochy, ekologicky významné prvky (</a:t>
            </a:r>
            <a:r>
              <a:rPr lang="en-US" sz="2000" dirty="0"/>
              <a:t>EFA</a:t>
            </a:r>
            <a:r>
              <a:rPr lang="cs-CZ" sz="2000" dirty="0"/>
              <a:t>)</a:t>
            </a:r>
          </a:p>
          <a:p>
            <a:r>
              <a:rPr lang="cs-CZ" sz="2000" dirty="0"/>
              <a:t>široká škála konkrétních půdně-ochranných opatření pro platby z 2. pilíře v rámci tzv. </a:t>
            </a:r>
            <a:r>
              <a:rPr lang="en-US" sz="2000" b="1" dirty="0"/>
              <a:t>Rural Development </a:t>
            </a:r>
            <a:r>
              <a:rPr lang="en-US" sz="2000" b="1" dirty="0" err="1"/>
              <a:t>Programmes</a:t>
            </a:r>
            <a:r>
              <a:rPr lang="cs-CZ" sz="2000" dirty="0"/>
              <a:t> (RDP; </a:t>
            </a:r>
            <a:r>
              <a:rPr lang="en-US" sz="2000" dirty="0"/>
              <a:t>&gt;</a:t>
            </a:r>
            <a:r>
              <a:rPr lang="cs-CZ" sz="2000" dirty="0"/>
              <a:t>100 pro 2014-2020)</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800054" y="5991225"/>
            <a:ext cx="8252671" cy="276999"/>
          </a:xfrm>
          <a:prstGeom prst="rect">
            <a:avLst/>
          </a:prstGeom>
          <a:noFill/>
        </p:spPr>
        <p:txBody>
          <a:bodyPr wrap="square">
            <a:spAutoFit/>
          </a:bodyPr>
          <a:lstStyle/>
          <a:p>
            <a:r>
              <a:rPr lang="cs-CZ" sz="1200" dirty="0">
                <a:hlinkClick r:id="rId2"/>
              </a:rPr>
              <a:t>https://ec.europa.eu/info/food-farming-fisheries/key-policies/common-agricultural-policy_cs</a:t>
            </a:r>
            <a:r>
              <a:rPr lang="cs-CZ" sz="1200" dirty="0"/>
              <a:t> </a:t>
            </a:r>
          </a:p>
        </p:txBody>
      </p:sp>
      <p:sp>
        <p:nvSpPr>
          <p:cNvPr id="7" name="TextovéPole 6">
            <a:extLst>
              <a:ext uri="{FF2B5EF4-FFF2-40B4-BE49-F238E27FC236}">
                <a16:creationId xmlns:a16="http://schemas.microsoft.com/office/drawing/2014/main" id="{C910EC60-A8B6-4C45-9E34-0931361C5635}"/>
              </a:ext>
            </a:extLst>
          </p:cNvPr>
          <p:cNvSpPr txBox="1"/>
          <p:nvPr/>
        </p:nvSpPr>
        <p:spPr>
          <a:xfrm>
            <a:off x="3800054" y="6290654"/>
            <a:ext cx="6094602" cy="276999"/>
          </a:xfrm>
          <a:prstGeom prst="rect">
            <a:avLst/>
          </a:prstGeom>
          <a:noFill/>
        </p:spPr>
        <p:txBody>
          <a:bodyPr wrap="square">
            <a:spAutoFit/>
          </a:bodyPr>
          <a:lstStyle/>
          <a:p>
            <a:r>
              <a:rPr lang="cs-CZ" sz="1200" dirty="0">
                <a:hlinkClick r:id="rId3"/>
              </a:rPr>
              <a:t>http://eagri.cz/public/web/mze/dotace/kontroly-podminenosti-cross-compliance/</a:t>
            </a:r>
            <a:r>
              <a:rPr lang="cs-CZ" sz="1200" dirty="0"/>
              <a:t> </a:t>
            </a:r>
          </a:p>
        </p:txBody>
      </p:sp>
      <p:sp>
        <p:nvSpPr>
          <p:cNvPr id="9" name="TextovéPole 8">
            <a:extLst>
              <a:ext uri="{FF2B5EF4-FFF2-40B4-BE49-F238E27FC236}">
                <a16:creationId xmlns:a16="http://schemas.microsoft.com/office/drawing/2014/main" id="{7AA5F825-12E5-4BA3-86C9-E79D9E14C59C}"/>
              </a:ext>
            </a:extLst>
          </p:cNvPr>
          <p:cNvSpPr txBox="1"/>
          <p:nvPr/>
        </p:nvSpPr>
        <p:spPr>
          <a:xfrm>
            <a:off x="3800054" y="6567653"/>
            <a:ext cx="6094602" cy="276999"/>
          </a:xfrm>
          <a:prstGeom prst="rect">
            <a:avLst/>
          </a:prstGeom>
          <a:noFill/>
        </p:spPr>
        <p:txBody>
          <a:bodyPr wrap="square">
            <a:spAutoFit/>
          </a:bodyPr>
          <a:lstStyle/>
          <a:p>
            <a:r>
              <a:rPr lang="cs-CZ" sz="1200" dirty="0">
                <a:hlinkClick r:id="rId4"/>
              </a:rPr>
              <a:t>https://www.szif.cz/cs/prv2014</a:t>
            </a:r>
            <a:r>
              <a:rPr lang="cs-CZ" sz="1200" dirty="0"/>
              <a:t> </a:t>
            </a:r>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3659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DFE3-4B38-415A-91BC-4FEF920C0762}"/>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7A0379-4F8A-40EE-A2C1-6A9BF829C55E}"/>
              </a:ext>
            </a:extLst>
          </p:cNvPr>
          <p:cNvSpPr>
            <a:spLocks noGrp="1"/>
          </p:cNvSpPr>
          <p:nvPr>
            <p:ph idx="1"/>
          </p:nvPr>
        </p:nvSpPr>
        <p:spPr/>
        <p:txBody>
          <a:bodyPr/>
          <a:lstStyle/>
          <a:p>
            <a:pPr marL="0" indent="0">
              <a:buNone/>
            </a:pPr>
            <a:r>
              <a:rPr lang="cs-CZ" b="1" dirty="0"/>
              <a:t>důležité odkazy</a:t>
            </a:r>
          </a:p>
          <a:p>
            <a:r>
              <a:rPr lang="cs-CZ" dirty="0">
                <a:hlinkClick r:id="rId2"/>
              </a:rPr>
              <a:t>https://ec.europa.eu/environment/soil/index_en.htm</a:t>
            </a:r>
          </a:p>
          <a:p>
            <a:r>
              <a:rPr lang="cs-CZ" dirty="0">
                <a:hlinkClick r:id="rId2"/>
              </a:rPr>
              <a:t>https://www.eea.europa.eu/themes/soil</a:t>
            </a:r>
          </a:p>
          <a:p>
            <a:r>
              <a:rPr lang="cs-CZ" dirty="0">
                <a:hlinkClick r:id="rId2"/>
              </a:rPr>
              <a:t>https://esdac.jrc.ec.europa.eu/</a:t>
            </a:r>
            <a:endParaRPr lang="cs-CZ" dirty="0"/>
          </a:p>
        </p:txBody>
      </p:sp>
      <p:sp>
        <p:nvSpPr>
          <p:cNvPr id="4" name="Zástupný symbol pro číslo snímku 3">
            <a:extLst>
              <a:ext uri="{FF2B5EF4-FFF2-40B4-BE49-F238E27FC236}">
                <a16:creationId xmlns:a16="http://schemas.microsoft.com/office/drawing/2014/main" id="{A6ADD461-AF8F-4E98-98BB-A71511C0B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Picture 2" descr="Evropská unie – Wikipedie">
            <a:extLst>
              <a:ext uri="{FF2B5EF4-FFF2-40B4-BE49-F238E27FC236}">
                <a16:creationId xmlns:a16="http://schemas.microsoft.com/office/drawing/2014/main" id="{AAAEE756-4BE3-4080-A6E2-29E77500F2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993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17/1992 Sb., o životním prostředí</a:t>
            </a:r>
            <a:r>
              <a:rPr lang="cs-CZ" sz="1200" dirty="0"/>
              <a:t>, ve znění pozdějších předpisů</a:t>
            </a:r>
            <a:endParaRPr lang="cs-CZ" sz="1200" b="1" dirty="0"/>
          </a:p>
          <a:p>
            <a:r>
              <a:rPr lang="cs-CZ" dirty="0"/>
              <a:t>půda = jedna ze základních složek ŽP, společně s ovzduším, vodou, horninami, organismy, ekosystémy a energií</a:t>
            </a:r>
          </a:p>
          <a:p>
            <a:r>
              <a:rPr lang="cs-CZ" dirty="0"/>
              <a:t>ochrana proti erozi, citlivá území</a:t>
            </a:r>
          </a:p>
          <a:p>
            <a:pPr marL="0" indent="0">
              <a:buNone/>
            </a:pPr>
            <a:endParaRPr lang="cs-CZ" b="1" dirty="0"/>
          </a:p>
          <a:p>
            <a:pPr marL="0" indent="0">
              <a:buNone/>
            </a:pPr>
            <a:r>
              <a:rPr lang="cs-CZ" b="1" dirty="0"/>
              <a:t>zákon 114/1992 Sb., o ochraně přírody a krajiny</a:t>
            </a:r>
            <a:r>
              <a:rPr lang="cs-CZ" sz="1200" dirty="0"/>
              <a:t>, ve znění pozdějších předpisů</a:t>
            </a:r>
            <a:endParaRPr lang="cs-CZ" sz="1200" b="1" dirty="0"/>
          </a:p>
          <a:p>
            <a:r>
              <a:rPr lang="cs-CZ" dirty="0"/>
              <a:t>chrání i půdu, protože ta je neoddělitelnou součástí přírody a krajiny</a:t>
            </a:r>
          </a:p>
          <a:p>
            <a:r>
              <a:rPr lang="cs-CZ" dirty="0"/>
              <a:t>§ 58: ochrana přírody a krajiny je veřejným zájmem a každý je povinen strpět omezení vyplývající z tohoto zákona (např. omezení vlastnických práv majitelů pozemků v důsledku budování územního systému ekologické stability)</a:t>
            </a:r>
          </a:p>
          <a:p>
            <a:r>
              <a:rPr lang="cs-CZ" dirty="0"/>
              <a:t>působnost orgánů ochrany přírody a krajiny</a:t>
            </a:r>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10" name="Obrázek 9">
            <a:extLst>
              <a:ext uri="{FF2B5EF4-FFF2-40B4-BE49-F238E27FC236}">
                <a16:creationId xmlns:a16="http://schemas.microsoft.com/office/drawing/2014/main" id="{B482B881-C768-4D8D-9B3E-2BBE1DDEF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551262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252/1997 Sb., o zemědělství</a:t>
            </a:r>
            <a:r>
              <a:rPr lang="cs-CZ" sz="1200" dirty="0"/>
              <a:t>, ve znění pozdějších předpisů</a:t>
            </a:r>
          </a:p>
          <a:p>
            <a:r>
              <a:rPr lang="cs-CZ" dirty="0"/>
              <a:t>podmínky pro zajištění schopnosti českého zemědělství zabezpečit základní výživu obyvatel a potravinovou bezpečnost</a:t>
            </a:r>
          </a:p>
          <a:p>
            <a:r>
              <a:rPr lang="cs-CZ" dirty="0"/>
              <a:t>vytváření předpokladů pro podporu mimoprodukčních funkcí zemědělství, které přispívají k ochraně složek ŽP včetně půdy</a:t>
            </a:r>
          </a:p>
          <a:p>
            <a:r>
              <a:rPr lang="cs-CZ" dirty="0"/>
              <a:t>podmínky pro provádění společné zemědělské politiky (CAP) a politiky rozvoje venkova EU (RDP)</a:t>
            </a:r>
          </a:p>
          <a:p>
            <a:pPr marL="0" indent="0">
              <a:buNone/>
            </a:pPr>
            <a:r>
              <a:rPr lang="cs-CZ" b="1" dirty="0"/>
              <a:t>zákon 289/1995 Sb. o lesích</a:t>
            </a:r>
            <a:r>
              <a:rPr lang="cs-CZ" sz="1200" dirty="0"/>
              <a:t>, ve znění pozdějších předpisů</a:t>
            </a:r>
            <a:endParaRPr lang="cs-CZ" sz="1200" b="1" dirty="0"/>
          </a:p>
          <a:p>
            <a:r>
              <a:rPr lang="cs-CZ" dirty="0"/>
              <a:t>ochrana půdy v lesích – les jako půdně-ochranný faktor</a:t>
            </a:r>
          </a:p>
          <a:p>
            <a:r>
              <a:rPr lang="cs-CZ" dirty="0"/>
              <a:t>eroze, sesuvy, povinnosti vlastníků, role orgánů státní správy atd.</a:t>
            </a:r>
            <a:endParaRPr lang="cs-CZ" b="1" dirty="0"/>
          </a:p>
          <a:p>
            <a:pPr marL="0" indent="0">
              <a:buNone/>
            </a:pPr>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4485590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Ochrana půd, důvody, různé úrovně – politická a legislativní, tematická strategie ochrany půd, ochrana půd v ČR</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132646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100/2001 Sb., o posuzování vlivů na ŽP</a:t>
            </a:r>
            <a:r>
              <a:rPr lang="cs-CZ" sz="1200" dirty="0"/>
              <a:t>, ve znění pozdějších předpisů</a:t>
            </a:r>
            <a:endParaRPr lang="cs-CZ" b="1" dirty="0"/>
          </a:p>
          <a:p>
            <a:r>
              <a:rPr lang="cs-CZ" dirty="0"/>
              <a:t>EIA – vyhodnocení staveb z hlediska vlivů na ŽP, včetně půdy</a:t>
            </a:r>
          </a:p>
          <a:p>
            <a:pPr marL="0" indent="0">
              <a:buNone/>
            </a:pPr>
            <a:r>
              <a:rPr lang="cs-CZ" b="1" dirty="0"/>
              <a:t>zákon 183/2006 Sb., o územním plánování a stavebním řádu (stavební zákon)</a:t>
            </a:r>
            <a:r>
              <a:rPr lang="cs-CZ" sz="1200" dirty="0"/>
              <a:t>, ve znění pozdějších předpisů</a:t>
            </a:r>
            <a:endParaRPr lang="cs-CZ" dirty="0"/>
          </a:p>
          <a:p>
            <a:r>
              <a:rPr lang="cs-CZ" dirty="0"/>
              <a:t>vztah k záborům </a:t>
            </a:r>
          </a:p>
          <a:p>
            <a:pPr marL="0" indent="0">
              <a:buNone/>
            </a:pPr>
            <a:r>
              <a:rPr lang="cs-CZ" b="1" dirty="0"/>
              <a:t>zákon 139/2002 Sb., o pozemkových úpravách a pozemkových úřadech a o změně zákona č. 229/1991 Sb., o úpravě vlastnických vztahů k půdě a jinému zemědělskému majetku</a:t>
            </a:r>
          </a:p>
          <a:p>
            <a:pPr marL="0" indent="0">
              <a:buNone/>
            </a:pPr>
            <a:r>
              <a:rPr lang="cs-CZ" b="1" dirty="0"/>
              <a:t>vyhláška 13/2014 Sb., o postupu při provádění pozemkových úprav a náležitostech návrhu pozemkových úprav</a:t>
            </a:r>
          </a:p>
          <a:p>
            <a:r>
              <a:rPr lang="cs-CZ" dirty="0"/>
              <a:t>při uspořádání vlastnických práv je snaha zajistit podmínky pro zlepšení ŽP, ochranu a zúrodnění půdního fondu, vodní hospodářství a zvýšení ekologické stability krajiny</a:t>
            </a:r>
          </a:p>
          <a:p>
            <a:endParaRPr lang="cs-CZ" dirty="0"/>
          </a:p>
          <a:p>
            <a:endParaRPr lang="cs-CZ" dirty="0"/>
          </a:p>
          <a:p>
            <a:r>
              <a:rPr lang="cs-CZ" dirty="0"/>
              <a:t>7. Zákon č. 254/2001 Sb., o vodách a o změně některých zákonů (vodní zákon), ve znění pozdějších předpisů</a:t>
            </a:r>
          </a:p>
          <a:p>
            <a:endParaRPr lang="cs-CZ" dirty="0"/>
          </a:p>
          <a:p>
            <a:r>
              <a:rPr lang="cs-CZ" dirty="0"/>
              <a:t>• Účelem tohoto zákona je především chránit povrchové a podzemní vody, stanovit podmínky pro hospodárné využívání vodních zdrojů a pro zachování i zlepšení jakosti povrchových a podzemních vod, či vytvoření podmínek pro </a:t>
            </a:r>
            <a:r>
              <a:rPr lang="cs-CZ" dirty="0" err="1"/>
              <a:t>snížování</a:t>
            </a:r>
            <a:r>
              <a:rPr lang="cs-CZ" dirty="0"/>
              <a:t> nepříznivých účinků povodní a sucha a zajistit bezpečnost vodních děl v souladu s právem Evropských společenství. Účelem tohoto zákona je též přispívat k zajištění zásobování obyvatelstva pitnou vodou a k ochraně vodních ekosystémů a na nich přímo závisejících suchozemských ekosystémů. Vodní zákon má široký dopad na naši společnost a tedy i na vztah k půdě. Především v § 27 stanovuje </a:t>
            </a:r>
            <a:r>
              <a:rPr lang="cs-CZ" dirty="0" err="1"/>
              <a:t>povinost</a:t>
            </a:r>
            <a:r>
              <a:rPr lang="cs-CZ" dirty="0"/>
              <a:t> vlastníkům pozemků zajistit péči o ně tak, aby nedocházelo ke zhoršování vodních poměrů. Zejména jsou povinni za těchto podmínek zajistit, aby nedocházelo ke zhoršování odtokových poměrů, odnosu půdy erozní činností vody a dbát o zlepšování retenční schopnosti krajiny.</a:t>
            </a:r>
          </a:p>
          <a:p>
            <a:endParaRPr lang="cs-CZ" dirty="0"/>
          </a:p>
          <a:p>
            <a:endParaRPr lang="cs-CZ" dirty="0"/>
          </a:p>
          <a:p>
            <a:r>
              <a:rPr lang="cs-CZ" dirty="0"/>
              <a:t>8. Zákon č. 89/2012 Sb., Občanský zákoník, ve znění pozdějších předpisů</a:t>
            </a:r>
          </a:p>
          <a:p>
            <a:endParaRPr lang="cs-CZ" dirty="0"/>
          </a:p>
          <a:p>
            <a:r>
              <a:rPr lang="cs-CZ" dirty="0"/>
              <a:t>řeší mimo jiné odpovědnost za škodu respektive náhradu újmy. Pokud někdo porušením svých povinností způsobí jinému majetkovou škodu či jinou újmu, nese za ni zodpovědnost a podle pravidel stanovených občanským zákoníkem má dojít k nápravě. K takovýmto újmám může dojít i v důsledku nevhodné péče o zemědělské pozemky a následnou činností vodní a větrné eroze.</a:t>
            </a:r>
          </a:p>
          <a:p>
            <a:endParaRPr lang="cs-CZ" dirty="0"/>
          </a:p>
          <a:p>
            <a:endParaRPr lang="cs-CZ" dirty="0"/>
          </a:p>
          <a:p>
            <a:r>
              <a:rPr lang="cs-CZ" dirty="0"/>
              <a:t>9. Zákon č. 179/2014 Sb., kterým se mění zákon č. 252/1997 Sb., o zemědělství, ve znění pozdějších předpisů, a další související zákony.</a:t>
            </a:r>
          </a:p>
          <a:p>
            <a:endParaRPr lang="cs-CZ" dirty="0"/>
          </a:p>
          <a:p>
            <a:endParaRPr lang="cs-CZ" dirty="0"/>
          </a:p>
          <a:p>
            <a:r>
              <a:rPr lang="cs-CZ" dirty="0"/>
              <a:t>10. Vyhláška č. 13/1994 Sb., kterou se upravují některé podrobnosti ochrany zemědělského půdního fondu, ve znění vyhlášky č. 153/2016 Sb.</a:t>
            </a:r>
          </a:p>
          <a:p>
            <a:endParaRPr lang="cs-CZ" dirty="0"/>
          </a:p>
          <a:p>
            <a:endParaRPr lang="cs-CZ" dirty="0"/>
          </a:p>
          <a:p>
            <a:r>
              <a:rPr lang="cs-CZ" dirty="0"/>
              <a:t>11. Vyhláška č. 13/2014 Sb., o postupu při provádění pozemkových úprav a náležitostech návrhu pozemkových úprav.</a:t>
            </a:r>
          </a:p>
          <a:p>
            <a:endParaRPr lang="cs-CZ" dirty="0"/>
          </a:p>
          <a:p>
            <a:endParaRPr lang="cs-CZ" dirty="0"/>
          </a:p>
          <a:p>
            <a:r>
              <a:rPr lang="cs-CZ" dirty="0"/>
              <a:t>12. Vyhláška č. 327/1998 Sb., kterou se stanoví charakteristika bonitovaných půdně ekologických jednotek a postup pro jejich vedení a aktualizaci, ve znění vyhlášky č. 546/2002 Sb.</a:t>
            </a:r>
          </a:p>
          <a:p>
            <a:endParaRPr lang="cs-CZ" dirty="0"/>
          </a:p>
          <a:p>
            <a:endParaRPr lang="cs-CZ" dirty="0"/>
          </a:p>
          <a:p>
            <a:r>
              <a:rPr lang="cs-CZ" dirty="0"/>
              <a:t>13. Vyhláška č. 275/1998 Sb., o agrochemickém zkoušení zemědělských půd a zjišťování půdních vlastností lesních pozemků, ve znění pozdějších předpisů.</a:t>
            </a:r>
          </a:p>
          <a:p>
            <a:endParaRPr lang="cs-CZ" dirty="0"/>
          </a:p>
          <a:p>
            <a:endParaRPr lang="cs-CZ" dirty="0"/>
          </a:p>
          <a:p>
            <a:r>
              <a:rPr lang="cs-CZ" dirty="0"/>
              <a:t>14. Nařízení vlády č. 262/2012 Sb., o stanovení zranitelných oblastí a akčním programu, ve znění pozdějších předpisů.</a:t>
            </a:r>
          </a:p>
          <a:p>
            <a:endParaRPr lang="cs-CZ" dirty="0"/>
          </a:p>
          <a:p>
            <a:endParaRPr lang="cs-CZ" dirty="0"/>
          </a:p>
          <a:p>
            <a:r>
              <a:rPr lang="cs-CZ" dirty="0"/>
              <a:t>15. Nařízení vlády 48/2017 Sb., o stanovení požadavků podle aktů a standardů dobrého zemědělského a environmentálního stavu pro oblasti pravidel podmíněnosti a důsledků jejich porušení pro poskytování některých zemědělských podpor, ve znění nařízení vlády č. 126/2018 Sb.</a:t>
            </a:r>
          </a:p>
          <a:p>
            <a:endParaRPr lang="cs-CZ" dirty="0"/>
          </a:p>
          <a:p>
            <a:endParaRPr lang="cs-CZ" dirty="0"/>
          </a:p>
          <a:p>
            <a:r>
              <a:rPr lang="cs-CZ" dirty="0"/>
              <a:t>16. Program rozvoje venkova (PRV) na období 2014–2020. </a:t>
            </a:r>
          </a:p>
          <a:p>
            <a:endParaRPr lang="cs-CZ" dirty="0"/>
          </a:p>
          <a:p>
            <a:pPr marL="0" indent="0">
              <a:buNone/>
            </a:pPr>
            <a:endParaRPr lang="cs-CZ" dirty="0"/>
          </a:p>
          <a:p>
            <a:endParaRPr lang="cs-CZ" dirty="0"/>
          </a:p>
          <a:p>
            <a:endParaRPr lang="cs-CZ" dirty="0"/>
          </a:p>
          <a:p>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1599803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254/2001 Sb., o vodách</a:t>
            </a:r>
            <a:r>
              <a:rPr lang="cs-CZ" sz="1200" dirty="0"/>
              <a:t>, ve znění pozdějších předpisů</a:t>
            </a:r>
          </a:p>
          <a:p>
            <a:r>
              <a:rPr lang="cs-CZ" dirty="0"/>
              <a:t>chránit povrchové a podzemní vody a hospodárné využívání vodních zdrojů </a:t>
            </a:r>
          </a:p>
          <a:p>
            <a:r>
              <a:rPr lang="cs-CZ" dirty="0"/>
              <a:t>s půdou souvisí aspekty zhoršování odtokových poměrů, odnosu půdy erozní činností vody a retenční schopnosti krajiny</a:t>
            </a:r>
          </a:p>
          <a:p>
            <a:endParaRPr lang="cs-CZ" dirty="0"/>
          </a:p>
          <a:p>
            <a:pPr marL="0" indent="0">
              <a:buNone/>
            </a:pPr>
            <a:r>
              <a:rPr lang="cs-CZ" b="1" dirty="0"/>
              <a:t>další předpisy:</a:t>
            </a:r>
          </a:p>
          <a:p>
            <a:r>
              <a:rPr lang="cs-CZ" sz="1800" dirty="0"/>
              <a:t>vyhláška 327/1998 Sb., kterou se stanoví charakteristika bonitovaných půdně ekologických jednotek a postup pro jejich vedení a aktualizaci, ve znění pozdějších předpisů</a:t>
            </a:r>
          </a:p>
          <a:p>
            <a:r>
              <a:rPr lang="cs-CZ" sz="1800" dirty="0"/>
              <a:t>vyhláška 275/1998 Sb., o agrochemickém zkoušení zemědělských půd a zjišťování půdních vlastností lesních pozemků, ve znění pozdějších předpisů</a:t>
            </a:r>
          </a:p>
          <a:p>
            <a:r>
              <a:rPr lang="cs-CZ" sz="1800" dirty="0"/>
              <a:t>nařízení vlády 262/2012 Sb., o stanovení zranitelných oblastí a akčním programu, ve znění pozdějších předpisů</a:t>
            </a:r>
          </a:p>
          <a:p>
            <a:r>
              <a:rPr lang="cs-CZ" sz="1800" dirty="0"/>
              <a:t>...</a:t>
            </a:r>
          </a:p>
          <a:p>
            <a:r>
              <a:rPr lang="cs-CZ" sz="1800" b="1" dirty="0"/>
              <a:t>+ předpisy týkající se kontaminace (viz dále)</a:t>
            </a:r>
            <a:endParaRPr lang="cs-CZ" dirty="0"/>
          </a:p>
          <a:p>
            <a:pPr marL="0" indent="0">
              <a:buNone/>
            </a:pPr>
            <a:endParaRPr lang="cs-CZ" dirty="0"/>
          </a:p>
          <a:p>
            <a:endParaRPr lang="cs-CZ" dirty="0"/>
          </a:p>
          <a:p>
            <a:endParaRPr lang="cs-CZ" dirty="0"/>
          </a:p>
          <a:p>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2279282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b="1" dirty="0"/>
              <a:t>ZPF = </a:t>
            </a:r>
            <a:r>
              <a:rPr lang="cs-CZ" sz="2000" dirty="0"/>
              <a:t>pozemky zemědělsky obhospodařované, to je </a:t>
            </a:r>
            <a:r>
              <a:rPr lang="cs-CZ" sz="2000" b="1" dirty="0"/>
              <a:t>orná půda, chmelnice, vinice, zahrady, ovocné sady, trvalé travní porosty</a:t>
            </a:r>
            <a:r>
              <a:rPr lang="cs-CZ" sz="2000" dirty="0"/>
              <a:t> a půda, která byla a má být nadále zemědělsky obhospodařována, ale dočasně obdělávána není</a:t>
            </a:r>
            <a:br>
              <a:rPr lang="cs-CZ" sz="2000" dirty="0"/>
            </a:br>
            <a:r>
              <a:rPr lang="cs-CZ" sz="1600" dirty="0"/>
              <a:t>ZPF jsou též rybníky s chovem ryb nebo vodní drůbeže a nezemědělská půda potřebná k zajišťování zemědělské výroby, jako polní cesty, pozemky se zařízením důležitým pro polní závlahy, závlahové vodní nádrže, odvodňovací příkopy, hráze sloužící k ochraně před zamokřením nebo zátopou, technická protierozní opatření apod.</a:t>
            </a:r>
          </a:p>
          <a:p>
            <a:r>
              <a:rPr lang="cs-CZ" sz="2000" b="1" dirty="0"/>
              <a:t>ZPF = základní přírodní bohatství naší země, nenahraditelný výrobní prostředek umožňující zemědělskou výrobu, jedna z hlavních složek ŽP</a:t>
            </a:r>
          </a:p>
          <a:p>
            <a:r>
              <a:rPr lang="cs-CZ" sz="2000" b="1" dirty="0"/>
              <a:t>ochrana ZPF, jeho zvelebování a racionální využívání jsou činnosti, kterými je také zajišťována ochrana a zlepšování ŽP</a:t>
            </a:r>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9" name="Obrázek 8">
            <a:extLst>
              <a:ext uri="{FF2B5EF4-FFF2-40B4-BE49-F238E27FC236}">
                <a16:creationId xmlns:a16="http://schemas.microsoft.com/office/drawing/2014/main" id="{B82A1FA5-3984-45DF-A143-77EB6F687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10" name="TextovéPole 9">
            <a:extLst>
              <a:ext uri="{FF2B5EF4-FFF2-40B4-BE49-F238E27FC236}">
                <a16:creationId xmlns:a16="http://schemas.microsoft.com/office/drawing/2014/main" id="{5AA76141-ED09-491C-B7C7-841C9DBBF62C}"/>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24934173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b="1" dirty="0"/>
              <a:t>kvantitativní a kvalitativní ochrana ZPF: </a:t>
            </a:r>
          </a:p>
          <a:p>
            <a:pPr lvl="1"/>
            <a:r>
              <a:rPr lang="cs-CZ" sz="1600" b="1" dirty="0"/>
              <a:t>změny kultur </a:t>
            </a:r>
            <a:r>
              <a:rPr lang="cs-CZ" sz="1600" dirty="0"/>
              <a:t>zemědělské a nezemědělské půdy</a:t>
            </a:r>
          </a:p>
          <a:p>
            <a:pPr lvl="1"/>
            <a:r>
              <a:rPr lang="cs-CZ" sz="1600" b="1" dirty="0"/>
              <a:t>zásady hospodaření</a:t>
            </a:r>
            <a:r>
              <a:rPr lang="cs-CZ" sz="1600" dirty="0"/>
              <a:t> na ZPF</a:t>
            </a:r>
          </a:p>
          <a:p>
            <a:pPr lvl="1"/>
            <a:r>
              <a:rPr lang="cs-CZ" sz="1600" b="1" dirty="0"/>
              <a:t>ochrana</a:t>
            </a:r>
            <a:r>
              <a:rPr lang="cs-CZ" sz="1600" dirty="0"/>
              <a:t> při plánovací a inženýrské činnosti</a:t>
            </a:r>
          </a:p>
          <a:p>
            <a:pPr lvl="1"/>
            <a:r>
              <a:rPr lang="cs-CZ" sz="1600" b="1" dirty="0"/>
              <a:t>zásady odnětí </a:t>
            </a:r>
            <a:r>
              <a:rPr lang="cs-CZ" sz="1600" dirty="0"/>
              <a:t>půdy ze ZPF a stanovení odvodů</a:t>
            </a:r>
          </a:p>
          <a:p>
            <a:pPr lvl="1"/>
            <a:r>
              <a:rPr lang="cs-CZ" sz="1600" dirty="0"/>
              <a:t>působnost a kompetence orgánů státní správy - </a:t>
            </a:r>
            <a:r>
              <a:rPr lang="cs-CZ" sz="1600" b="1" dirty="0"/>
              <a:t>orgány ochrany ZPF </a:t>
            </a:r>
            <a:r>
              <a:rPr lang="cs-CZ" sz="1600" dirty="0"/>
              <a:t>= pověřené obecní úřady, obecní úřady obcí s rozšířenou působností, krajské úřady, správy národních parků a Ministerstvo životního prostředí</a:t>
            </a:r>
            <a:endParaRPr lang="cs-CZ" dirty="0"/>
          </a:p>
          <a:p>
            <a:r>
              <a:rPr lang="cs-CZ" sz="2000" dirty="0"/>
              <a:t>ZPF je zakázáno znečišťovat, poškozovat, ohrožovat erozí, využívat k jiným účelům</a:t>
            </a:r>
          </a:p>
          <a:p>
            <a:r>
              <a:rPr lang="cs-CZ" sz="2000" dirty="0"/>
              <a:t>p</a:t>
            </a:r>
            <a:r>
              <a:rPr lang="pt-BR" sz="2000" dirty="0"/>
              <a:t>ořizování informací o půdě a registr informací o půdě</a:t>
            </a:r>
            <a:endParaRPr lang="cs-CZ" sz="2000"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6" name="Obrázek 5">
            <a:extLst>
              <a:ext uri="{FF2B5EF4-FFF2-40B4-BE49-F238E27FC236}">
                <a16:creationId xmlns:a16="http://schemas.microsoft.com/office/drawing/2014/main" id="{497B1BBC-137E-432C-803E-AA69EBB02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7" name="TextovéPole 6">
            <a:extLst>
              <a:ext uri="{FF2B5EF4-FFF2-40B4-BE49-F238E27FC236}">
                <a16:creationId xmlns:a16="http://schemas.microsoft.com/office/drawing/2014/main" id="{0C68F305-25CD-4E10-ADD5-04B242C03CB9}"/>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31331851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dirty="0"/>
              <a:t>pomáhá zpomalit zábory</a:t>
            </a:r>
          </a:p>
          <a:p>
            <a:pPr lvl="1"/>
            <a:r>
              <a:rPr lang="cs-CZ" sz="1600" dirty="0"/>
              <a:t>vynětí půdy ze ZPF jen v nejnutnějších případech</a:t>
            </a:r>
          </a:p>
          <a:p>
            <a:pPr lvl="1"/>
            <a:r>
              <a:rPr lang="cs-CZ" sz="1600" dirty="0"/>
              <a:t>vynětí půdy ze ZPF - rozsáhlý proces žádání a schválení, řada podkladů včetně pedologických, skrývka ornice apod.</a:t>
            </a:r>
          </a:p>
          <a:p>
            <a:pPr lvl="1"/>
            <a:r>
              <a:rPr lang="cs-CZ" sz="1600" dirty="0"/>
              <a:t>za vyňatou půdu je třeba zaplatit odvody (cena dle BPEJ a tříd ochrany půdy, 55 % do státního rozpočtu, 15 % do Státního fondu ŽP, 30 % do rozpočtu obce)</a:t>
            </a:r>
          </a:p>
          <a:p>
            <a:pPr lvl="1"/>
            <a:r>
              <a:rPr lang="cs-CZ" sz="1600" dirty="0"/>
              <a:t>dočasně odejmutá se po navrácení musí rekultivovat</a:t>
            </a:r>
            <a:endParaRPr lang="cs-CZ" sz="1800"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6" name="Obrázek 5">
            <a:extLst>
              <a:ext uri="{FF2B5EF4-FFF2-40B4-BE49-F238E27FC236}">
                <a16:creationId xmlns:a16="http://schemas.microsoft.com/office/drawing/2014/main" id="{B92E1966-B702-45F6-AB67-3F6AD7A58B39}"/>
              </a:ext>
            </a:extLst>
          </p:cNvPr>
          <p:cNvPicPr>
            <a:picLocks noChangeAspect="1"/>
          </p:cNvPicPr>
          <p:nvPr/>
        </p:nvPicPr>
        <p:blipFill>
          <a:blip r:embed="rId2"/>
          <a:stretch>
            <a:fillRect/>
          </a:stretch>
        </p:blipFill>
        <p:spPr>
          <a:xfrm>
            <a:off x="7775914" y="3429000"/>
            <a:ext cx="4276811" cy="2985420"/>
          </a:xfrm>
          <a:prstGeom prst="rect">
            <a:avLst/>
          </a:prstGeom>
        </p:spPr>
      </p:pic>
      <p:pic>
        <p:nvPicPr>
          <p:cNvPr id="9" name="Obrázek 8">
            <a:extLst>
              <a:ext uri="{FF2B5EF4-FFF2-40B4-BE49-F238E27FC236}">
                <a16:creationId xmlns:a16="http://schemas.microsoft.com/office/drawing/2014/main" id="{F94482DD-F930-4B4F-AB7A-3532B5FE5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10" name="TextovéPole 9">
            <a:extLst>
              <a:ext uri="{FF2B5EF4-FFF2-40B4-BE49-F238E27FC236}">
                <a16:creationId xmlns:a16="http://schemas.microsoft.com/office/drawing/2014/main" id="{17019D9D-CF63-4EF8-B5EA-21B4D514381B}"/>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1832004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vyhláška 13/1994 Sb. </a:t>
            </a:r>
          </a:p>
          <a:p>
            <a:r>
              <a:rPr lang="cs-CZ" dirty="0" err="1"/>
              <a:t>kriteria</a:t>
            </a:r>
            <a:r>
              <a:rPr lang="cs-CZ" dirty="0"/>
              <a:t> pro změny kultur</a:t>
            </a:r>
          </a:p>
          <a:p>
            <a:r>
              <a:rPr lang="cs-CZ" dirty="0"/>
              <a:t>limity kontaminantů v půdě – důležitá novela vyhláškou 153/2016 Sb.</a:t>
            </a:r>
          </a:p>
          <a:p>
            <a:r>
              <a:rPr lang="cs-CZ" dirty="0"/>
              <a:t>postupy odnětí půdy ze ZPF</a:t>
            </a:r>
          </a:p>
          <a:p>
            <a:endParaRPr lang="cs-CZ"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
        <p:nvSpPr>
          <p:cNvPr id="5" name="TextovéPole 4">
            <a:extLst>
              <a:ext uri="{FF2B5EF4-FFF2-40B4-BE49-F238E27FC236}">
                <a16:creationId xmlns:a16="http://schemas.microsoft.com/office/drawing/2014/main" id="{D86F4172-1EBC-450D-A4C3-F463607FBE8E}"/>
              </a:ext>
            </a:extLst>
          </p:cNvPr>
          <p:cNvSpPr txBox="1"/>
          <p:nvPr/>
        </p:nvSpPr>
        <p:spPr>
          <a:xfrm>
            <a:off x="3869423" y="6480737"/>
            <a:ext cx="6289645" cy="276999"/>
          </a:xfrm>
          <a:prstGeom prst="rect">
            <a:avLst/>
          </a:prstGeom>
          <a:noFill/>
        </p:spPr>
        <p:txBody>
          <a:bodyPr wrap="square">
            <a:spAutoFit/>
          </a:bodyPr>
          <a:lstStyle/>
          <a:p>
            <a:r>
              <a:rPr lang="cs-CZ" sz="1200" dirty="0"/>
              <a:t>Janků J. (2018): Půda a legislativa. </a:t>
            </a:r>
            <a:r>
              <a:rPr lang="cs-CZ" sz="1200" dirty="0">
                <a:hlinkClick r:id="rId2"/>
              </a:rPr>
              <a:t>https://www.ctpz.cz/vyzkum/puda-a-legislativa-866</a:t>
            </a:r>
            <a:r>
              <a:rPr lang="cs-CZ" sz="1200" dirty="0"/>
              <a:t> </a:t>
            </a:r>
          </a:p>
        </p:txBody>
      </p:sp>
      <p:pic>
        <p:nvPicPr>
          <p:cNvPr id="6" name="Obrázek 5">
            <a:extLst>
              <a:ext uri="{FF2B5EF4-FFF2-40B4-BE49-F238E27FC236}">
                <a16:creationId xmlns:a16="http://schemas.microsoft.com/office/drawing/2014/main" id="{A4927702-B691-4FB8-BC8E-F8DC23564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7" name="TextovéPole 6">
            <a:extLst>
              <a:ext uri="{FF2B5EF4-FFF2-40B4-BE49-F238E27FC236}">
                <a16:creationId xmlns:a16="http://schemas.microsoft.com/office/drawing/2014/main" id="{C8123ED5-06AC-4DFB-8842-A68CCC0BCEF2}"/>
              </a:ext>
            </a:extLst>
          </p:cNvPr>
          <p:cNvSpPr txBox="1"/>
          <p:nvPr/>
        </p:nvSpPr>
        <p:spPr>
          <a:xfrm rot="1207984">
            <a:off x="6724291" y="1125828"/>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32816200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a:xfrm>
            <a:off x="704851" y="329472"/>
            <a:ext cx="2787803" cy="737327"/>
          </a:xfrm>
        </p:spPr>
        <p:txBody>
          <a:bodyPr/>
          <a:lstStyle/>
          <a:p>
            <a:r>
              <a:rPr lang="cs-CZ" dirty="0"/>
              <a:t>Ochrana půdy v ČR</a:t>
            </a:r>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6" name="Obrázek 5">
            <a:extLst>
              <a:ext uri="{FF2B5EF4-FFF2-40B4-BE49-F238E27FC236}">
                <a16:creationId xmlns:a16="http://schemas.microsoft.com/office/drawing/2014/main" id="{F5FF8B76-8F1B-48B3-950E-F2E0FEE6B276}"/>
              </a:ext>
            </a:extLst>
          </p:cNvPr>
          <p:cNvPicPr>
            <a:picLocks noChangeAspect="1"/>
          </p:cNvPicPr>
          <p:nvPr/>
        </p:nvPicPr>
        <p:blipFill>
          <a:blip r:embed="rId2"/>
          <a:stretch>
            <a:fillRect/>
          </a:stretch>
        </p:blipFill>
        <p:spPr>
          <a:xfrm>
            <a:off x="3492654" y="0"/>
            <a:ext cx="8767441" cy="6847514"/>
          </a:xfrm>
          <a:prstGeom prst="rect">
            <a:avLst/>
          </a:prstGeom>
        </p:spPr>
      </p:pic>
      <p:sp>
        <p:nvSpPr>
          <p:cNvPr id="7" name="TextovéPole 6">
            <a:extLst>
              <a:ext uri="{FF2B5EF4-FFF2-40B4-BE49-F238E27FC236}">
                <a16:creationId xmlns:a16="http://schemas.microsoft.com/office/drawing/2014/main" id="{39ED502E-D21D-440A-B6C6-D5CD63B6FE5B}"/>
              </a:ext>
            </a:extLst>
          </p:cNvPr>
          <p:cNvSpPr txBox="1"/>
          <p:nvPr/>
        </p:nvSpPr>
        <p:spPr>
          <a:xfrm>
            <a:off x="5267775" y="6385849"/>
            <a:ext cx="6409875" cy="461665"/>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
        <p:nvSpPr>
          <p:cNvPr id="8" name="Zástupný obsah 7">
            <a:extLst>
              <a:ext uri="{FF2B5EF4-FFF2-40B4-BE49-F238E27FC236}">
                <a16:creationId xmlns:a16="http://schemas.microsoft.com/office/drawing/2014/main" id="{44CF27FC-B995-43C7-88D2-69012AC2926E}"/>
              </a:ext>
            </a:extLst>
          </p:cNvPr>
          <p:cNvSpPr>
            <a:spLocks noGrp="1"/>
          </p:cNvSpPr>
          <p:nvPr>
            <p:ph idx="1"/>
          </p:nvPr>
        </p:nvSpPr>
        <p:spPr>
          <a:xfrm>
            <a:off x="704851" y="1686187"/>
            <a:ext cx="2885637" cy="4305038"/>
          </a:xfrm>
        </p:spPr>
        <p:txBody>
          <a:bodyPr/>
          <a:lstStyle/>
          <a:p>
            <a:pPr marL="0" indent="0">
              <a:buNone/>
            </a:pPr>
            <a:r>
              <a:rPr lang="cs-CZ" sz="2000" b="1" dirty="0"/>
              <a:t>vyhláška 48/2011 Sb., o stanovení tříd ochrany</a:t>
            </a:r>
          </a:p>
          <a:p>
            <a:r>
              <a:rPr lang="cs-CZ" sz="2000" dirty="0"/>
              <a:t>novela - vyhláška 150/2013 Sb.</a:t>
            </a:r>
          </a:p>
        </p:txBody>
      </p:sp>
      <p:pic>
        <p:nvPicPr>
          <p:cNvPr id="9" name="Obrázek 8">
            <a:extLst>
              <a:ext uri="{FF2B5EF4-FFF2-40B4-BE49-F238E27FC236}">
                <a16:creationId xmlns:a16="http://schemas.microsoft.com/office/drawing/2014/main" id="{DE7AFB6C-638B-4ACF-8632-D6B593255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2330883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B0CD3-6ED0-4285-B48A-08640B7093EB}"/>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9ED54077-62FC-45B3-A767-96A1AF7A7EDC}"/>
              </a:ext>
            </a:extLst>
          </p:cNvPr>
          <p:cNvSpPr>
            <a:spLocks noGrp="1"/>
          </p:cNvSpPr>
          <p:nvPr>
            <p:ph idx="1"/>
          </p:nvPr>
        </p:nvSpPr>
        <p:spPr/>
        <p:txBody>
          <a:bodyPr/>
          <a:lstStyle/>
          <a:p>
            <a:pPr marL="0" indent="0">
              <a:buNone/>
            </a:pPr>
            <a:r>
              <a:rPr lang="cs-CZ" b="1" dirty="0">
                <a:solidFill>
                  <a:srgbClr val="FF0000"/>
                </a:solidFill>
              </a:rPr>
              <a:t>LPIS</a:t>
            </a:r>
          </a:p>
          <a:p>
            <a:r>
              <a:rPr lang="cs-CZ" dirty="0"/>
              <a:t>LPIS = </a:t>
            </a:r>
            <a:r>
              <a:rPr lang="cs-CZ" dirty="0" err="1"/>
              <a:t>land</a:t>
            </a:r>
            <a:r>
              <a:rPr lang="cs-CZ" dirty="0"/>
              <a:t> parcel </a:t>
            </a:r>
            <a:r>
              <a:rPr lang="cs-CZ" dirty="0" err="1"/>
              <a:t>identification</a:t>
            </a:r>
            <a:r>
              <a:rPr lang="cs-CZ" dirty="0"/>
              <a:t> </a:t>
            </a:r>
            <a:r>
              <a:rPr lang="cs-CZ" dirty="0" err="1"/>
              <a:t>system</a:t>
            </a:r>
            <a:r>
              <a:rPr lang="cs-CZ" dirty="0"/>
              <a:t> = geografický informační systém</a:t>
            </a:r>
          </a:p>
          <a:p>
            <a:r>
              <a:rPr lang="cs-CZ" dirty="0"/>
              <a:t>evidence pozemků ZPF (vlastník/uživatel, kultura, sklon, LFA, </a:t>
            </a:r>
            <a:r>
              <a:rPr lang="cs-CZ" dirty="0" err="1"/>
              <a:t>ChU</a:t>
            </a:r>
            <a:r>
              <a:rPr lang="cs-CZ" dirty="0"/>
              <a:t>, BPEJ, erozní ohroženost, zranitelnost dle nitrátové směrnice, výsledky agrochemického zkoušení půd)</a:t>
            </a:r>
          </a:p>
          <a:p>
            <a:r>
              <a:rPr lang="cs-CZ" dirty="0">
                <a:hlinkClick r:id="rId2"/>
              </a:rPr>
              <a:t>http://eagri.cz/public/app/lpisext/lpis/verejny2/plpis/</a:t>
            </a:r>
            <a:r>
              <a:rPr lang="cs-CZ" dirty="0"/>
              <a:t> </a:t>
            </a:r>
          </a:p>
        </p:txBody>
      </p:sp>
      <p:sp>
        <p:nvSpPr>
          <p:cNvPr id="4" name="Zástupný symbol pro číslo snímku 3">
            <a:extLst>
              <a:ext uri="{FF2B5EF4-FFF2-40B4-BE49-F238E27FC236}">
                <a16:creationId xmlns:a16="http://schemas.microsoft.com/office/drawing/2014/main" id="{2DDBD576-8485-418A-A1F0-EBE524F56094}"/>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7" name="Obrázek 6">
            <a:extLst>
              <a:ext uri="{FF2B5EF4-FFF2-40B4-BE49-F238E27FC236}">
                <a16:creationId xmlns:a16="http://schemas.microsoft.com/office/drawing/2014/main" id="{5E29CFC3-1739-4A29-A1F5-265FC3E09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9" name="Obrázek 8">
            <a:extLst>
              <a:ext uri="{FF2B5EF4-FFF2-40B4-BE49-F238E27FC236}">
                <a16:creationId xmlns:a16="http://schemas.microsoft.com/office/drawing/2014/main" id="{001BD224-3D41-45BE-BA69-796474AECA04}"/>
              </a:ext>
            </a:extLst>
          </p:cNvPr>
          <p:cNvPicPr>
            <a:picLocks noChangeAspect="1"/>
          </p:cNvPicPr>
          <p:nvPr/>
        </p:nvPicPr>
        <p:blipFill rotWithShape="1">
          <a:blip r:embed="rId4"/>
          <a:srcRect t="11253" r="1476" b="3609"/>
          <a:stretch/>
        </p:blipFill>
        <p:spPr>
          <a:xfrm>
            <a:off x="6593748" y="3780527"/>
            <a:ext cx="5458978" cy="2948286"/>
          </a:xfrm>
          <a:prstGeom prst="rect">
            <a:avLst/>
          </a:prstGeom>
        </p:spPr>
      </p:pic>
    </p:spTree>
    <p:extLst>
      <p:ext uri="{BB962C8B-B14F-4D97-AF65-F5344CB8AC3E}">
        <p14:creationId xmlns:p14="http://schemas.microsoft.com/office/powerpoint/2010/main" val="32390097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19C60E-D7E3-4E1F-87AE-1B998689EBF0}"/>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21450CEA-F1A9-4FE3-9794-8464C63ACCE4}"/>
              </a:ext>
            </a:extLst>
          </p:cNvPr>
          <p:cNvSpPr>
            <a:spLocks noGrp="1"/>
          </p:cNvSpPr>
          <p:nvPr>
            <p:ph idx="1"/>
          </p:nvPr>
        </p:nvSpPr>
        <p:spPr/>
        <p:txBody>
          <a:bodyPr/>
          <a:lstStyle/>
          <a:p>
            <a:pPr marL="0" indent="0">
              <a:buNone/>
            </a:pPr>
            <a:r>
              <a:rPr lang="cs-CZ" b="1" dirty="0">
                <a:solidFill>
                  <a:srgbClr val="FF0000"/>
                </a:solidFill>
              </a:rPr>
              <a:t>Ekologická újma na půdě</a:t>
            </a:r>
          </a:p>
          <a:p>
            <a:r>
              <a:rPr lang="cs-CZ" sz="1600" dirty="0"/>
              <a:t>Na základě velkého počtu skutečně nebo potencionálně znečištěných lokalit byla vydána Směrnice Evropského parlamentu a Rady 2004/35/ES o odpovědnosti za životní prostředí, která ukládá původci znečištění napravit škody, jež způsobil. Směrnice se zabývá také znečištěním půd a způsoby nápravy kontaminace půdy, která je rizikem pro lidské zdraví.</a:t>
            </a:r>
          </a:p>
          <a:p>
            <a:r>
              <a:rPr lang="cs-CZ" sz="1600" dirty="0"/>
              <a:t>Směrnice byla implementována do české legislativy zákonem č. 167/2008 Sb., o předcházení ekologické újmě. Ekologická újma na půdě je definována jako „znečištění, jež představuje závažné riziko nepříznivého vlivu na lidské zdraví v důsledku přímého nebo nepřímého zavedení látek, přípravků, organismů nebo mikroorganismů na zemský povrch nebo pod něj“. Pokud existuje důvodné podezření, že došlo k ekologické újmě na půdě je zpracována analýza rizik, ke které se vyjádří krajská hygienická stanice, v případě potvrzení podezření je zpracován návrh nápravných opatření, které obsahuje porovnání alternativních postupů s ohledem na jejich nákladnost a časovou náročnost, příslušný orgán státní správy vybere nejvhodnější postup, který je realizován na náklady původce znečištění.</a:t>
            </a:r>
          </a:p>
          <a:p>
            <a:r>
              <a:rPr lang="cs-CZ" sz="1600" dirty="0"/>
              <a:t>Vyhláška č. 17/2009 Sb., o zjišťování a nápravě ekologické újmy na půdě, stanovuje „metody a způsob zpracování analýzy rizik, způsob hodnocení vhodnosti a proveditelnosti nápravných opatření, stanovování cílů nápravných opatření a způsobů prokazování jejich dosažení, včetně způsobu srovnání alternativních postupů omezování nebo eliminace rizik pro lidské zdraví, a dále způsob posouzení těchto rizik plynoucích z přímého nebo nepřímého zavedení látek, přípravků, organismů nebo mikroorganismů na zemský povrch nebo pod něj“</a:t>
            </a:r>
          </a:p>
        </p:txBody>
      </p:sp>
      <p:sp>
        <p:nvSpPr>
          <p:cNvPr id="4" name="Zástupný symbol pro číslo snímku 3">
            <a:extLst>
              <a:ext uri="{FF2B5EF4-FFF2-40B4-BE49-F238E27FC236}">
                <a16:creationId xmlns:a16="http://schemas.microsoft.com/office/drawing/2014/main" id="{12CCA451-44BC-4BA2-8571-440324E110C5}"/>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5" name="Obrázek 4">
            <a:extLst>
              <a:ext uri="{FF2B5EF4-FFF2-40B4-BE49-F238E27FC236}">
                <a16:creationId xmlns:a16="http://schemas.microsoft.com/office/drawing/2014/main" id="{9ED2D99D-2E8E-4F4F-ABF2-95F16E806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8055778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a:t>
            </a:r>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b="1" dirty="0"/>
              <a:t>Ministerstvo životního prostředí </a:t>
            </a:r>
            <a:r>
              <a:rPr lang="cs-CZ" dirty="0"/>
              <a:t>- kompetence za oblast ochrany půdy; legislativní činnost; základní informace o půdě (databáze CENIA)</a:t>
            </a:r>
          </a:p>
          <a:p>
            <a:r>
              <a:rPr lang="cs-CZ" b="1" dirty="0"/>
              <a:t>Ministerstvo zemědělství </a:t>
            </a:r>
            <a:r>
              <a:rPr lang="cs-CZ" dirty="0"/>
              <a:t>- kompetence za oblast zemědělské výroby a potravinové bezpečnosti; legislativní činnost; pozemkové úpravy; ochrana lesní půdy; registr produkčních bloků</a:t>
            </a:r>
          </a:p>
          <a:p>
            <a:r>
              <a:rPr lang="cs-CZ" b="1" dirty="0"/>
              <a:t>Ministerstvo zdravotnictví </a:t>
            </a:r>
            <a:r>
              <a:rPr lang="cs-CZ" dirty="0"/>
              <a:t>- kompetence za zdravotní rizika vyplývající z kontaminace půdy</a:t>
            </a:r>
          </a:p>
          <a:p>
            <a:r>
              <a:rPr lang="cs-CZ" b="1" dirty="0"/>
              <a:t>Ministerstvo financí </a:t>
            </a:r>
            <a:r>
              <a:rPr lang="cs-CZ" dirty="0"/>
              <a:t>– potřebné rozpočty</a:t>
            </a:r>
          </a:p>
          <a:p>
            <a:endParaRPr lang="cs-CZ" dirty="0"/>
          </a:p>
          <a:p>
            <a:r>
              <a:rPr lang="cs-CZ" b="1" dirty="0" err="1">
                <a:solidFill>
                  <a:srgbClr val="FF0000"/>
                </a:solidFill>
              </a:rPr>
              <a:t>mezirezortnost</a:t>
            </a:r>
            <a:r>
              <a:rPr lang="cs-CZ" b="1" dirty="0">
                <a:solidFill>
                  <a:srgbClr val="FF0000"/>
                </a:solidFill>
              </a:rPr>
              <a:t> je často i problém</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5" name="Obrázek 4">
            <a:extLst>
              <a:ext uri="{FF2B5EF4-FFF2-40B4-BE49-F238E27FC236}">
                <a16:creationId xmlns:a16="http://schemas.microsoft.com/office/drawing/2014/main" id="{4C919B4E-46CF-458F-941F-C56ACB840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4911118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Kdo má zájem na ochraně půdy</a:t>
            </a:r>
          </a:p>
        </p:txBody>
      </p:sp>
      <p:sp>
        <p:nvSpPr>
          <p:cNvPr id="3" name="Zástupný symbol pro obsah 2"/>
          <p:cNvSpPr>
            <a:spLocks noGrp="1"/>
          </p:cNvSpPr>
          <p:nvPr>
            <p:ph idx="1"/>
          </p:nvPr>
        </p:nvSpPr>
        <p:spPr/>
        <p:txBody>
          <a:bodyPr/>
          <a:lstStyle/>
          <a:p>
            <a:r>
              <a:rPr lang="cs-CZ" dirty="0"/>
              <a:t>NEJEN přírodovědci, zemědělci, lesníci, ochranáři, politici, aktivisté, environmentální manažeři, ALE v podstatě </a:t>
            </a:r>
            <a:r>
              <a:rPr lang="cs-CZ" b="1" dirty="0">
                <a:solidFill>
                  <a:srgbClr val="FF0000"/>
                </a:solidFill>
              </a:rPr>
              <a:t>celá společnost</a:t>
            </a:r>
            <a:endParaRPr lang="cs-CZ" dirty="0"/>
          </a:p>
          <a:p>
            <a:r>
              <a:rPr lang="cs-CZ" b="1" dirty="0">
                <a:solidFill>
                  <a:srgbClr val="FF0000"/>
                </a:solidFill>
              </a:rPr>
              <a:t>hlavní důvody:</a:t>
            </a:r>
          </a:p>
          <a:p>
            <a:pPr lvl="1"/>
            <a:r>
              <a:rPr lang="cs-CZ" sz="1600" dirty="0"/>
              <a:t>přírodní bohatství, neobnovitelný přírodní zdroj </a:t>
            </a:r>
          </a:p>
          <a:p>
            <a:pPr lvl="1"/>
            <a:r>
              <a:rPr lang="cs-CZ" sz="1600" dirty="0"/>
              <a:t>zdraví lidí a ekosystémů</a:t>
            </a:r>
          </a:p>
          <a:p>
            <a:pPr lvl="1"/>
            <a:r>
              <a:rPr lang="cs-CZ" sz="1600" dirty="0"/>
              <a:t>ekonomické důvody</a:t>
            </a:r>
          </a:p>
          <a:p>
            <a:pPr lvl="1"/>
            <a:r>
              <a:rPr lang="cs-CZ" sz="1600" dirty="0"/>
              <a:t>zajištění bezpečných a kvalitních potravin dnes i v budoucnu</a:t>
            </a:r>
          </a:p>
          <a:p>
            <a:pPr lvl="1"/>
            <a:r>
              <a:rPr lang="cs-CZ" sz="1600" dirty="0"/>
              <a:t>zachování čistoty povrchových a podzemních vod</a:t>
            </a:r>
          </a:p>
          <a:p>
            <a:pPr lvl="1"/>
            <a:r>
              <a:rPr lang="cs-CZ" sz="1600" dirty="0"/>
              <a:t>ukládání uhlíku, snižování emisí skleníkových plynů a přizpůsobování se změně klimatu</a:t>
            </a:r>
          </a:p>
          <a:p>
            <a:pPr lvl="1"/>
            <a:r>
              <a:rPr lang="cs-CZ" sz="1600" dirty="0"/>
              <a:t>přínos k přirozené regulaci a zmírnění dopadů povodní a jiných přírodních katastrof</a:t>
            </a:r>
          </a:p>
          <a:p>
            <a:pPr lvl="1"/>
            <a:r>
              <a:rPr lang="cs-CZ" sz="1600" dirty="0"/>
              <a:t>zachování biologické rozmanitosti a ochrana jejích složek</a:t>
            </a:r>
          </a:p>
          <a:p>
            <a:pPr lvl="1"/>
            <a:r>
              <a:rPr lang="cs-CZ" sz="1600" dirty="0"/>
              <a:t>atd</a:t>
            </a:r>
          </a:p>
          <a:p>
            <a:r>
              <a:rPr lang="cs-CZ" b="1" dirty="0">
                <a:solidFill>
                  <a:srgbClr val="FF0000"/>
                </a:solidFill>
              </a:rPr>
              <a:t>Ochrana půdy je (a musí být) jedním z primárních cílů vyspělé trvale udržitelné společnosti</a:t>
            </a:r>
          </a:p>
        </p:txBody>
      </p:sp>
      <p:pic>
        <p:nvPicPr>
          <p:cNvPr id="6" name="Obrázek 5">
            <a:extLst>
              <a:ext uri="{FF2B5EF4-FFF2-40B4-BE49-F238E27FC236}">
                <a16:creationId xmlns:a16="http://schemas.microsoft.com/office/drawing/2014/main" id="{0D31E750-838E-40DD-B709-5A42089D5E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8165" y="1510019"/>
            <a:ext cx="3173835" cy="3128687"/>
          </a:xfrm>
          <a:prstGeom prst="rect">
            <a:avLst/>
          </a:prstGeom>
        </p:spPr>
      </p:pic>
      <p:sp>
        <p:nvSpPr>
          <p:cNvPr id="7" name="Obdélník 6">
            <a:extLst>
              <a:ext uri="{FF2B5EF4-FFF2-40B4-BE49-F238E27FC236}">
                <a16:creationId xmlns:a16="http://schemas.microsoft.com/office/drawing/2014/main" id="{9AAAF794-2E96-4E2D-B35D-D0BF85CA5612}"/>
              </a:ext>
            </a:extLst>
          </p:cNvPr>
          <p:cNvSpPr/>
          <p:nvPr/>
        </p:nvSpPr>
        <p:spPr>
          <a:xfrm>
            <a:off x="10329333" y="4638706"/>
            <a:ext cx="2123971" cy="553998"/>
          </a:xfrm>
          <a:prstGeom prst="rect">
            <a:avLst/>
          </a:prstGeom>
        </p:spPr>
        <p:txBody>
          <a:bodyPr wrap="square">
            <a:spAutoFit/>
          </a:bodyPr>
          <a:lstStyle/>
          <a:p>
            <a:r>
              <a:rPr lang="en-US" sz="1000" dirty="0">
                <a:hlinkClick r:id="rId3"/>
              </a:rPr>
              <a:t>https://www.soil-journal.net/2/111/2016/soil-2-111-2016-supplement.pdf</a:t>
            </a:r>
            <a:r>
              <a:rPr lang="cs-CZ" sz="1000" dirty="0"/>
              <a:t> </a:t>
            </a:r>
            <a:endParaRPr lang="en-US" sz="1000" dirty="0"/>
          </a:p>
        </p:txBody>
      </p:sp>
    </p:spTree>
    <p:extLst>
      <p:ext uri="{BB962C8B-B14F-4D97-AF65-F5344CB8AC3E}">
        <p14:creationId xmlns:p14="http://schemas.microsoft.com/office/powerpoint/2010/main" val="3068231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 – v gesci MŽP</a:t>
            </a:r>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sz="1600" b="1" dirty="0"/>
              <a:t>Česká informační agentura životního prostředí CENIA</a:t>
            </a:r>
            <a:r>
              <a:rPr lang="cs-CZ" sz="1600" dirty="0"/>
              <a:t> - agregované a statistické informace o životním prostředí</a:t>
            </a:r>
          </a:p>
          <a:p>
            <a:r>
              <a:rPr lang="cs-CZ" sz="1600" b="1" dirty="0"/>
              <a:t>Česká geologická služba </a:t>
            </a:r>
            <a:r>
              <a:rPr lang="cs-CZ" sz="1600" dirty="0"/>
              <a:t>– geologie; geologický substrát jako hlavní faktor ovlivňující vznik, vývoj a vlastnosti půd; geologické mapy 1 : 50 000, tematické mapy </a:t>
            </a:r>
            <a:r>
              <a:rPr lang="cs-CZ" sz="1600" dirty="0" err="1"/>
              <a:t>geofaktorů</a:t>
            </a:r>
            <a:r>
              <a:rPr lang="cs-CZ" sz="1600" dirty="0"/>
              <a:t> ŽP, půdní mapa 1:1 000 000, ve spolupráci s AOPK pedologické mapy 1:50 000, kvartérní hydrogeologické rajony; mapa kvartérního pokryvu 1:500 000</a:t>
            </a:r>
          </a:p>
          <a:p>
            <a:r>
              <a:rPr lang="cs-CZ" sz="1600" b="1" dirty="0"/>
              <a:t>AOPK ČR </a:t>
            </a:r>
            <a:r>
              <a:rPr lang="cs-CZ" sz="1600" dirty="0"/>
              <a:t>- kompetence správa CHKO k půdní složce z hlediska zák. 167/2008 Sb., o předcházení ekologické újmě; vypracovávání soudně znaleckých posudků v oblasti půdy; vlastnosti půd CHÚ, </a:t>
            </a:r>
            <a:r>
              <a:rPr lang="cs-CZ" sz="1600" dirty="0" err="1"/>
              <a:t>zajištování</a:t>
            </a:r>
            <a:r>
              <a:rPr lang="cs-CZ" sz="1600" dirty="0"/>
              <a:t> monitoringu půd u jednotlivých typů biotopů v rámci reportingových povinností z hlediska směrnice 92/43/EHS o stanovištích; bazální monitoring půd v ZCHÚ; pedologické mapy 1:50 000; výsledky bazálního monitoringu půd v ZCHÚ; výsledky z monitoringu půd v rámci sledování stavu biotopů; individuální výsledky na základě nesystematické činnosti (posudků)</a:t>
            </a:r>
          </a:p>
          <a:p>
            <a:r>
              <a:rPr lang="cs-CZ" sz="1600" b="1" dirty="0"/>
              <a:t>Výzkumný ústav lesního hospodářství a myslivosti Jíloviště – Strnady - </a:t>
            </a:r>
            <a:r>
              <a:rPr lang="cs-CZ" sz="1600" dirty="0"/>
              <a:t>meliorace půd degradovaných stanovišť, vápnění a hnojení lesních porostů; půdní mikrobiologie; posuzování vlivu porostů na fyzikální a chemické vlastnosti půd; monitoring cizorodých látek v lesních ekosystémech</a:t>
            </a:r>
          </a:p>
          <a:p>
            <a:r>
              <a:rPr lang="cs-CZ" sz="1600" b="1" dirty="0"/>
              <a:t>Výzkumný ústav vodohospodářský T.G. Masaryka, </a:t>
            </a:r>
            <a:r>
              <a:rPr lang="cs-CZ" sz="1600" b="1" dirty="0" err="1"/>
              <a:t>v.v.i</a:t>
            </a:r>
            <a:r>
              <a:rPr lang="cs-CZ" sz="1600" dirty="0"/>
              <a:t> - vnosy látek do půdy (odpad); ochrana půdy proti erozi; interakce půda – voda; fyzikální, chemické a mikrobiologické analýzy</a:t>
            </a:r>
          </a:p>
          <a:p>
            <a:r>
              <a:rPr lang="cs-CZ" sz="1600" b="1" dirty="0"/>
              <a:t>Výzkumný ústav Silva </a:t>
            </a:r>
            <a:r>
              <a:rPr lang="cs-CZ" sz="1600" b="1" dirty="0" err="1"/>
              <a:t>Taroucy</a:t>
            </a:r>
            <a:r>
              <a:rPr lang="cs-CZ" sz="1600" b="1" dirty="0"/>
              <a:t> pro krajinu a okrasné zahradnictví, </a:t>
            </a:r>
            <a:r>
              <a:rPr lang="cs-CZ" sz="1600" b="1" dirty="0" err="1"/>
              <a:t>v.v.i</a:t>
            </a:r>
            <a:r>
              <a:rPr lang="cs-CZ" sz="1600" b="1" dirty="0"/>
              <a:t> </a:t>
            </a:r>
            <a:r>
              <a:rPr lang="cs-CZ" sz="1600" dirty="0"/>
              <a:t>- zprostředkovaně v rámci činností odd. ekologie krajiny a ekologie lesa</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5" name="Obrázek 4">
            <a:extLst>
              <a:ext uri="{FF2B5EF4-FFF2-40B4-BE49-F238E27FC236}">
                <a16:creationId xmlns:a16="http://schemas.microsoft.com/office/drawing/2014/main" id="{2AC44F37-0176-4D19-AEFB-F4E090B98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060439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 – v gesci </a:t>
            </a:r>
            <a:r>
              <a:rPr lang="cs-CZ" dirty="0" err="1"/>
              <a:t>MZe</a:t>
            </a:r>
            <a:endParaRPr lang="cs-CZ" dirty="0"/>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sz="1800" b="1" dirty="0"/>
              <a:t>Ústřední kontrolní a zkušební ústav zemědělský Brno</a:t>
            </a:r>
            <a:r>
              <a:rPr lang="cs-CZ" sz="1800" dirty="0"/>
              <a:t> - agrochemické zkoušení půd; aplikace látek do půdy; hnojení a výživa rostlin, registrace hnojiv; monitoring půd; chemické, fyzikální a mikrobiologické analýzy půd (národní referenční laboratoř); obsahy látek v půdách; výsledky bazálního monitoringu zemědělských půd; výsledky AZP; výsledky sledování vlastností lesních půd; registr kontaminovaných ploch</a:t>
            </a:r>
          </a:p>
          <a:p>
            <a:r>
              <a:rPr lang="cs-CZ" sz="1800" b="1" dirty="0"/>
              <a:t>Výzkumný ústav meliorací a ochrany půdy, </a:t>
            </a:r>
            <a:r>
              <a:rPr lang="cs-CZ" sz="1800" b="1" dirty="0" err="1"/>
              <a:t>v.v.i</a:t>
            </a:r>
            <a:r>
              <a:rPr lang="cs-CZ" sz="1800" b="1" dirty="0"/>
              <a:t>.</a:t>
            </a:r>
            <a:r>
              <a:rPr lang="cs-CZ" sz="1800" dirty="0"/>
              <a:t> - metody průzkumu, mapování, monitoringu, hodnocení půdy, využití a ochrany půdy; způsoby využití a aplikace výsledků průzkumů půdy; metody minimalizace obsahu nežádoucích látek v půdě a vodě a stanovení jejich limitů, ochrana půdy před degradací, zvláště před erozí a jejími produkty; vedení a aktualizace bonitovaných půdně ekologických jednotek BPEJ, databáze bonitovaných půdně ekologických jednotek BPEJ; databáze komplexního průzkumu půd KPP; erozní ohroženost vodní a větrnou erozí; infiltrační a retenční schopnosti půd; metodiky, výzkumné zprávy (degradace, kontaminace, fyzikální vlastnosti)</a:t>
            </a:r>
          </a:p>
          <a:p>
            <a:r>
              <a:rPr lang="cs-CZ" sz="1800" b="1" dirty="0"/>
              <a:t>Ústav zemědělské ekonomiky a informací </a:t>
            </a:r>
            <a:r>
              <a:rPr lang="cs-CZ" sz="1800" dirty="0"/>
              <a:t>- ekonomické hodnocení půd </a:t>
            </a:r>
          </a:p>
          <a:p>
            <a:r>
              <a:rPr lang="cs-CZ" sz="1800" b="1" dirty="0"/>
              <a:t>Ústav pro hospodářskou úpravu lesů Brandýs n. L.</a:t>
            </a:r>
            <a:r>
              <a:rPr lang="cs-CZ" sz="1800" dirty="0"/>
              <a:t> - hodnocení lesních půd pro potřeby lesního hospodářství; lesnická typologie; databáze SW </a:t>
            </a:r>
            <a:r>
              <a:rPr lang="cs-CZ" sz="1800" dirty="0" err="1"/>
              <a:t>Turboveg</a:t>
            </a:r>
            <a:r>
              <a:rPr lang="cs-CZ" sz="1800" dirty="0"/>
              <a:t> a </a:t>
            </a:r>
            <a:r>
              <a:rPr lang="cs-CZ" sz="1800" dirty="0" err="1"/>
              <a:t>Juice</a:t>
            </a:r>
            <a:r>
              <a:rPr lang="cs-CZ" sz="1800" dirty="0"/>
              <a:t> IDC, typologické mapy, vrstvy OPRL SLTKN</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pic>
        <p:nvPicPr>
          <p:cNvPr id="5" name="Obrázek 4">
            <a:extLst>
              <a:ext uri="{FF2B5EF4-FFF2-40B4-BE49-F238E27FC236}">
                <a16:creationId xmlns:a16="http://schemas.microsoft.com/office/drawing/2014/main" id="{FCBD3017-AF2C-4586-8E0F-41ECDFA35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09132692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8046BA-9402-4076-9C9E-9D73BE33B0AA}"/>
              </a:ext>
            </a:extLst>
          </p:cNvPr>
          <p:cNvSpPr>
            <a:spLocks noGrp="1"/>
          </p:cNvSpPr>
          <p:nvPr>
            <p:ph type="title"/>
          </p:nvPr>
        </p:nvSpPr>
        <p:spPr/>
        <p:txBody>
          <a:bodyPr/>
          <a:lstStyle/>
          <a:p>
            <a:r>
              <a:rPr lang="cs-CZ" dirty="0"/>
              <a:t>Organizace v ČR – v gesci MZ</a:t>
            </a:r>
          </a:p>
        </p:txBody>
      </p:sp>
      <p:sp>
        <p:nvSpPr>
          <p:cNvPr id="3" name="Zástupný obsah 2">
            <a:extLst>
              <a:ext uri="{FF2B5EF4-FFF2-40B4-BE49-F238E27FC236}">
                <a16:creationId xmlns:a16="http://schemas.microsoft.com/office/drawing/2014/main" id="{04122CA0-1E9C-48D4-8C44-7FD3EA550FE6}"/>
              </a:ext>
            </a:extLst>
          </p:cNvPr>
          <p:cNvSpPr>
            <a:spLocks noGrp="1"/>
          </p:cNvSpPr>
          <p:nvPr>
            <p:ph idx="1"/>
          </p:nvPr>
        </p:nvSpPr>
        <p:spPr/>
        <p:txBody>
          <a:bodyPr/>
          <a:lstStyle/>
          <a:p>
            <a:r>
              <a:rPr lang="cs-CZ" sz="1600" b="1" dirty="0"/>
              <a:t>Státní zdravotní ústav </a:t>
            </a:r>
            <a:r>
              <a:rPr lang="cs-CZ" sz="1600" dirty="0"/>
              <a:t>- monitoring kontaminace urbánních půd; chemické, fyzikální a mikrobiologické analýzy půd; databáze obsahů kontaminantů v městských půdách; výzkumné zprávy</a:t>
            </a:r>
          </a:p>
        </p:txBody>
      </p:sp>
      <p:sp>
        <p:nvSpPr>
          <p:cNvPr id="4" name="Zástupný symbol pro číslo snímku 3">
            <a:extLst>
              <a:ext uri="{FF2B5EF4-FFF2-40B4-BE49-F238E27FC236}">
                <a16:creationId xmlns:a16="http://schemas.microsoft.com/office/drawing/2014/main" id="{9E3666DE-3041-449C-A977-E2E24BD8AA57}"/>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Obrázek 4">
            <a:extLst>
              <a:ext uri="{FF2B5EF4-FFF2-40B4-BE49-F238E27FC236}">
                <a16:creationId xmlns:a16="http://schemas.microsoft.com/office/drawing/2014/main" id="{9C3F25A4-4E7C-468D-987F-5075CB9C3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70603902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F10D0F-18E2-4B05-A93B-4FDFCA18DE9A}"/>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D9E87973-2AFB-440E-BF09-2AC1B056E45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DB57AA8-CB07-4593-A274-D3689A0C7C35}"/>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6" name="Obrázek 5">
            <a:extLst>
              <a:ext uri="{FF2B5EF4-FFF2-40B4-BE49-F238E27FC236}">
                <a16:creationId xmlns:a16="http://schemas.microsoft.com/office/drawing/2014/main" id="{8CCDE229-781C-47B3-86CC-3E42F0F1459F}"/>
              </a:ext>
            </a:extLst>
          </p:cNvPr>
          <p:cNvPicPr>
            <a:picLocks noChangeAspect="1"/>
          </p:cNvPicPr>
          <p:nvPr/>
        </p:nvPicPr>
        <p:blipFill>
          <a:blip r:embed="rId2"/>
          <a:stretch>
            <a:fillRect/>
          </a:stretch>
        </p:blipFill>
        <p:spPr>
          <a:xfrm>
            <a:off x="5788404" y="0"/>
            <a:ext cx="6403596" cy="6858000"/>
          </a:xfrm>
          <a:prstGeom prst="rect">
            <a:avLst/>
          </a:prstGeom>
        </p:spPr>
      </p:pic>
      <p:sp>
        <p:nvSpPr>
          <p:cNvPr id="8" name="TextovéPole 7">
            <a:extLst>
              <a:ext uri="{FF2B5EF4-FFF2-40B4-BE49-F238E27FC236}">
                <a16:creationId xmlns:a16="http://schemas.microsoft.com/office/drawing/2014/main" id="{31200F47-194E-436C-B80A-6BFC0F8A71DA}"/>
              </a:ext>
            </a:extLst>
          </p:cNvPr>
          <p:cNvSpPr txBox="1"/>
          <p:nvPr/>
        </p:nvSpPr>
        <p:spPr>
          <a:xfrm>
            <a:off x="3624044" y="6402758"/>
            <a:ext cx="2726422" cy="400110"/>
          </a:xfrm>
          <a:prstGeom prst="rect">
            <a:avLst/>
          </a:prstGeom>
          <a:noFill/>
        </p:spPr>
        <p:txBody>
          <a:bodyPr wrap="square">
            <a:spAutoFit/>
          </a:bodyPr>
          <a:lstStyle/>
          <a:p>
            <a:r>
              <a:rPr lang="cs-CZ" sz="1000" dirty="0">
                <a:latin typeface="+mn-lt"/>
              </a:rPr>
              <a:t>Šimek M. (2019): Živá půda. Academia. ISBN 9788020029768</a:t>
            </a:r>
          </a:p>
        </p:txBody>
      </p:sp>
    </p:spTree>
    <p:extLst>
      <p:ext uri="{BB962C8B-B14F-4D97-AF65-F5344CB8AC3E}">
        <p14:creationId xmlns:p14="http://schemas.microsoft.com/office/powerpoint/2010/main" val="5061634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r>
              <a:rPr lang="cs-CZ" dirty="0"/>
              <a:t>konkrétní opatření při </a:t>
            </a:r>
            <a:r>
              <a:rPr lang="cs-CZ" b="1" dirty="0"/>
              <a:t>zacházení s půdou - </a:t>
            </a:r>
            <a:r>
              <a:rPr lang="cs-CZ" dirty="0"/>
              <a:t>půdo-ochranné technologie</a:t>
            </a:r>
          </a:p>
          <a:p>
            <a:r>
              <a:rPr lang="cs-CZ" dirty="0"/>
              <a:t>vhodné </a:t>
            </a:r>
            <a:r>
              <a:rPr lang="cs-CZ" b="1" dirty="0"/>
              <a:t>postupy v zemědělství a v lesnictví</a:t>
            </a:r>
          </a:p>
          <a:p>
            <a:r>
              <a:rPr lang="cs-CZ" dirty="0"/>
              <a:t>vhodné postupy při </a:t>
            </a:r>
            <a:r>
              <a:rPr lang="cs-CZ" b="1" dirty="0"/>
              <a:t>územním plánování </a:t>
            </a:r>
            <a:r>
              <a:rPr lang="cs-CZ" dirty="0"/>
              <a:t>a rozvržení celé </a:t>
            </a:r>
            <a:r>
              <a:rPr lang="cs-CZ" b="1" dirty="0"/>
              <a:t>krajiny</a:t>
            </a:r>
          </a:p>
          <a:p>
            <a:r>
              <a:rPr lang="cs-CZ" b="1" dirty="0"/>
              <a:t>provázanost</a:t>
            </a:r>
            <a:r>
              <a:rPr lang="cs-CZ" dirty="0"/>
              <a:t> = vhodné </a:t>
            </a:r>
            <a:r>
              <a:rPr lang="cs-CZ" b="1" dirty="0"/>
              <a:t>vodohospodářské opatření</a:t>
            </a:r>
            <a:r>
              <a:rPr lang="cs-CZ" dirty="0"/>
              <a:t>, postupy v </a:t>
            </a:r>
            <a:r>
              <a:rPr lang="cs-CZ" b="1" dirty="0"/>
              <a:t>odpadovém hospodářství</a:t>
            </a:r>
            <a:r>
              <a:rPr lang="cs-CZ" dirty="0"/>
              <a:t>, chování obyvatel, </a:t>
            </a:r>
            <a:r>
              <a:rPr lang="cs-CZ" b="1" dirty="0"/>
              <a:t>obecná ochrana přírody </a:t>
            </a:r>
            <a:r>
              <a:rPr lang="cs-CZ" dirty="0"/>
              <a:t>...</a:t>
            </a:r>
          </a:p>
          <a:p>
            <a:r>
              <a:rPr lang="cs-CZ" b="1" dirty="0"/>
              <a:t>podklady pro rozhodování a řízení</a:t>
            </a:r>
          </a:p>
          <a:p>
            <a:r>
              <a:rPr lang="cs-CZ" dirty="0" err="1"/>
              <a:t>remediace</a:t>
            </a:r>
            <a:r>
              <a:rPr lang="cs-CZ" dirty="0"/>
              <a:t>, sanace, rekultivace = </a:t>
            </a:r>
            <a:r>
              <a:rPr lang="cs-CZ" b="1" dirty="0"/>
              <a:t>zvrácení degradace</a:t>
            </a:r>
          </a:p>
          <a:p>
            <a:r>
              <a:rPr lang="cs-CZ" b="1" dirty="0"/>
              <a:t>...</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spTree>
    <p:extLst>
      <p:ext uri="{BB962C8B-B14F-4D97-AF65-F5344CB8AC3E}">
        <p14:creationId xmlns:p14="http://schemas.microsoft.com/office/powerpoint/2010/main" val="7489432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pPr marL="0" indent="0">
              <a:buNone/>
            </a:pPr>
            <a:r>
              <a:rPr lang="cs-CZ" sz="2000" b="1" dirty="0"/>
              <a:t>příklady opatření </a:t>
            </a:r>
          </a:p>
          <a:p>
            <a:r>
              <a:rPr lang="cs-CZ" sz="2000" dirty="0" err="1"/>
              <a:t>bezorebné</a:t>
            </a:r>
            <a:r>
              <a:rPr lang="cs-CZ" sz="2000" dirty="0"/>
              <a:t> setí/sázení</a:t>
            </a:r>
          </a:p>
          <a:p>
            <a:r>
              <a:rPr lang="cs-CZ" sz="2000" dirty="0"/>
              <a:t>setí/sázení do mulče, mělké podmítky, ochranné plodiny</a:t>
            </a:r>
          </a:p>
          <a:p>
            <a:r>
              <a:rPr lang="cs-CZ" sz="2000" dirty="0"/>
              <a:t>podsev, důlkování</a:t>
            </a:r>
          </a:p>
          <a:p>
            <a:r>
              <a:rPr lang="cs-CZ" sz="2000" dirty="0"/>
              <a:t>setí/sázení po vrstevnici</a:t>
            </a:r>
          </a:p>
          <a:p>
            <a:r>
              <a:rPr lang="cs-CZ" sz="2000" dirty="0"/>
              <a:t>přerušovací pásy, protierozní meze</a:t>
            </a:r>
          </a:p>
          <a:p>
            <a:r>
              <a:rPr lang="cs-CZ" sz="2000" dirty="0"/>
              <a:t>zasakovací pásy, svodné příkopy</a:t>
            </a:r>
          </a:p>
          <a:p>
            <a:r>
              <a:rPr lang="cs-CZ" sz="2000" dirty="0"/>
              <a:t>zatravnění údolnic</a:t>
            </a:r>
          </a:p>
          <a:p>
            <a:r>
              <a:rPr lang="cs-CZ" sz="2000" dirty="0"/>
              <a:t>výsadba krajinných prvků</a:t>
            </a:r>
          </a:p>
          <a:p>
            <a:r>
              <a:rPr lang="cs-CZ" sz="2000" dirty="0"/>
              <a:t>osetí souvratí</a:t>
            </a:r>
          </a:p>
          <a:p>
            <a:r>
              <a:rPr lang="cs-CZ" sz="2000" dirty="0"/>
              <a:t>suché nádrže – poldry</a:t>
            </a:r>
          </a:p>
          <a:p>
            <a:r>
              <a:rPr lang="cs-CZ" sz="2000" dirty="0"/>
              <a:t>hydrografické prvky, vodní útvary</a:t>
            </a:r>
          </a:p>
          <a:p>
            <a:r>
              <a:rPr lang="cs-CZ" sz="2000" dirty="0"/>
              <a:t>...</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sp>
        <p:nvSpPr>
          <p:cNvPr id="6" name="TextovéPole 5">
            <a:extLst>
              <a:ext uri="{FF2B5EF4-FFF2-40B4-BE49-F238E27FC236}">
                <a16:creationId xmlns:a16="http://schemas.microsoft.com/office/drawing/2014/main" id="{7D10AC12-E4AB-4614-9907-977CA7BD9E1F}"/>
              </a:ext>
            </a:extLst>
          </p:cNvPr>
          <p:cNvSpPr txBox="1"/>
          <p:nvPr/>
        </p:nvSpPr>
        <p:spPr>
          <a:xfrm>
            <a:off x="6416537" y="4282228"/>
            <a:ext cx="5699263" cy="1323439"/>
          </a:xfrm>
          <a:prstGeom prst="rect">
            <a:avLst/>
          </a:prstGeom>
          <a:noFill/>
        </p:spPr>
        <p:txBody>
          <a:bodyPr wrap="square">
            <a:spAutoFit/>
          </a:bodyPr>
          <a:lstStyle/>
          <a:p>
            <a:r>
              <a:rPr lang="en-US" sz="2000" b="1" dirty="0"/>
              <a:t>World Overview of Conservation Approaches and Techniques (WOCAT)</a:t>
            </a:r>
          </a:p>
          <a:p>
            <a:r>
              <a:rPr lang="cs-CZ" sz="2000" dirty="0">
                <a:hlinkClick r:id="rId2"/>
              </a:rPr>
              <a:t>https://www.wocat.net/en/</a:t>
            </a:r>
            <a:endParaRPr lang="cs-CZ" sz="2000" dirty="0"/>
          </a:p>
          <a:p>
            <a:r>
              <a:rPr lang="cs-CZ" sz="2000" dirty="0"/>
              <a:t>databáze opatření</a:t>
            </a:r>
          </a:p>
        </p:txBody>
      </p:sp>
    </p:spTree>
    <p:extLst>
      <p:ext uri="{BB962C8B-B14F-4D97-AF65-F5344CB8AC3E}">
        <p14:creationId xmlns:p14="http://schemas.microsoft.com/office/powerpoint/2010/main" val="219478439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66A0F9-EF0B-4706-925E-0DF44EFE6C72}"/>
              </a:ext>
            </a:extLst>
          </p:cNvPr>
          <p:cNvSpPr>
            <a:spLocks noGrp="1"/>
          </p:cNvSpPr>
          <p:nvPr>
            <p:ph type="title"/>
          </p:nvPr>
        </p:nvSpPr>
        <p:spPr>
          <a:xfrm>
            <a:off x="704850" y="329472"/>
            <a:ext cx="5114855"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D9C04C01-8810-45F6-9F4B-79D6F16E2A58}"/>
              </a:ext>
            </a:extLst>
          </p:cNvPr>
          <p:cNvSpPr>
            <a:spLocks noGrp="1"/>
          </p:cNvSpPr>
          <p:nvPr>
            <p:ph idx="1"/>
          </p:nvPr>
        </p:nvSpPr>
        <p:spPr>
          <a:xfrm>
            <a:off x="704851" y="1212782"/>
            <a:ext cx="4831884" cy="4778443"/>
          </a:xfrm>
        </p:spPr>
        <p:txBody>
          <a:bodyPr/>
          <a:lstStyle/>
          <a:p>
            <a:r>
              <a:rPr lang="cs-CZ" sz="1800" dirty="0"/>
              <a:t>příklady opatření chránících půdu, respektive konkrétní procesy a vlastnosti na různých úrovních </a:t>
            </a:r>
            <a:r>
              <a:rPr lang="cs-CZ" sz="1800" dirty="0">
                <a:sym typeface="Wingdings" panose="05000000000000000000" pitchFamily="2" charset="2"/>
              </a:rPr>
              <a:t></a:t>
            </a:r>
            <a:endParaRPr lang="cs-CZ" sz="1800" dirty="0"/>
          </a:p>
          <a:p>
            <a:r>
              <a:rPr lang="cs-CZ" sz="1800" dirty="0"/>
              <a:t>mnoho opatření má </a:t>
            </a:r>
            <a:r>
              <a:rPr lang="cs-CZ" sz="1800" dirty="0" err="1"/>
              <a:t>multinásobný</a:t>
            </a:r>
            <a:r>
              <a:rPr lang="cs-CZ" sz="1800" dirty="0"/>
              <a:t> pozitivní dopad, příklady:</a:t>
            </a:r>
          </a:p>
          <a:p>
            <a:pPr lvl="1"/>
            <a:r>
              <a:rPr lang="cs-CZ" sz="1400" dirty="0"/>
              <a:t>střídání plodin (vč. orné/pastvin)</a:t>
            </a:r>
          </a:p>
          <a:p>
            <a:pPr lvl="1"/>
            <a:r>
              <a:rPr lang="cs-CZ" sz="1400" dirty="0"/>
              <a:t>šetrné obdělávání</a:t>
            </a:r>
          </a:p>
          <a:p>
            <a:pPr lvl="1"/>
            <a:r>
              <a:rPr lang="cs-CZ" sz="1400" dirty="0"/>
              <a:t>vracení posklizňových zbytků</a:t>
            </a:r>
          </a:p>
          <a:p>
            <a:pPr lvl="1"/>
            <a:r>
              <a:rPr lang="cs-CZ" sz="1400" dirty="0"/>
              <a:t>meziplodiny (pokryv půdy)</a:t>
            </a:r>
          </a:p>
          <a:p>
            <a:pPr lvl="1"/>
            <a:r>
              <a:rPr lang="cs-CZ" sz="1400" dirty="0"/>
              <a:t>konturová orba</a:t>
            </a:r>
          </a:p>
          <a:p>
            <a:pPr lvl="1"/>
            <a:r>
              <a:rPr lang="cs-CZ" sz="1400" dirty="0"/>
              <a:t>větrolamy</a:t>
            </a:r>
          </a:p>
          <a:p>
            <a:pPr lvl="1"/>
            <a:r>
              <a:rPr lang="cs-CZ" sz="1400" dirty="0"/>
              <a:t>hnojení</a:t>
            </a:r>
          </a:p>
          <a:p>
            <a:pPr lvl="1"/>
            <a:r>
              <a:rPr lang="cs-CZ" sz="1400" dirty="0"/>
              <a:t>členění ploch (meze, tráva)</a:t>
            </a:r>
          </a:p>
          <a:p>
            <a:pPr lvl="1"/>
            <a:r>
              <a:rPr lang="cs-CZ" sz="1400" dirty="0"/>
              <a:t>šetrné používání pesticidů</a:t>
            </a:r>
          </a:p>
          <a:p>
            <a:pPr lvl="1"/>
            <a:r>
              <a:rPr lang="cs-CZ" sz="1400" dirty="0"/>
              <a:t>...</a:t>
            </a:r>
          </a:p>
          <a:p>
            <a:endParaRPr lang="cs-CZ" sz="1800" dirty="0"/>
          </a:p>
        </p:txBody>
      </p:sp>
      <p:sp>
        <p:nvSpPr>
          <p:cNvPr id="4" name="Zástupný symbol pro číslo snímku 3">
            <a:extLst>
              <a:ext uri="{FF2B5EF4-FFF2-40B4-BE49-F238E27FC236}">
                <a16:creationId xmlns:a16="http://schemas.microsoft.com/office/drawing/2014/main" id="{02D5BCB7-A6B2-44C2-A8ED-BA3DC2EEF18B}"/>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6" name="Obrázek 5">
            <a:extLst>
              <a:ext uri="{FF2B5EF4-FFF2-40B4-BE49-F238E27FC236}">
                <a16:creationId xmlns:a16="http://schemas.microsoft.com/office/drawing/2014/main" id="{8E18326D-C76D-4DA8-9BD8-30E6DFE96214}"/>
              </a:ext>
            </a:extLst>
          </p:cNvPr>
          <p:cNvPicPr>
            <a:picLocks noChangeAspect="1"/>
          </p:cNvPicPr>
          <p:nvPr/>
        </p:nvPicPr>
        <p:blipFill>
          <a:blip r:embed="rId2"/>
          <a:stretch>
            <a:fillRect/>
          </a:stretch>
        </p:blipFill>
        <p:spPr>
          <a:xfrm>
            <a:off x="5706534" y="0"/>
            <a:ext cx="6485466" cy="6858000"/>
          </a:xfrm>
          <a:prstGeom prst="rect">
            <a:avLst/>
          </a:prstGeom>
        </p:spPr>
      </p:pic>
      <p:sp>
        <p:nvSpPr>
          <p:cNvPr id="7" name="TextovéPole 6">
            <a:extLst>
              <a:ext uri="{FF2B5EF4-FFF2-40B4-BE49-F238E27FC236}">
                <a16:creationId xmlns:a16="http://schemas.microsoft.com/office/drawing/2014/main" id="{D7F7BC79-CEA1-4780-BD96-EF5F356FCF47}"/>
              </a:ext>
            </a:extLst>
          </p:cNvPr>
          <p:cNvSpPr txBox="1"/>
          <p:nvPr/>
        </p:nvSpPr>
        <p:spPr>
          <a:xfrm>
            <a:off x="1533902" y="5937153"/>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3"/>
              </a:rPr>
              <a:t>https://wedocs.unep.org/handle/20.500.11822/8861</a:t>
            </a:r>
            <a:r>
              <a:rPr lang="cs-CZ" sz="1000" dirty="0"/>
              <a:t> </a:t>
            </a:r>
          </a:p>
        </p:txBody>
      </p:sp>
    </p:spTree>
    <p:extLst>
      <p:ext uri="{BB962C8B-B14F-4D97-AF65-F5344CB8AC3E}">
        <p14:creationId xmlns:p14="http://schemas.microsoft.com/office/powerpoint/2010/main" val="13688886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99AD6F-8451-498B-9E13-9E062D88D9E8}"/>
              </a:ext>
            </a:extLst>
          </p:cNvPr>
          <p:cNvSpPr>
            <a:spLocks noGrp="1"/>
          </p:cNvSpPr>
          <p:nvPr>
            <p:ph type="title"/>
          </p:nvPr>
        </p:nvSpPr>
        <p:spPr/>
        <p:txBody>
          <a:bodyPr/>
          <a:lstStyle/>
          <a:p>
            <a:r>
              <a:rPr lang="cs-CZ" dirty="0"/>
              <a:t>Praktická ochrana půd</a:t>
            </a:r>
          </a:p>
        </p:txBody>
      </p:sp>
      <p:sp>
        <p:nvSpPr>
          <p:cNvPr id="4" name="Zástupný symbol pro číslo snímku 3">
            <a:extLst>
              <a:ext uri="{FF2B5EF4-FFF2-40B4-BE49-F238E27FC236}">
                <a16:creationId xmlns:a16="http://schemas.microsoft.com/office/drawing/2014/main" id="{5F356D62-2110-40CF-BC84-12E2FE0EF548}"/>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5" name="Obrázek 4">
            <a:extLst>
              <a:ext uri="{FF2B5EF4-FFF2-40B4-BE49-F238E27FC236}">
                <a16:creationId xmlns:a16="http://schemas.microsoft.com/office/drawing/2014/main" id="{DF5A848F-86FB-4C2F-9DC6-E7C94EF7EE35}"/>
              </a:ext>
            </a:extLst>
          </p:cNvPr>
          <p:cNvPicPr>
            <a:picLocks noChangeAspect="1"/>
          </p:cNvPicPr>
          <p:nvPr/>
        </p:nvPicPr>
        <p:blipFill>
          <a:blip r:embed="rId2"/>
          <a:stretch>
            <a:fillRect/>
          </a:stretch>
        </p:blipFill>
        <p:spPr>
          <a:xfrm>
            <a:off x="1401250" y="5177692"/>
            <a:ext cx="2166883" cy="1622341"/>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19C13FC4-F7F3-4B2A-A35D-B21E9F5727C2}"/>
              </a:ext>
            </a:extLst>
          </p:cNvPr>
          <p:cNvPicPr>
            <a:picLocks noChangeAspect="1"/>
          </p:cNvPicPr>
          <p:nvPr/>
        </p:nvPicPr>
        <p:blipFill>
          <a:blip r:embed="rId3"/>
          <a:stretch>
            <a:fillRect/>
          </a:stretch>
        </p:blipFill>
        <p:spPr>
          <a:xfrm>
            <a:off x="3748077" y="5177693"/>
            <a:ext cx="2628163" cy="1616320"/>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3F612F84-2DFF-4608-8A87-C57BB246F2BD}"/>
              </a:ext>
            </a:extLst>
          </p:cNvPr>
          <p:cNvSpPr txBox="1"/>
          <p:nvPr/>
        </p:nvSpPr>
        <p:spPr>
          <a:xfrm>
            <a:off x="1401250" y="4660475"/>
            <a:ext cx="1591526" cy="400110"/>
          </a:xfrm>
          <a:prstGeom prst="rect">
            <a:avLst/>
          </a:prstGeom>
          <a:noFill/>
        </p:spPr>
        <p:txBody>
          <a:bodyPr wrap="none" rtlCol="0">
            <a:spAutoFit/>
          </a:bodyPr>
          <a:lstStyle/>
          <a:p>
            <a:r>
              <a:rPr lang="cs-CZ" sz="2000" dirty="0"/>
              <a:t>agrolesnictví</a:t>
            </a:r>
          </a:p>
        </p:txBody>
      </p:sp>
      <p:pic>
        <p:nvPicPr>
          <p:cNvPr id="8" name="Obrázek 7">
            <a:extLst>
              <a:ext uri="{FF2B5EF4-FFF2-40B4-BE49-F238E27FC236}">
                <a16:creationId xmlns:a16="http://schemas.microsoft.com/office/drawing/2014/main" id="{CD917AD4-5FB4-4053-ABE0-1FAFB2FA8894}"/>
              </a:ext>
            </a:extLst>
          </p:cNvPr>
          <p:cNvPicPr>
            <a:picLocks noChangeAspect="1"/>
          </p:cNvPicPr>
          <p:nvPr/>
        </p:nvPicPr>
        <p:blipFill>
          <a:blip r:embed="rId4"/>
          <a:stretch>
            <a:fillRect/>
          </a:stretch>
        </p:blipFill>
        <p:spPr>
          <a:xfrm>
            <a:off x="8746067" y="2048405"/>
            <a:ext cx="3306658" cy="234910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4368DD1-DC97-402E-A053-F759ACB9E5AC}"/>
              </a:ext>
            </a:extLst>
          </p:cNvPr>
          <p:cNvSpPr txBox="1"/>
          <p:nvPr/>
        </p:nvSpPr>
        <p:spPr>
          <a:xfrm>
            <a:off x="8746067" y="1329763"/>
            <a:ext cx="2047805" cy="707886"/>
          </a:xfrm>
          <a:prstGeom prst="rect">
            <a:avLst/>
          </a:prstGeom>
          <a:noFill/>
        </p:spPr>
        <p:txBody>
          <a:bodyPr wrap="none" rtlCol="0">
            <a:spAutoFit/>
          </a:bodyPr>
          <a:lstStyle/>
          <a:p>
            <a:r>
              <a:rPr lang="cs-CZ" sz="2000" dirty="0"/>
              <a:t>ochranná pásma</a:t>
            </a:r>
          </a:p>
          <a:p>
            <a:r>
              <a:rPr lang="cs-CZ" sz="2000" dirty="0"/>
              <a:t>buffer </a:t>
            </a:r>
            <a:r>
              <a:rPr lang="cs-CZ" sz="2000" dirty="0" err="1"/>
              <a:t>zones</a:t>
            </a:r>
            <a:endParaRPr lang="cs-CZ" sz="2000" dirty="0"/>
          </a:p>
        </p:txBody>
      </p:sp>
      <p:pic>
        <p:nvPicPr>
          <p:cNvPr id="10" name="Obrázek 9">
            <a:extLst>
              <a:ext uri="{FF2B5EF4-FFF2-40B4-BE49-F238E27FC236}">
                <a16:creationId xmlns:a16="http://schemas.microsoft.com/office/drawing/2014/main" id="{8F4D56C2-296E-4D90-844C-1B85A6758836}"/>
              </a:ext>
            </a:extLst>
          </p:cNvPr>
          <p:cNvPicPr>
            <a:picLocks noChangeAspect="1"/>
          </p:cNvPicPr>
          <p:nvPr/>
        </p:nvPicPr>
        <p:blipFill>
          <a:blip r:embed="rId5"/>
          <a:stretch>
            <a:fillRect/>
          </a:stretch>
        </p:blipFill>
        <p:spPr>
          <a:xfrm>
            <a:off x="6556183" y="5177694"/>
            <a:ext cx="2874854" cy="1616319"/>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A0A94109-DE68-4A03-8201-101A816CCFA6}"/>
              </a:ext>
            </a:extLst>
          </p:cNvPr>
          <p:cNvSpPr txBox="1"/>
          <p:nvPr/>
        </p:nvSpPr>
        <p:spPr>
          <a:xfrm>
            <a:off x="6526343" y="4660475"/>
            <a:ext cx="1443985" cy="400110"/>
          </a:xfrm>
          <a:prstGeom prst="rect">
            <a:avLst/>
          </a:prstGeom>
          <a:noFill/>
        </p:spPr>
        <p:txBody>
          <a:bodyPr wrap="none" rtlCol="0">
            <a:spAutoFit/>
          </a:bodyPr>
          <a:lstStyle/>
          <a:p>
            <a:r>
              <a:rPr lang="cs-CZ" sz="2000" dirty="0"/>
              <a:t>biokoridory</a:t>
            </a:r>
          </a:p>
        </p:txBody>
      </p:sp>
      <p:pic>
        <p:nvPicPr>
          <p:cNvPr id="12" name="Obrázek 11">
            <a:extLst>
              <a:ext uri="{FF2B5EF4-FFF2-40B4-BE49-F238E27FC236}">
                <a16:creationId xmlns:a16="http://schemas.microsoft.com/office/drawing/2014/main" id="{0421A356-0AD6-401C-96E7-5C440571DEA2}"/>
              </a:ext>
            </a:extLst>
          </p:cNvPr>
          <p:cNvPicPr>
            <a:picLocks noChangeAspect="1"/>
          </p:cNvPicPr>
          <p:nvPr/>
        </p:nvPicPr>
        <p:blipFill>
          <a:blip r:embed="rId6"/>
          <a:stretch>
            <a:fillRect/>
          </a:stretch>
        </p:blipFill>
        <p:spPr>
          <a:xfrm>
            <a:off x="9629113" y="5177695"/>
            <a:ext cx="2423612" cy="1616319"/>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2F8D809E-00DB-43E2-8CAE-1B3F38EB768D}"/>
              </a:ext>
            </a:extLst>
          </p:cNvPr>
          <p:cNvSpPr txBox="1"/>
          <p:nvPr/>
        </p:nvSpPr>
        <p:spPr>
          <a:xfrm>
            <a:off x="9629113" y="4660475"/>
            <a:ext cx="2152384" cy="400110"/>
          </a:xfrm>
          <a:prstGeom prst="rect">
            <a:avLst/>
          </a:prstGeom>
          <a:noFill/>
        </p:spPr>
        <p:txBody>
          <a:bodyPr wrap="none" rtlCol="0">
            <a:spAutoFit/>
          </a:bodyPr>
          <a:lstStyle/>
          <a:p>
            <a:r>
              <a:rPr lang="cs-CZ" sz="2000" dirty="0"/>
              <a:t>biodiversity </a:t>
            </a:r>
            <a:r>
              <a:rPr lang="cs-CZ" sz="2000" dirty="0" err="1"/>
              <a:t>strips</a:t>
            </a:r>
            <a:endParaRPr lang="cs-CZ" sz="2000" dirty="0"/>
          </a:p>
        </p:txBody>
      </p:sp>
      <p:pic>
        <p:nvPicPr>
          <p:cNvPr id="15" name="Obrázek 14">
            <a:extLst>
              <a:ext uri="{FF2B5EF4-FFF2-40B4-BE49-F238E27FC236}">
                <a16:creationId xmlns:a16="http://schemas.microsoft.com/office/drawing/2014/main" id="{5FA3DB51-61DC-4A6D-A105-662CD52A4470}"/>
              </a:ext>
            </a:extLst>
          </p:cNvPr>
          <p:cNvPicPr>
            <a:picLocks noChangeAspect="1"/>
          </p:cNvPicPr>
          <p:nvPr/>
        </p:nvPicPr>
        <p:blipFill>
          <a:blip r:embed="rId7"/>
          <a:stretch>
            <a:fillRect/>
          </a:stretch>
        </p:blipFill>
        <p:spPr>
          <a:xfrm>
            <a:off x="167850" y="993554"/>
            <a:ext cx="6568802" cy="3666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555344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4</a:t>
            </a:r>
          </a:p>
          <a:p>
            <a:r>
              <a:rPr lang="cs-CZ" sz="2000" dirty="0"/>
              <a:t>Žadatel na jím užívaném dílu půdního bloku s druhem zemědělské kultury standardní orná půda, jehož průměrná sklonitost přesahuje 4°, zajistí po sklizni plodiny založení porostu ozimé plodiny nebo víceleté pícniny, nebo provede některé z těchto opatření: </a:t>
            </a:r>
          </a:p>
          <a:p>
            <a:pPr lvl="1"/>
            <a:r>
              <a:rPr lang="cs-CZ" sz="1600" dirty="0"/>
              <a:t>ponechání strniště sklizené plodiny na dílu půdního bloku do založení porostu následné jarní plodiny</a:t>
            </a:r>
          </a:p>
          <a:p>
            <a:pPr lvl="1"/>
            <a:r>
              <a:rPr lang="cs-CZ" sz="1600" dirty="0"/>
              <a:t>podmítnutí strniště sklizené plodiny a jeho ponechání bez orby až do založení porostu následné jarní plodiny</a:t>
            </a:r>
          </a:p>
          <a:p>
            <a:pPr lvl="1"/>
            <a:r>
              <a:rPr lang="cs-CZ" sz="1600" dirty="0"/>
              <a:t>ponechání půdy po pásovém zpracování do založení porostu následné jarní plodiny</a:t>
            </a:r>
          </a:p>
          <a:p>
            <a:pPr lvl="1"/>
            <a:r>
              <a:rPr lang="cs-CZ" sz="1600" dirty="0"/>
              <a:t>osetí dílu půdního bloku nejpozději do 20. září meziplodinou a zachování souvislého porostu meziplodiny nejméně do 31. října</a:t>
            </a:r>
          </a:p>
          <a:p>
            <a:r>
              <a:rPr lang="cs-CZ" sz="2000" dirty="0"/>
              <a:t>Tato opatření se neuplatní v případě, kdy je v rámci agrotechnického postupu provedeno zapravení tuhých statkových hnojiv, s výjimkou hnojiv z chovu drůbeže, nebo kompostu v minimální dávce 25 tun na hektar. Při plnění podmínky zapravením ponechaných produktů při pěstování rostlin, například slámy, není podle zákona o hnojivech stanovena minimální dávka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sp>
        <p:nvSpPr>
          <p:cNvPr id="10" name="TextovéPole 9">
            <a:extLst>
              <a:ext uri="{FF2B5EF4-FFF2-40B4-BE49-F238E27FC236}">
                <a16:creationId xmlns:a16="http://schemas.microsoft.com/office/drawing/2014/main" id="{0EC495BF-52F6-43F1-A846-63745C0C1416}"/>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Tree>
    <p:extLst>
      <p:ext uri="{BB962C8B-B14F-4D97-AF65-F5344CB8AC3E}">
        <p14:creationId xmlns:p14="http://schemas.microsoft.com/office/powerpoint/2010/main" val="323576471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5</a:t>
            </a:r>
          </a:p>
          <a:p>
            <a:r>
              <a:rPr lang="cs-CZ" sz="1400" dirty="0"/>
              <a:t>Žadatel zajistí, že v rámci jím užívaného dílu půdního bloku se zemědělskou kulturou standardní orná půda se nebude vyskytovat souvislá plocha </a:t>
            </a:r>
          </a:p>
          <a:p>
            <a:pPr lvl="1"/>
            <a:r>
              <a:rPr lang="cs-CZ" sz="1100" dirty="0"/>
              <a:t>kukuřice, brambor, řepy, bobu setého, sóji, slunečnice a čiroku o velikosti od 2,01 do 4 ha, která obsahuje souvislou plochu silně erozně ohrožené půdy větší než 2 ha</a:t>
            </a:r>
          </a:p>
          <a:p>
            <a:pPr lvl="1"/>
            <a:r>
              <a:rPr lang="cs-CZ" sz="1100" dirty="0"/>
              <a:t>kukuřice, brambor, řepy, bobu setého, sóji, slunečnice a čiroku o velikosti větší než 4 ha, která obsahuje souvislou plochu silně erozně ohrožené půdy větší než 2 ha nebo jejíž výměra je z více než 50 % pokryta silně erozně ohroženou půdou</a:t>
            </a:r>
          </a:p>
          <a:p>
            <a:pPr lvl="1"/>
            <a:r>
              <a:rPr lang="cs-CZ" sz="1100" dirty="0"/>
              <a:t>řepky olejné a ostatních obilnin pěstovaných bez použití odpovídající </a:t>
            </a:r>
            <a:r>
              <a:rPr lang="cs-CZ" sz="1100" dirty="0" err="1"/>
              <a:t>půdoochranné</a:t>
            </a:r>
            <a:r>
              <a:rPr lang="cs-CZ" sz="1100" dirty="0"/>
              <a:t> technologie pro tyto plodiny o velikosti od 2,01 do 4 ha, která obsahuje souvislou plochu silně erozně ohrožené půdy větší než 2 ha</a:t>
            </a:r>
          </a:p>
          <a:p>
            <a:pPr lvl="1"/>
            <a:r>
              <a:rPr lang="cs-CZ" sz="1100" dirty="0"/>
              <a:t>řepky olejné a ostatních obilnin pěstovaných bez použití odpovídající </a:t>
            </a:r>
            <a:r>
              <a:rPr lang="cs-CZ" sz="1100" dirty="0" err="1"/>
              <a:t>půdoochranné</a:t>
            </a:r>
            <a:r>
              <a:rPr lang="cs-CZ" sz="1100" dirty="0"/>
              <a:t> technologie pro tyto plodiny o velikosti větší než 4 ha, která obsahuje souvislou plochu silně erozně ohrožené půdy větší než 2 ha nebo jejíž výměra je z více než 50 % pokryta silně erozně ohroženou půdou</a:t>
            </a:r>
          </a:p>
          <a:p>
            <a:pPr lvl="1"/>
            <a:r>
              <a:rPr lang="cs-CZ" sz="1100" dirty="0"/>
              <a:t>kukuřice, brambor, řepy, bobu setého, sóji, slunečnice a čiroku pěstovaných bez použití odpovídající </a:t>
            </a:r>
            <a:r>
              <a:rPr lang="cs-CZ" sz="1100" dirty="0" err="1"/>
              <a:t>půdoochranné</a:t>
            </a:r>
            <a:r>
              <a:rPr lang="cs-CZ" sz="1100" dirty="0"/>
              <a:t> </a:t>
            </a:r>
            <a:r>
              <a:rPr lang="cs-CZ" sz="1100" dirty="0" err="1"/>
              <a:t>technobsahuje</a:t>
            </a:r>
            <a:r>
              <a:rPr lang="cs-CZ" sz="1100" dirty="0"/>
              <a:t> souvislou plochu erozně ohrožené půdy větší než 2 ha neuvedenou v písmeni a)</a:t>
            </a:r>
          </a:p>
          <a:p>
            <a:pPr lvl="1"/>
            <a:r>
              <a:rPr lang="cs-CZ" sz="1100" dirty="0"/>
              <a:t>kukuřice, brambor, řepy, bobu setého, sóji, slunečnice a čiroku pěstovaných bez použití odpovídající </a:t>
            </a:r>
            <a:r>
              <a:rPr lang="cs-CZ" sz="1100" dirty="0" err="1"/>
              <a:t>půdoochranné</a:t>
            </a:r>
            <a:r>
              <a:rPr lang="cs-CZ" sz="1100" dirty="0"/>
              <a:t> technologie pro tyto plodiny o velikosti větší než 4 ha, která obsahuje souvislou plochu erozně ohrožené půdy větší než 2 ha neuvedenou v písmeni a), a f) kukuřice, brambor, řepy, bobu setého, sóji, slunečnice a čiroku pěstovaných bez použití odpovídající </a:t>
            </a:r>
            <a:r>
              <a:rPr lang="cs-CZ" sz="1100" dirty="0" err="1"/>
              <a:t>půdoochranné</a:t>
            </a:r>
            <a:r>
              <a:rPr lang="cs-CZ" sz="1100" dirty="0"/>
              <a:t> technologie pro tyto plodiny o velikosti větší než 4 ha, která obsahuje souvislou plochu erozně ohrožené půdy větší než 2 ha nebo jejíž výměra je z více než 50 % pokryta erozně ohroženou půdou neuvedenou v písmeni b); </a:t>
            </a:r>
          </a:p>
          <a:p>
            <a:r>
              <a:rPr lang="cs-CZ" sz="1500" dirty="0"/>
              <a:t>tuto podmínku nemusí žadatel dodržovat na dílu půdního bloku o velikosti větší než 4 ha, který neobsahuje souvislou plochu erozně ohrožené půdy větší než 2 ha nebo jehož výměra není z více než 50 % pokryta erozně ohroženou půdou neuvedenou v písmeni b). </a:t>
            </a:r>
          </a:p>
          <a:p>
            <a:r>
              <a:rPr lang="cs-CZ" sz="1500" dirty="0"/>
              <a:t>Žadatel nemusí dodržet podmínku podle písmene b) a d) na dílu půdního bloku o velikosti větší než 4 ha, který neobsahuje souvislou plochu silně erozně ohrožené půdy větší než 2 ha nebo jehož výměra není z více než 50 % pokryta silně erozně ohroženou půdou.</a:t>
            </a:r>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sp>
        <p:nvSpPr>
          <p:cNvPr id="8" name="TextovéPole 7">
            <a:extLst>
              <a:ext uri="{FF2B5EF4-FFF2-40B4-BE49-F238E27FC236}">
                <a16:creationId xmlns:a16="http://schemas.microsoft.com/office/drawing/2014/main" id="{E714187E-0D6E-4320-A145-139117F2DE92}"/>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Tree>
    <p:extLst>
      <p:ext uri="{BB962C8B-B14F-4D97-AF65-F5344CB8AC3E}">
        <p14:creationId xmlns:p14="http://schemas.microsoft.com/office/powerpoint/2010/main" val="329363723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b="1" dirty="0"/>
              <a:t>politika </a:t>
            </a:r>
            <a:br>
              <a:rPr lang="cs-CZ" dirty="0"/>
            </a:br>
            <a:r>
              <a:rPr lang="cs-CZ" dirty="0"/>
              <a:t>strategie, deklarace, charty ... národní, mezinárodní</a:t>
            </a:r>
          </a:p>
          <a:p>
            <a:r>
              <a:rPr lang="cs-CZ" b="1" dirty="0"/>
              <a:t>legislativa </a:t>
            </a:r>
            <a:br>
              <a:rPr lang="cs-CZ" b="1" dirty="0"/>
            </a:br>
            <a:r>
              <a:rPr lang="cs-CZ" dirty="0"/>
              <a:t>rámcová – ochrana půdy nebo určité půdy /ZPF/, konkrétní – limity, regulace procesů/dějů, hospodaření ...</a:t>
            </a:r>
          </a:p>
          <a:p>
            <a:r>
              <a:rPr lang="cs-CZ" b="1" dirty="0"/>
              <a:t>ekonomické nástroje</a:t>
            </a:r>
            <a:br>
              <a:rPr lang="cs-CZ" dirty="0"/>
            </a:br>
            <a:r>
              <a:rPr lang="cs-CZ" dirty="0"/>
              <a:t>dotace, poplatky, pokuty, daně</a:t>
            </a:r>
          </a:p>
          <a:p>
            <a:r>
              <a:rPr lang="cs-CZ" b="1" dirty="0"/>
              <a:t>praktická opatření chránící půdu</a:t>
            </a:r>
            <a:br>
              <a:rPr lang="cs-CZ" b="1" dirty="0"/>
            </a:br>
            <a:r>
              <a:rPr lang="cs-CZ" dirty="0"/>
              <a:t>před erozí, zábory, kontaminací; postupy hospodaření ...</a:t>
            </a:r>
          </a:p>
          <a:p>
            <a:r>
              <a:rPr lang="cs-CZ" b="1" dirty="0"/>
              <a:t>výzkum a vývoj</a:t>
            </a:r>
            <a:br>
              <a:rPr lang="cs-CZ" b="1" dirty="0"/>
            </a:br>
            <a:r>
              <a:rPr lang="cs-CZ" dirty="0"/>
              <a:t>monitoring, poznání dějů, vývoj nástrojů (vč. těch legislativních), jak na to ...</a:t>
            </a:r>
          </a:p>
          <a:p>
            <a:r>
              <a:rPr lang="cs-CZ" b="1" dirty="0"/>
              <a:t>osvěta</a:t>
            </a:r>
            <a:br>
              <a:rPr lang="cs-CZ" dirty="0"/>
            </a:br>
            <a:r>
              <a:rPr lang="cs-CZ"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6</a:t>
            </a:r>
          </a:p>
          <a:p>
            <a:r>
              <a:rPr lang="cs-CZ" sz="1600" dirty="0"/>
              <a:t>Žadatel a) nepálí na jím užívaném dílu půdního bloku s druhem zemědělské kultury orná půda bylinné zbytky.</a:t>
            </a:r>
          </a:p>
          <a:p>
            <a:r>
              <a:rPr lang="cs-CZ" sz="1600" dirty="0"/>
              <a:t>Žadatel b) na minimálně 20 % jím užívané výměry dílů půdních bloků s druhem zemědělské kultury standardní orná půda, vztažené k celkové výměře tohoto druhu kultury užívané žadatelem k 31. květnu příslušného kalendářního roku v evidenci půdy, zajistí každoročně </a:t>
            </a:r>
          </a:p>
          <a:p>
            <a:r>
              <a:rPr lang="cs-CZ" sz="1600" dirty="0"/>
              <a:t>I. aplikování tuhých statkových hnojiv nebo tuhých organických hnojiv v minimální dávce 25 tun na hektar, nebo tuhých statkových hnojiv z chovu drůbeže v minimální dávce 4 tuny na hektar; při plnění podmínky zapravením ponechaných produktů při pěstování rostlin, například slámy, není podle zákona o hnojivech stanovena minimální dávka</a:t>
            </a:r>
          </a:p>
          <a:p>
            <a:r>
              <a:rPr lang="cs-CZ" sz="1600" dirty="0"/>
              <a:t>II. pokrytí tohoto procenta výměry, popřípadě jeho odpovídající části, alespoň v období od 1. června do 15. července příslušného kalendářního roku porostem dusík vázajících plodin druhu cizrna, čočka, fazol, hrách, peluška, jetel, komonice, lupina, sója, štírovník, vojtěška, úročník, vikev, bob, vičenec, čičorka, hrachor, jestřabina, kozinec, pískavice, ptačí noha nebo tolice; popřípadě jejich směsí; porosty výše uvedených druhů plodin lze zakládat i jako podsev do krycí plodiny, popřípadě jako směsi s travami v případě, že zastoupení trav v porostu nepřesáhne 50 % a c) do celkové výměry podle písmene b) nezapočítává výměru dílů půdních bloků zařazených v </a:t>
            </a:r>
            <a:r>
              <a:rPr lang="cs-CZ" sz="1600" dirty="0" err="1"/>
              <a:t>podopatření</a:t>
            </a:r>
            <a:r>
              <a:rPr lang="cs-CZ" sz="1600" dirty="0"/>
              <a:t> zatravňování orné půdy podle § 20 nebo </a:t>
            </a:r>
            <a:r>
              <a:rPr lang="cs-CZ" sz="1600" dirty="0" err="1"/>
              <a:t>podopatření</a:t>
            </a:r>
            <a:r>
              <a:rPr lang="cs-CZ" sz="1600" dirty="0"/>
              <a:t> zatravňování drah soustředěného odtoku podle § 22a nařízení vlády č. 75/2015 Sb., o podmínkách provádění </a:t>
            </a:r>
            <a:r>
              <a:rPr lang="cs-CZ" sz="1600" dirty="0" err="1"/>
              <a:t>agroenvironmentálně</a:t>
            </a:r>
            <a:r>
              <a:rPr lang="cs-CZ" sz="1600" dirty="0"/>
              <a:t>-klimatických opatření a o změně nařízení vlády č. 79/2007 Sb., o podmínkách provádění </a:t>
            </a:r>
            <a:r>
              <a:rPr lang="cs-CZ" sz="1600" dirty="0" err="1"/>
              <a:t>agroenvironmentálních</a:t>
            </a:r>
            <a:r>
              <a:rPr lang="cs-CZ" sz="1600" dirty="0"/>
              <a:t> opatření, ve znění pozdějších předpisů.</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sp>
        <p:nvSpPr>
          <p:cNvPr id="5" name="TextovéPole 4">
            <a:extLst>
              <a:ext uri="{FF2B5EF4-FFF2-40B4-BE49-F238E27FC236}">
                <a16:creationId xmlns:a16="http://schemas.microsoft.com/office/drawing/2014/main" id="{C698228F-9B79-478D-B403-296EC5EF9D90}"/>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Tree>
    <p:extLst>
      <p:ext uri="{BB962C8B-B14F-4D97-AF65-F5344CB8AC3E}">
        <p14:creationId xmlns:p14="http://schemas.microsoft.com/office/powerpoint/2010/main" val="391279403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6364-9FD1-4F68-9CD4-F706BF84028B}"/>
              </a:ext>
            </a:extLst>
          </p:cNvPr>
          <p:cNvSpPr>
            <a:spLocks noGrp="1"/>
          </p:cNvSpPr>
          <p:nvPr>
            <p:ph type="title"/>
          </p:nvPr>
        </p:nvSpPr>
        <p:spPr>
          <a:xfrm>
            <a:off x="704850" y="329472"/>
            <a:ext cx="2219393"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487440C8-558B-4678-BAF0-A0D28FB251BC}"/>
              </a:ext>
            </a:extLst>
          </p:cNvPr>
          <p:cNvSpPr>
            <a:spLocks noGrp="1"/>
          </p:cNvSpPr>
          <p:nvPr>
            <p:ph idx="1"/>
          </p:nvPr>
        </p:nvSpPr>
        <p:spPr>
          <a:xfrm>
            <a:off x="704850" y="2336800"/>
            <a:ext cx="2219393" cy="3654425"/>
          </a:xfrm>
        </p:spPr>
        <p:txBody>
          <a:bodyPr/>
          <a:lstStyle/>
          <a:p>
            <a:pPr marL="0" indent="0">
              <a:buNone/>
            </a:pPr>
            <a:r>
              <a:rPr lang="cs-CZ" sz="1800" dirty="0"/>
              <a:t>obecně je klíčové</a:t>
            </a:r>
          </a:p>
          <a:p>
            <a:pPr marL="0" indent="0">
              <a:buNone/>
            </a:pPr>
            <a:r>
              <a:rPr lang="cs-CZ" sz="1800" b="1" dirty="0">
                <a:solidFill>
                  <a:srgbClr val="FF0000"/>
                </a:solidFill>
              </a:rPr>
              <a:t>střídání plodin</a:t>
            </a:r>
          </a:p>
          <a:p>
            <a:pPr marL="0" indent="0">
              <a:buNone/>
            </a:pPr>
            <a:r>
              <a:rPr lang="cs-CZ" sz="1800" b="1" dirty="0">
                <a:solidFill>
                  <a:srgbClr val="FF0000"/>
                </a:solidFill>
              </a:rPr>
              <a:t>osevní postupy</a:t>
            </a:r>
          </a:p>
        </p:txBody>
      </p:sp>
      <p:sp>
        <p:nvSpPr>
          <p:cNvPr id="4" name="Zástupný symbol pro číslo snímku 3">
            <a:extLst>
              <a:ext uri="{FF2B5EF4-FFF2-40B4-BE49-F238E27FC236}">
                <a16:creationId xmlns:a16="http://schemas.microsoft.com/office/drawing/2014/main" id="{9E62113C-8577-4C76-BD1C-549A55A3EBA5}"/>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pic>
        <p:nvPicPr>
          <p:cNvPr id="6" name="Obrázek 5">
            <a:extLst>
              <a:ext uri="{FF2B5EF4-FFF2-40B4-BE49-F238E27FC236}">
                <a16:creationId xmlns:a16="http://schemas.microsoft.com/office/drawing/2014/main" id="{65EE0C71-B42F-4AAC-98BF-FFD04E91A462}"/>
              </a:ext>
            </a:extLst>
          </p:cNvPr>
          <p:cNvPicPr>
            <a:picLocks noChangeAspect="1"/>
          </p:cNvPicPr>
          <p:nvPr/>
        </p:nvPicPr>
        <p:blipFill>
          <a:blip r:embed="rId2"/>
          <a:stretch>
            <a:fillRect/>
          </a:stretch>
        </p:blipFill>
        <p:spPr>
          <a:xfrm>
            <a:off x="2924243" y="0"/>
            <a:ext cx="9267757" cy="6858000"/>
          </a:xfrm>
          <a:prstGeom prst="rect">
            <a:avLst/>
          </a:prstGeom>
        </p:spPr>
      </p:pic>
    </p:spTree>
    <p:extLst>
      <p:ext uri="{BB962C8B-B14F-4D97-AF65-F5344CB8AC3E}">
        <p14:creationId xmlns:p14="http://schemas.microsoft.com/office/powerpoint/2010/main" val="7013791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6364-9FD1-4F68-9CD4-F706BF84028B}"/>
              </a:ext>
            </a:extLst>
          </p:cNvPr>
          <p:cNvSpPr>
            <a:spLocks noGrp="1"/>
          </p:cNvSpPr>
          <p:nvPr>
            <p:ph type="title"/>
          </p:nvPr>
        </p:nvSpPr>
        <p:spPr>
          <a:xfrm>
            <a:off x="704850" y="329472"/>
            <a:ext cx="10810875" cy="737327"/>
          </a:xfrm>
        </p:spPr>
        <p:txBody>
          <a:bodyPr/>
          <a:lstStyle/>
          <a:p>
            <a:r>
              <a:rPr lang="cs-CZ" dirty="0"/>
              <a:t>Praktická ochrana půd</a:t>
            </a:r>
          </a:p>
        </p:txBody>
      </p:sp>
      <p:sp>
        <p:nvSpPr>
          <p:cNvPr id="4" name="Zástupný symbol pro číslo snímku 3">
            <a:extLst>
              <a:ext uri="{FF2B5EF4-FFF2-40B4-BE49-F238E27FC236}">
                <a16:creationId xmlns:a16="http://schemas.microsoft.com/office/drawing/2014/main" id="{9E62113C-8577-4C76-BD1C-549A55A3EBA5}"/>
              </a:ext>
            </a:extLst>
          </p:cNvPr>
          <p:cNvSpPr>
            <a:spLocks noGrp="1"/>
          </p:cNvSpPr>
          <p:nvPr>
            <p:ph type="sldNum" sz="quarter" idx="10"/>
          </p:nvPr>
        </p:nvSpPr>
        <p:spPr/>
        <p:txBody>
          <a:bodyPr/>
          <a:lstStyle/>
          <a:p>
            <a:pPr>
              <a:defRPr/>
            </a:pPr>
            <a:fld id="{4E12630B-17A9-44AC-A5BE-0FEBEDB0B5E8}" type="slidenum">
              <a:rPr lang="cs-CZ" altLang="cs-CZ" noProof="0" smtClean="0"/>
              <a:pPr>
                <a:defRPr/>
              </a:pPr>
              <a:t>52</a:t>
            </a:fld>
            <a:endParaRPr lang="cs-CZ" altLang="cs-CZ" noProof="0" dirty="0"/>
          </a:p>
        </p:txBody>
      </p:sp>
      <p:sp>
        <p:nvSpPr>
          <p:cNvPr id="7" name="Zástupný obsah 6">
            <a:extLst>
              <a:ext uri="{FF2B5EF4-FFF2-40B4-BE49-F238E27FC236}">
                <a16:creationId xmlns:a16="http://schemas.microsoft.com/office/drawing/2014/main" id="{E733E6E5-0BDD-4F71-9C77-276E8A7F4F51}"/>
              </a:ext>
            </a:extLst>
          </p:cNvPr>
          <p:cNvSpPr>
            <a:spLocks noGrp="1"/>
          </p:cNvSpPr>
          <p:nvPr>
            <p:ph idx="1"/>
          </p:nvPr>
        </p:nvSpPr>
        <p:spPr/>
        <p:txBody>
          <a:bodyPr/>
          <a:lstStyle/>
          <a:p>
            <a:endParaRPr lang="cs-CZ" dirty="0"/>
          </a:p>
        </p:txBody>
      </p:sp>
      <p:pic>
        <p:nvPicPr>
          <p:cNvPr id="11" name="Obrázek 10">
            <a:extLst>
              <a:ext uri="{FF2B5EF4-FFF2-40B4-BE49-F238E27FC236}">
                <a16:creationId xmlns:a16="http://schemas.microsoft.com/office/drawing/2014/main" id="{1C501839-DF31-4FD9-99C9-562B3FA70724}"/>
              </a:ext>
            </a:extLst>
          </p:cNvPr>
          <p:cNvPicPr>
            <a:picLocks noChangeAspect="1"/>
          </p:cNvPicPr>
          <p:nvPr/>
        </p:nvPicPr>
        <p:blipFill>
          <a:blip r:embed="rId2"/>
          <a:stretch>
            <a:fillRect/>
          </a:stretch>
        </p:blipFill>
        <p:spPr>
          <a:xfrm>
            <a:off x="158398" y="1066799"/>
            <a:ext cx="2836472" cy="2801958"/>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B5300288-B835-4692-96F6-487FD143BD09}"/>
              </a:ext>
            </a:extLst>
          </p:cNvPr>
          <p:cNvPicPr>
            <a:picLocks noChangeAspect="1"/>
          </p:cNvPicPr>
          <p:nvPr/>
        </p:nvPicPr>
        <p:blipFill>
          <a:blip r:embed="rId3"/>
          <a:stretch>
            <a:fillRect/>
          </a:stretch>
        </p:blipFill>
        <p:spPr>
          <a:xfrm>
            <a:off x="6781003" y="0"/>
            <a:ext cx="5410997" cy="3075590"/>
          </a:xfrm>
          <a:prstGeom prst="rect">
            <a:avLst/>
          </a:prstGeom>
          <a:ln>
            <a:noFill/>
          </a:ln>
          <a:effectLst>
            <a:outerShdw blurRad="292100" dist="139700" dir="2700000" algn="tl" rotWithShape="0">
              <a:srgbClr val="333333">
                <a:alpha val="65000"/>
              </a:srgbClr>
            </a:outerShdw>
          </a:effectLst>
        </p:spPr>
      </p:pic>
      <p:pic>
        <p:nvPicPr>
          <p:cNvPr id="15" name="Obrázek 14">
            <a:extLst>
              <a:ext uri="{FF2B5EF4-FFF2-40B4-BE49-F238E27FC236}">
                <a16:creationId xmlns:a16="http://schemas.microsoft.com/office/drawing/2014/main" id="{29F2EDB1-1B0D-4483-844F-236F1CEAF364}"/>
              </a:ext>
            </a:extLst>
          </p:cNvPr>
          <p:cNvPicPr>
            <a:picLocks noChangeAspect="1"/>
          </p:cNvPicPr>
          <p:nvPr/>
        </p:nvPicPr>
        <p:blipFill>
          <a:blip r:embed="rId4"/>
          <a:stretch>
            <a:fillRect/>
          </a:stretch>
        </p:blipFill>
        <p:spPr>
          <a:xfrm>
            <a:off x="8048417" y="3221573"/>
            <a:ext cx="3629233" cy="3429000"/>
          </a:xfrm>
          <a:prstGeom prst="rect">
            <a:avLst/>
          </a:prstGeom>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DB18C882-2AA2-44B0-9C1B-5707BFEEDC41}"/>
              </a:ext>
            </a:extLst>
          </p:cNvPr>
          <p:cNvPicPr>
            <a:picLocks noChangeAspect="1"/>
          </p:cNvPicPr>
          <p:nvPr/>
        </p:nvPicPr>
        <p:blipFill>
          <a:blip r:embed="rId5"/>
          <a:stretch>
            <a:fillRect/>
          </a:stretch>
        </p:blipFill>
        <p:spPr>
          <a:xfrm>
            <a:off x="3102916" y="4240463"/>
            <a:ext cx="3356607" cy="2617537"/>
          </a:xfrm>
          <a:prstGeom prst="rect">
            <a:avLst/>
          </a:prstGeom>
          <a:ln>
            <a:noFill/>
          </a:ln>
          <a:effectLst>
            <a:outerShdw blurRad="292100" dist="139700" dir="2700000" algn="tl" rotWithShape="0">
              <a:srgbClr val="333333">
                <a:alpha val="65000"/>
              </a:srgbClr>
            </a:outerShdw>
          </a:effectLst>
        </p:spPr>
      </p:pic>
      <p:pic>
        <p:nvPicPr>
          <p:cNvPr id="19" name="Obrázek 18">
            <a:extLst>
              <a:ext uri="{FF2B5EF4-FFF2-40B4-BE49-F238E27FC236}">
                <a16:creationId xmlns:a16="http://schemas.microsoft.com/office/drawing/2014/main" id="{D9133F6F-2899-480A-97DC-0B9D344003B4}"/>
              </a:ext>
            </a:extLst>
          </p:cNvPr>
          <p:cNvPicPr>
            <a:picLocks noChangeAspect="1"/>
          </p:cNvPicPr>
          <p:nvPr/>
        </p:nvPicPr>
        <p:blipFill>
          <a:blip r:embed="rId6"/>
          <a:stretch>
            <a:fillRect/>
          </a:stretch>
        </p:blipFill>
        <p:spPr>
          <a:xfrm>
            <a:off x="-7983" y="4242309"/>
            <a:ext cx="2923078" cy="2615691"/>
          </a:xfrm>
          <a:prstGeom prst="rect">
            <a:avLst/>
          </a:prstGeom>
          <a:ln>
            <a:noFill/>
          </a:ln>
          <a:effectLst>
            <a:outerShdw blurRad="292100" dist="139700" dir="2700000" algn="tl" rotWithShape="0">
              <a:srgbClr val="333333">
                <a:alpha val="65000"/>
              </a:srgbClr>
            </a:outerShdw>
          </a:effectLst>
        </p:spPr>
      </p:pic>
      <p:sp>
        <p:nvSpPr>
          <p:cNvPr id="21" name="TextovéPole 20">
            <a:extLst>
              <a:ext uri="{FF2B5EF4-FFF2-40B4-BE49-F238E27FC236}">
                <a16:creationId xmlns:a16="http://schemas.microsoft.com/office/drawing/2014/main" id="{0544034A-EA7A-4DB4-BA3E-202819D3FEB2}"/>
              </a:ext>
            </a:extLst>
          </p:cNvPr>
          <p:cNvSpPr txBox="1"/>
          <p:nvPr/>
        </p:nvSpPr>
        <p:spPr>
          <a:xfrm>
            <a:off x="3189816" y="3263449"/>
            <a:ext cx="6396566" cy="338554"/>
          </a:xfrm>
          <a:prstGeom prst="rect">
            <a:avLst/>
          </a:prstGeom>
          <a:noFill/>
        </p:spPr>
        <p:txBody>
          <a:bodyPr wrap="square">
            <a:spAutoFit/>
          </a:bodyPr>
          <a:lstStyle/>
          <a:p>
            <a:r>
              <a:rPr lang="cs-CZ" sz="1600" dirty="0">
                <a:hlinkClick r:id="rId7"/>
              </a:rPr>
              <a:t>https://www.asz.cz/cs</a:t>
            </a:r>
            <a:r>
              <a:rPr lang="cs-CZ" sz="1600">
                <a:hlinkClick r:id="rId7"/>
              </a:rPr>
              <a:t>/program-pestra-krajina</a:t>
            </a:r>
            <a:r>
              <a:rPr lang="cs-CZ" sz="1600"/>
              <a:t> </a:t>
            </a:r>
            <a:endParaRPr lang="cs-CZ" sz="1600" dirty="0"/>
          </a:p>
        </p:txBody>
      </p:sp>
    </p:spTree>
    <p:extLst>
      <p:ext uri="{BB962C8B-B14F-4D97-AF65-F5344CB8AC3E}">
        <p14:creationId xmlns:p14="http://schemas.microsoft.com/office/powerpoint/2010/main" val="5538699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r>
              <a:rPr lang="cs-CZ" dirty="0">
                <a:hlinkClick r:id="rId2"/>
              </a:rPr>
              <a:t>https://geoportal.vumop.cz/</a:t>
            </a:r>
            <a:r>
              <a:rPr lang="cs-CZ" dirty="0"/>
              <a:t> </a:t>
            </a:r>
          </a:p>
          <a:p>
            <a:pPr lvl="1"/>
            <a:r>
              <a:rPr lang="cs-CZ" dirty="0"/>
              <a:t>ochrana půdy před erozí a před zábory</a:t>
            </a:r>
          </a:p>
          <a:p>
            <a:pPr lvl="1"/>
            <a:r>
              <a:rPr lang="cs-CZ" dirty="0"/>
              <a:t>protierozní kalkulačka a kalkulačka vláhové potřeby</a:t>
            </a:r>
          </a:p>
          <a:p>
            <a:pPr lvl="1"/>
            <a:r>
              <a:rPr lang="cs-CZ" dirty="0"/>
              <a:t>limity využití půdy</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6" name="Obrázek 5">
            <a:extLst>
              <a:ext uri="{FF2B5EF4-FFF2-40B4-BE49-F238E27FC236}">
                <a16:creationId xmlns:a16="http://schemas.microsoft.com/office/drawing/2014/main" id="{133267D6-F29E-4076-A76B-1B99D70CFC41}"/>
              </a:ext>
            </a:extLst>
          </p:cNvPr>
          <p:cNvPicPr>
            <a:picLocks noChangeAspect="1"/>
          </p:cNvPicPr>
          <p:nvPr/>
        </p:nvPicPr>
        <p:blipFill rotWithShape="1">
          <a:blip r:embed="rId3"/>
          <a:srcRect l="19598" t="15556" r="19776" b="8501"/>
          <a:stretch/>
        </p:blipFill>
        <p:spPr>
          <a:xfrm>
            <a:off x="5534744" y="2609798"/>
            <a:ext cx="5169607" cy="4047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82872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BDF5F3-7A18-4A77-8919-498B22D48874}"/>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52C262B-7086-478C-BC95-C7322CE4693F}"/>
              </a:ext>
            </a:extLst>
          </p:cNvPr>
          <p:cNvSpPr>
            <a:spLocks noGrp="1"/>
          </p:cNvSpPr>
          <p:nvPr>
            <p:ph idx="1"/>
          </p:nvPr>
        </p:nvSpPr>
        <p:spPr>
          <a:xfrm>
            <a:off x="704850" y="1212782"/>
            <a:ext cx="11061720" cy="4778443"/>
          </a:xfrm>
        </p:spPr>
        <p:txBody>
          <a:bodyPr/>
          <a:lstStyle/>
          <a:p>
            <a:pPr marL="0" indent="0">
              <a:buNone/>
            </a:pPr>
            <a:r>
              <a:rPr lang="cs-CZ" b="1" dirty="0"/>
              <a:t>Příklad - limity půdy (</a:t>
            </a:r>
            <a:r>
              <a:rPr lang="cs-CZ" b="1" dirty="0">
                <a:hlinkClick r:id="rId2"/>
              </a:rPr>
              <a:t>https://limitypudy.vumop.cz</a:t>
            </a:r>
            <a:r>
              <a:rPr lang="cs-CZ" b="1" dirty="0"/>
              <a:t>) </a:t>
            </a:r>
          </a:p>
          <a:p>
            <a:r>
              <a:rPr lang="cs-CZ" sz="1800" dirty="0"/>
              <a:t>podpora zachování nejkvalitnější zemědělské půdy pro zemědělskou produkci</a:t>
            </a:r>
          </a:p>
          <a:p>
            <a:r>
              <a:rPr lang="cs-CZ" sz="1800" dirty="0"/>
              <a:t>revidovat kolik je této půdy reálně k dispozici a kde je lokalizovaná</a:t>
            </a:r>
          </a:p>
          <a:p>
            <a:r>
              <a:rPr lang="cs-CZ" sz="1800" dirty="0"/>
              <a:t>možné zahrnutí problematiky zajištění požadované potravinové soběstačnosti do územního plánování</a:t>
            </a:r>
          </a:p>
          <a:p>
            <a:r>
              <a:rPr lang="cs-CZ" sz="1800" dirty="0"/>
              <a:t>pomoci řešit problematiku využití zem. lokalit potencionálně vhodných pro regeneraci a investice</a:t>
            </a:r>
          </a:p>
          <a:p>
            <a:r>
              <a:rPr lang="cs-CZ" sz="1800" dirty="0"/>
              <a:t>pomoci objektivizovat odborná vyjádření resortu k připomínkovaným návrhům konkrétních investičních záměrů, pokud se tyto návrhy týkají právě nejkvalitnějších půd a zpřístupnit dostupné relevantní podklady pro tato vyjádření</a:t>
            </a:r>
          </a:p>
          <a:p>
            <a:endParaRPr lang="cs-CZ" dirty="0"/>
          </a:p>
        </p:txBody>
      </p:sp>
      <p:sp>
        <p:nvSpPr>
          <p:cNvPr id="4" name="Zástupný symbol pro číslo snímku 3">
            <a:extLst>
              <a:ext uri="{FF2B5EF4-FFF2-40B4-BE49-F238E27FC236}">
                <a16:creationId xmlns:a16="http://schemas.microsoft.com/office/drawing/2014/main" id="{5669DB4E-8E56-4B98-B044-2164A0345287}"/>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pic>
        <p:nvPicPr>
          <p:cNvPr id="5" name="Obrázek 4">
            <a:extLst>
              <a:ext uri="{FF2B5EF4-FFF2-40B4-BE49-F238E27FC236}">
                <a16:creationId xmlns:a16="http://schemas.microsoft.com/office/drawing/2014/main" id="{0F8C0518-6F28-4A33-B907-5140EB3699E4}"/>
              </a:ext>
            </a:extLst>
          </p:cNvPr>
          <p:cNvPicPr>
            <a:picLocks noChangeAspect="1"/>
          </p:cNvPicPr>
          <p:nvPr/>
        </p:nvPicPr>
        <p:blipFill>
          <a:blip r:embed="rId3"/>
          <a:stretch>
            <a:fillRect/>
          </a:stretch>
        </p:blipFill>
        <p:spPr>
          <a:xfrm>
            <a:off x="8182901" y="129187"/>
            <a:ext cx="3583669" cy="1392063"/>
          </a:xfrm>
          <a:prstGeom prst="rect">
            <a:avLst/>
          </a:prstGeom>
          <a:solidFill>
            <a:schemeClr val="bg1"/>
          </a:solidFill>
        </p:spPr>
      </p:pic>
      <p:pic>
        <p:nvPicPr>
          <p:cNvPr id="7" name="Obrázek 6">
            <a:extLst>
              <a:ext uri="{FF2B5EF4-FFF2-40B4-BE49-F238E27FC236}">
                <a16:creationId xmlns:a16="http://schemas.microsoft.com/office/drawing/2014/main" id="{85A42A44-F80E-49AC-9A34-DD2F0D93E0A7}"/>
              </a:ext>
            </a:extLst>
          </p:cNvPr>
          <p:cNvPicPr>
            <a:picLocks noChangeAspect="1"/>
          </p:cNvPicPr>
          <p:nvPr/>
        </p:nvPicPr>
        <p:blipFill>
          <a:blip r:embed="rId4"/>
          <a:stretch>
            <a:fillRect/>
          </a:stretch>
        </p:blipFill>
        <p:spPr>
          <a:xfrm>
            <a:off x="5702872" y="3822858"/>
            <a:ext cx="4565254" cy="3035142"/>
          </a:xfrm>
          <a:prstGeom prst="rect">
            <a:avLst/>
          </a:prstGeom>
        </p:spPr>
      </p:pic>
      <p:pic>
        <p:nvPicPr>
          <p:cNvPr id="6" name="Obrázek 5">
            <a:extLst>
              <a:ext uri="{FF2B5EF4-FFF2-40B4-BE49-F238E27FC236}">
                <a16:creationId xmlns:a16="http://schemas.microsoft.com/office/drawing/2014/main" id="{D60E3EC8-A9E8-41FC-88FA-30E378B1CF05}"/>
              </a:ext>
            </a:extLst>
          </p:cNvPr>
          <p:cNvPicPr>
            <a:picLocks noChangeAspect="1"/>
          </p:cNvPicPr>
          <p:nvPr/>
        </p:nvPicPr>
        <p:blipFill>
          <a:blip r:embed="rId5"/>
          <a:stretch>
            <a:fillRect/>
          </a:stretch>
        </p:blipFill>
        <p:spPr>
          <a:xfrm>
            <a:off x="3229762" y="5469505"/>
            <a:ext cx="3190953" cy="351426"/>
          </a:xfrm>
          <a:prstGeom prst="rect">
            <a:avLst/>
          </a:prstGeom>
        </p:spPr>
      </p:pic>
    </p:spTree>
    <p:extLst>
      <p:ext uri="{BB962C8B-B14F-4D97-AF65-F5344CB8AC3E}">
        <p14:creationId xmlns:p14="http://schemas.microsoft.com/office/powerpoint/2010/main" val="3259876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4F4903-363B-478A-B6E0-4C33DA7E30F0}"/>
              </a:ext>
            </a:extLst>
          </p:cNvPr>
          <p:cNvSpPr>
            <a:spLocks noGrp="1"/>
          </p:cNvSpPr>
          <p:nvPr>
            <p:ph type="title"/>
          </p:nvPr>
        </p:nvSpPr>
        <p:spPr>
          <a:xfrm>
            <a:off x="704850" y="329472"/>
            <a:ext cx="3945791"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602B5D60-88FB-4D21-806F-B637EFB4FDF3}"/>
              </a:ext>
            </a:extLst>
          </p:cNvPr>
          <p:cNvSpPr>
            <a:spLocks noGrp="1"/>
          </p:cNvSpPr>
          <p:nvPr>
            <p:ph idx="1"/>
          </p:nvPr>
        </p:nvSpPr>
        <p:spPr>
          <a:xfrm>
            <a:off x="704850" y="1635853"/>
            <a:ext cx="3808427" cy="4355372"/>
          </a:xfrm>
        </p:spPr>
        <p:txBody>
          <a:bodyPr/>
          <a:lstStyle/>
          <a:p>
            <a:pPr marL="0" indent="0">
              <a:buNone/>
            </a:pPr>
            <a:r>
              <a:rPr lang="cs-CZ" b="1" dirty="0"/>
              <a:t>Příklad - limity půdy (</a:t>
            </a:r>
            <a:r>
              <a:rPr lang="cs-CZ" sz="2000" b="1" dirty="0">
                <a:hlinkClick r:id="rId2"/>
              </a:rPr>
              <a:t>https://limitypudy.vumop.cz</a:t>
            </a:r>
            <a:r>
              <a:rPr lang="cs-CZ" b="1" dirty="0"/>
              <a:t>) </a:t>
            </a:r>
          </a:p>
          <a:p>
            <a:endParaRPr lang="cs-CZ" dirty="0"/>
          </a:p>
        </p:txBody>
      </p:sp>
      <p:sp>
        <p:nvSpPr>
          <p:cNvPr id="4" name="Zástupný symbol pro číslo snímku 3">
            <a:extLst>
              <a:ext uri="{FF2B5EF4-FFF2-40B4-BE49-F238E27FC236}">
                <a16:creationId xmlns:a16="http://schemas.microsoft.com/office/drawing/2014/main" id="{B963CDC4-9D00-44E0-AC9F-90726489AD07}"/>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pic>
        <p:nvPicPr>
          <p:cNvPr id="6" name="Obrázek 5">
            <a:extLst>
              <a:ext uri="{FF2B5EF4-FFF2-40B4-BE49-F238E27FC236}">
                <a16:creationId xmlns:a16="http://schemas.microsoft.com/office/drawing/2014/main" id="{477AB496-DE85-4484-B371-43C7EBF885B0}"/>
              </a:ext>
            </a:extLst>
          </p:cNvPr>
          <p:cNvPicPr>
            <a:picLocks noChangeAspect="1"/>
          </p:cNvPicPr>
          <p:nvPr/>
        </p:nvPicPr>
        <p:blipFill>
          <a:blip r:embed="rId3"/>
          <a:stretch>
            <a:fillRect/>
          </a:stretch>
        </p:blipFill>
        <p:spPr>
          <a:xfrm>
            <a:off x="4650641" y="23123"/>
            <a:ext cx="7541359" cy="6858000"/>
          </a:xfrm>
          <a:prstGeom prst="rect">
            <a:avLst/>
          </a:prstGeom>
        </p:spPr>
      </p:pic>
    </p:spTree>
    <p:extLst>
      <p:ext uri="{BB962C8B-B14F-4D97-AF65-F5344CB8AC3E}">
        <p14:creationId xmlns:p14="http://schemas.microsoft.com/office/powerpoint/2010/main" val="64984393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32B17-1EC6-4842-A6D3-C87CF1E375B4}"/>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1D2D406F-6931-4342-A22D-E1860E2EA336}"/>
              </a:ext>
            </a:extLst>
          </p:cNvPr>
          <p:cNvSpPr>
            <a:spLocks noGrp="1"/>
          </p:cNvSpPr>
          <p:nvPr>
            <p:ph idx="1"/>
          </p:nvPr>
        </p:nvSpPr>
        <p:spPr/>
        <p:txBody>
          <a:bodyPr/>
          <a:lstStyle/>
          <a:p>
            <a:pPr marL="0" indent="0">
              <a:buNone/>
            </a:pPr>
            <a:r>
              <a:rPr lang="cs-CZ" b="1" dirty="0"/>
              <a:t>co mohu udělat já?</a:t>
            </a:r>
          </a:p>
        </p:txBody>
      </p:sp>
      <p:sp>
        <p:nvSpPr>
          <p:cNvPr id="4" name="Zástupný symbol pro číslo snímku 3">
            <a:extLst>
              <a:ext uri="{FF2B5EF4-FFF2-40B4-BE49-F238E27FC236}">
                <a16:creationId xmlns:a16="http://schemas.microsoft.com/office/drawing/2014/main" id="{87E6B839-0DE1-4F96-8466-24FDEC9E2460}"/>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pic>
        <p:nvPicPr>
          <p:cNvPr id="5" name="Obrázek 4">
            <a:extLst>
              <a:ext uri="{FF2B5EF4-FFF2-40B4-BE49-F238E27FC236}">
                <a16:creationId xmlns:a16="http://schemas.microsoft.com/office/drawing/2014/main" id="{E3A95110-AADE-4168-9C70-D9BDA4F62424}"/>
              </a:ext>
            </a:extLst>
          </p:cNvPr>
          <p:cNvPicPr>
            <a:picLocks noChangeAspect="1"/>
          </p:cNvPicPr>
          <p:nvPr/>
        </p:nvPicPr>
        <p:blipFill rotWithShape="1">
          <a:blip r:embed="rId2"/>
          <a:srcRect l="12181" t="11131" r="22070" b="10337"/>
          <a:stretch/>
        </p:blipFill>
        <p:spPr>
          <a:xfrm>
            <a:off x="4663649" y="1212782"/>
            <a:ext cx="7389076" cy="5516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896276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113BB-3D38-482F-A22A-DEA4DFCEF6FF}"/>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F41CBBFB-D568-474E-AC6F-9221973B6D8A}"/>
              </a:ext>
            </a:extLst>
          </p:cNvPr>
          <p:cNvSpPr>
            <a:spLocks noGrp="1"/>
          </p:cNvSpPr>
          <p:nvPr>
            <p:ph idx="1"/>
          </p:nvPr>
        </p:nvSpPr>
        <p:spPr>
          <a:xfrm>
            <a:off x="704851" y="1212782"/>
            <a:ext cx="6783966" cy="4778443"/>
          </a:xfrm>
        </p:spPr>
        <p:txBody>
          <a:bodyPr/>
          <a:lstStyle/>
          <a:p>
            <a:pPr marL="0" indent="0">
              <a:buNone/>
            </a:pPr>
            <a:r>
              <a:rPr lang="cs-CZ" dirty="0"/>
              <a:t>půda nám může v ochraně jí samotné významně pomoci !</a:t>
            </a:r>
          </a:p>
          <a:p>
            <a:pPr marL="0" indent="0">
              <a:buNone/>
            </a:pPr>
            <a:r>
              <a:rPr lang="cs-CZ" dirty="0"/>
              <a:t>(otočení začarovaného kruhu)</a:t>
            </a:r>
          </a:p>
        </p:txBody>
      </p:sp>
      <p:sp>
        <p:nvSpPr>
          <p:cNvPr id="4" name="Zástupný symbol pro číslo snímku 3">
            <a:extLst>
              <a:ext uri="{FF2B5EF4-FFF2-40B4-BE49-F238E27FC236}">
                <a16:creationId xmlns:a16="http://schemas.microsoft.com/office/drawing/2014/main" id="{3876600B-DB9C-4AC7-AC74-2D240A876E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7" name="Obrázek 6">
            <a:extLst>
              <a:ext uri="{FF2B5EF4-FFF2-40B4-BE49-F238E27FC236}">
                <a16:creationId xmlns:a16="http://schemas.microsoft.com/office/drawing/2014/main" id="{10123112-2057-4BDE-9FF7-A19908975B7C}"/>
              </a:ext>
            </a:extLst>
          </p:cNvPr>
          <p:cNvPicPr>
            <a:picLocks noChangeAspect="1"/>
          </p:cNvPicPr>
          <p:nvPr/>
        </p:nvPicPr>
        <p:blipFill>
          <a:blip r:embed="rId2"/>
          <a:stretch>
            <a:fillRect/>
          </a:stretch>
        </p:blipFill>
        <p:spPr>
          <a:xfrm>
            <a:off x="7612692" y="0"/>
            <a:ext cx="4509763" cy="6858000"/>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E89E5A5C-366C-427D-8446-463664802E39}"/>
              </a:ext>
            </a:extLst>
          </p:cNvPr>
          <p:cNvSpPr txBox="1"/>
          <p:nvPr/>
        </p:nvSpPr>
        <p:spPr>
          <a:xfrm>
            <a:off x="4703183" y="6045926"/>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
        <p:nvSpPr>
          <p:cNvPr id="6" name="Šipka: zahnutá nahoru 5">
            <a:extLst>
              <a:ext uri="{FF2B5EF4-FFF2-40B4-BE49-F238E27FC236}">
                <a16:creationId xmlns:a16="http://schemas.microsoft.com/office/drawing/2014/main" id="{1B243703-2119-406F-B800-1B0E423D7186}"/>
              </a:ext>
            </a:extLst>
          </p:cNvPr>
          <p:cNvSpPr/>
          <p:nvPr/>
        </p:nvSpPr>
        <p:spPr bwMode="auto">
          <a:xfrm>
            <a:off x="1073791" y="3570218"/>
            <a:ext cx="1359017"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Šipka: zahnutá nahoru 8">
            <a:extLst>
              <a:ext uri="{FF2B5EF4-FFF2-40B4-BE49-F238E27FC236}">
                <a16:creationId xmlns:a16="http://schemas.microsoft.com/office/drawing/2014/main" id="{4D0DE952-9E3D-42EE-852F-F444BC43B52F}"/>
              </a:ext>
            </a:extLst>
          </p:cNvPr>
          <p:cNvSpPr/>
          <p:nvPr/>
        </p:nvSpPr>
        <p:spPr bwMode="auto">
          <a:xfrm rot="10800000">
            <a:off x="999688" y="2963665"/>
            <a:ext cx="1359017"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zahnutá nahoru 9">
            <a:extLst>
              <a:ext uri="{FF2B5EF4-FFF2-40B4-BE49-F238E27FC236}">
                <a16:creationId xmlns:a16="http://schemas.microsoft.com/office/drawing/2014/main" id="{C38C7CB3-8C5E-4ECB-A151-3942363094B5}"/>
              </a:ext>
            </a:extLst>
          </p:cNvPr>
          <p:cNvSpPr/>
          <p:nvPr/>
        </p:nvSpPr>
        <p:spPr bwMode="auto">
          <a:xfrm flipH="1">
            <a:off x="3797172" y="3583713"/>
            <a:ext cx="1359015"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zahnutá nahoru 10">
            <a:extLst>
              <a:ext uri="{FF2B5EF4-FFF2-40B4-BE49-F238E27FC236}">
                <a16:creationId xmlns:a16="http://schemas.microsoft.com/office/drawing/2014/main" id="{C7F078EF-8679-4444-AC6C-585EC8823C8C}"/>
              </a:ext>
            </a:extLst>
          </p:cNvPr>
          <p:cNvSpPr/>
          <p:nvPr/>
        </p:nvSpPr>
        <p:spPr bwMode="auto">
          <a:xfrm rot="10800000" flipH="1">
            <a:off x="3861099" y="2950170"/>
            <a:ext cx="1359015"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25446914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Limitní hodnoty obsahů </a:t>
            </a:r>
            <a:r>
              <a:rPr lang="cs-CZ" sz="3200" dirty="0" err="1"/>
              <a:t>polutantnů</a:t>
            </a:r>
            <a:r>
              <a:rPr lang="cs-CZ" sz="3200" dirty="0"/>
              <a:t> v půdě, legislativa omezení vstupů kontaminantů do půd, odpady, kaly, sediment, hnojiva, pesticidy, chemikálie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58</a:t>
            </a:fld>
            <a:endParaRPr lang="cs-CZ" altLang="cs-CZ" noProof="0" dirty="0"/>
          </a:p>
        </p:txBody>
      </p:sp>
    </p:spTree>
    <p:extLst>
      <p:ext uri="{BB962C8B-B14F-4D97-AF65-F5344CB8AC3E}">
        <p14:creationId xmlns:p14="http://schemas.microsoft.com/office/powerpoint/2010/main" val="683595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8B4CDD-C80B-4781-AD94-D9B45AF0187E}"/>
              </a:ext>
            </a:extLst>
          </p:cNvPr>
          <p:cNvSpPr>
            <a:spLocks noGrp="1"/>
          </p:cNvSpPr>
          <p:nvPr>
            <p:ph type="title"/>
          </p:nvPr>
        </p:nvSpPr>
        <p:spPr/>
        <p:txBody>
          <a:bodyPr/>
          <a:lstStyle/>
          <a:p>
            <a:r>
              <a:rPr lang="cs-CZ" dirty="0"/>
              <a:t>Ochrana půdy proti kontaminaci v EU</a:t>
            </a:r>
          </a:p>
        </p:txBody>
      </p:sp>
      <p:sp>
        <p:nvSpPr>
          <p:cNvPr id="4" name="Zástupný symbol pro číslo snímku 3">
            <a:extLst>
              <a:ext uri="{FF2B5EF4-FFF2-40B4-BE49-F238E27FC236}">
                <a16:creationId xmlns:a16="http://schemas.microsoft.com/office/drawing/2014/main" id="{4C373271-F220-4718-95ED-676E22FABAB3}"/>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6" name="Obrázek 5">
            <a:extLst>
              <a:ext uri="{FF2B5EF4-FFF2-40B4-BE49-F238E27FC236}">
                <a16:creationId xmlns:a16="http://schemas.microsoft.com/office/drawing/2014/main" id="{EF390D48-F730-400A-A899-50094D66B9E9}"/>
              </a:ext>
            </a:extLst>
          </p:cNvPr>
          <p:cNvPicPr>
            <a:picLocks noChangeAspect="1"/>
          </p:cNvPicPr>
          <p:nvPr/>
        </p:nvPicPr>
        <p:blipFill rotWithShape="1">
          <a:blip r:embed="rId2"/>
          <a:srcRect b="29006"/>
          <a:stretch/>
        </p:blipFill>
        <p:spPr>
          <a:xfrm>
            <a:off x="67658" y="969934"/>
            <a:ext cx="5444354" cy="5888066"/>
          </a:xfrm>
          <a:prstGeom prst="rect">
            <a:avLst/>
          </a:prstGeom>
        </p:spPr>
      </p:pic>
      <p:sp>
        <p:nvSpPr>
          <p:cNvPr id="8" name="TextovéPole 7">
            <a:extLst>
              <a:ext uri="{FF2B5EF4-FFF2-40B4-BE49-F238E27FC236}">
                <a16:creationId xmlns:a16="http://schemas.microsoft.com/office/drawing/2014/main" id="{28BF4C6C-D392-49C1-8272-D63BE1241F4E}"/>
              </a:ext>
            </a:extLst>
          </p:cNvPr>
          <p:cNvSpPr txBox="1"/>
          <p:nvPr/>
        </p:nvSpPr>
        <p:spPr>
          <a:xfrm>
            <a:off x="5851403" y="6251529"/>
            <a:ext cx="5664322" cy="553998"/>
          </a:xfrm>
          <a:prstGeom prst="rect">
            <a:avLst/>
          </a:prstGeom>
          <a:noFill/>
        </p:spPr>
        <p:txBody>
          <a:bodyPr wrap="square">
            <a:spAutoFit/>
          </a:bodyPr>
          <a:lstStyle/>
          <a:p>
            <a:r>
              <a:rPr lang="cs-CZ" sz="1000" dirty="0">
                <a:latin typeface="+mn-lt"/>
              </a:rPr>
              <a:t>JRC (2018): Status </a:t>
            </a:r>
            <a:r>
              <a:rPr lang="cs-CZ" sz="1000" dirty="0" err="1">
                <a:latin typeface="+mn-lt"/>
              </a:rPr>
              <a:t>of</a:t>
            </a:r>
            <a:r>
              <a:rPr lang="cs-CZ" sz="1000" dirty="0">
                <a:latin typeface="+mn-lt"/>
              </a:rPr>
              <a:t> </a:t>
            </a:r>
            <a:r>
              <a:rPr lang="cs-CZ" sz="1000" dirty="0" err="1">
                <a:latin typeface="+mn-lt"/>
              </a:rPr>
              <a:t>local</a:t>
            </a:r>
            <a:r>
              <a:rPr lang="cs-CZ" sz="1000" dirty="0">
                <a:latin typeface="+mn-lt"/>
              </a:rPr>
              <a:t> </a:t>
            </a:r>
            <a:r>
              <a:rPr lang="cs-CZ" sz="1000" dirty="0" err="1">
                <a:latin typeface="+mn-lt"/>
              </a:rPr>
              <a:t>soil</a:t>
            </a:r>
            <a:r>
              <a:rPr lang="cs-CZ" sz="1000" dirty="0">
                <a:latin typeface="+mn-lt"/>
              </a:rPr>
              <a:t> </a:t>
            </a:r>
            <a:r>
              <a:rPr lang="cs-CZ" sz="1000" dirty="0" err="1">
                <a:latin typeface="+mn-lt"/>
              </a:rPr>
              <a:t>contamination</a:t>
            </a:r>
            <a:r>
              <a:rPr lang="cs-CZ" sz="1000" dirty="0">
                <a:latin typeface="+mn-lt"/>
              </a:rPr>
              <a:t> in </a:t>
            </a:r>
            <a:r>
              <a:rPr lang="cs-CZ" sz="1000" dirty="0" err="1">
                <a:latin typeface="+mn-lt"/>
              </a:rPr>
              <a:t>Europe</a:t>
            </a:r>
            <a:r>
              <a:rPr lang="cs-CZ" sz="1000" dirty="0">
                <a:latin typeface="+mn-lt"/>
              </a:rPr>
              <a:t>: </a:t>
            </a:r>
            <a:r>
              <a:rPr lang="cs-CZ" sz="1000" dirty="0" err="1">
                <a:latin typeface="+mn-lt"/>
              </a:rPr>
              <a:t>Revision</a:t>
            </a:r>
            <a:r>
              <a:rPr lang="cs-CZ" sz="1000" dirty="0">
                <a:latin typeface="+mn-lt"/>
              </a:rPr>
              <a:t> </a:t>
            </a:r>
            <a:r>
              <a:rPr lang="cs-CZ" sz="1000" dirty="0" err="1">
                <a:latin typeface="+mn-lt"/>
              </a:rPr>
              <a:t>of</a:t>
            </a:r>
            <a:r>
              <a:rPr lang="cs-CZ" sz="1000" dirty="0">
                <a:latin typeface="+mn-lt"/>
              </a:rPr>
              <a:t> </a:t>
            </a:r>
            <a:r>
              <a:rPr lang="cs-CZ" sz="1000" dirty="0" err="1">
                <a:latin typeface="+mn-lt"/>
              </a:rPr>
              <a:t>the</a:t>
            </a:r>
            <a:r>
              <a:rPr lang="cs-CZ" sz="1000" dirty="0">
                <a:latin typeface="+mn-lt"/>
              </a:rPr>
              <a:t> </a:t>
            </a:r>
            <a:r>
              <a:rPr lang="cs-CZ" sz="1000" dirty="0" err="1">
                <a:latin typeface="+mn-lt"/>
              </a:rPr>
              <a:t>indicator</a:t>
            </a:r>
            <a:r>
              <a:rPr lang="cs-CZ" sz="1000" dirty="0">
                <a:latin typeface="+mn-lt"/>
              </a:rPr>
              <a:t> “</a:t>
            </a:r>
            <a:r>
              <a:rPr lang="cs-CZ" sz="1000" dirty="0" err="1">
                <a:latin typeface="+mn-lt"/>
              </a:rPr>
              <a:t>Progress</a:t>
            </a:r>
            <a:r>
              <a:rPr lang="cs-CZ" sz="1000" dirty="0">
                <a:latin typeface="+mn-lt"/>
              </a:rPr>
              <a:t> in </a:t>
            </a:r>
            <a:r>
              <a:rPr lang="cs-CZ" sz="1000" dirty="0" err="1">
                <a:latin typeface="+mn-lt"/>
              </a:rPr>
              <a:t>the</a:t>
            </a:r>
            <a:r>
              <a:rPr lang="cs-CZ" sz="1000" dirty="0">
                <a:latin typeface="+mn-lt"/>
              </a:rPr>
              <a:t> management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https://ec.europa.eu/jrc/en/publication/status-local-soil-contamination-europe-revision-indicator-progress-management-contaminated-sites</a:t>
            </a:r>
            <a:r>
              <a:rPr lang="cs-CZ" sz="1000" dirty="0">
                <a:latin typeface="+mn-lt"/>
              </a:rPr>
              <a:t> </a:t>
            </a:r>
          </a:p>
        </p:txBody>
      </p:sp>
      <p:pic>
        <p:nvPicPr>
          <p:cNvPr id="14" name="Obrázek 13">
            <a:extLst>
              <a:ext uri="{FF2B5EF4-FFF2-40B4-BE49-F238E27FC236}">
                <a16:creationId xmlns:a16="http://schemas.microsoft.com/office/drawing/2014/main" id="{FD58A7A0-BAFE-4ED0-85B0-6209AB58AAEB}"/>
              </a:ext>
            </a:extLst>
          </p:cNvPr>
          <p:cNvPicPr>
            <a:picLocks noChangeAspect="1"/>
          </p:cNvPicPr>
          <p:nvPr/>
        </p:nvPicPr>
        <p:blipFill rotWithShape="1">
          <a:blip r:embed="rId4"/>
          <a:srcRect b="63290"/>
          <a:stretch/>
        </p:blipFill>
        <p:spPr>
          <a:xfrm>
            <a:off x="5512012" y="969933"/>
            <a:ext cx="5158784" cy="2756667"/>
          </a:xfrm>
          <a:prstGeom prst="rect">
            <a:avLst/>
          </a:prstGeom>
        </p:spPr>
      </p:pic>
      <p:pic>
        <p:nvPicPr>
          <p:cNvPr id="9" name="Obrázek 8">
            <a:extLst>
              <a:ext uri="{FF2B5EF4-FFF2-40B4-BE49-F238E27FC236}">
                <a16:creationId xmlns:a16="http://schemas.microsoft.com/office/drawing/2014/main" id="{0B6CF2D1-F932-4622-8CE8-F0CD5681E605}"/>
              </a:ext>
            </a:extLst>
          </p:cNvPr>
          <p:cNvPicPr>
            <a:picLocks noChangeAspect="1"/>
          </p:cNvPicPr>
          <p:nvPr/>
        </p:nvPicPr>
        <p:blipFill rotWithShape="1">
          <a:blip r:embed="rId2"/>
          <a:srcRect t="74191"/>
          <a:stretch/>
        </p:blipFill>
        <p:spPr>
          <a:xfrm>
            <a:off x="5817273" y="3726600"/>
            <a:ext cx="4501901" cy="1769957"/>
          </a:xfrm>
          <a:prstGeom prst="rect">
            <a:avLst/>
          </a:prstGeom>
        </p:spPr>
      </p:pic>
      <p:pic>
        <p:nvPicPr>
          <p:cNvPr id="10" name="Obrázek 9">
            <a:extLst>
              <a:ext uri="{FF2B5EF4-FFF2-40B4-BE49-F238E27FC236}">
                <a16:creationId xmlns:a16="http://schemas.microsoft.com/office/drawing/2014/main" id="{E671A8D8-BABF-4DD3-9332-D2BC330B1903}"/>
              </a:ext>
            </a:extLst>
          </p:cNvPr>
          <p:cNvPicPr>
            <a:picLocks noChangeAspect="1"/>
          </p:cNvPicPr>
          <p:nvPr/>
        </p:nvPicPr>
        <p:blipFill rotWithShape="1">
          <a:blip r:embed="rId4"/>
          <a:srcRect t="95810"/>
          <a:stretch/>
        </p:blipFill>
        <p:spPr>
          <a:xfrm>
            <a:off x="5739830" y="5425301"/>
            <a:ext cx="4704464" cy="286912"/>
          </a:xfrm>
          <a:prstGeom prst="rect">
            <a:avLst/>
          </a:prstGeom>
        </p:spPr>
      </p:pic>
      <p:pic>
        <p:nvPicPr>
          <p:cNvPr id="11" name="Picture 2" descr="Evropská unie – Wikipedie">
            <a:extLst>
              <a:ext uri="{FF2B5EF4-FFF2-40B4-BE49-F238E27FC236}">
                <a16:creationId xmlns:a16="http://schemas.microsoft.com/office/drawing/2014/main" id="{CFF36A1A-52C9-4B84-9EFE-A0864FB5D5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562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8DCBD-7A2E-40C8-B484-D76D02789C64}"/>
              </a:ext>
            </a:extLst>
          </p:cNvPr>
          <p:cNvSpPr>
            <a:spLocks noGrp="1"/>
          </p:cNvSpPr>
          <p:nvPr>
            <p:ph type="title"/>
          </p:nvPr>
        </p:nvSpPr>
        <p:spPr/>
        <p:txBody>
          <a:bodyPr/>
          <a:lstStyle/>
          <a:p>
            <a:r>
              <a:rPr lang="cs-CZ" dirty="0"/>
              <a:t>Problémy při ochraně půd</a:t>
            </a:r>
          </a:p>
        </p:txBody>
      </p:sp>
      <p:sp>
        <p:nvSpPr>
          <p:cNvPr id="3" name="Zástupný obsah 2">
            <a:extLst>
              <a:ext uri="{FF2B5EF4-FFF2-40B4-BE49-F238E27FC236}">
                <a16:creationId xmlns:a16="http://schemas.microsoft.com/office/drawing/2014/main" id="{7C4C4952-0EE1-4C42-BC2C-8B559924EB34}"/>
              </a:ext>
            </a:extLst>
          </p:cNvPr>
          <p:cNvSpPr>
            <a:spLocks noGrp="1"/>
          </p:cNvSpPr>
          <p:nvPr>
            <p:ph idx="1"/>
          </p:nvPr>
        </p:nvSpPr>
        <p:spPr/>
        <p:txBody>
          <a:bodyPr/>
          <a:lstStyle/>
          <a:p>
            <a:r>
              <a:rPr lang="cs-CZ" dirty="0"/>
              <a:t>obecný problém: </a:t>
            </a:r>
            <a:r>
              <a:rPr lang="cs-CZ" b="1" dirty="0"/>
              <a:t>soukromé vlastnictví půd </a:t>
            </a:r>
            <a:r>
              <a:rPr lang="cs-CZ" dirty="0"/>
              <a:t>– někdy malý jejich </a:t>
            </a:r>
            <a:br>
              <a:rPr lang="cs-CZ" dirty="0"/>
            </a:br>
            <a:r>
              <a:rPr lang="cs-CZ" dirty="0"/>
              <a:t>zájem o ochranu půd </a:t>
            </a:r>
            <a:r>
              <a:rPr lang="cs-CZ" sz="2000" dirty="0"/>
              <a:t>(vlastník ničí vlastní majetek, ale náklady a dopady nese </a:t>
            </a:r>
            <a:br>
              <a:rPr lang="cs-CZ" sz="2000" dirty="0"/>
            </a:br>
            <a:r>
              <a:rPr lang="cs-CZ" sz="2000" dirty="0"/>
              <a:t>celá společnost a další konsekvence)</a:t>
            </a:r>
            <a:r>
              <a:rPr lang="cs-CZ" dirty="0"/>
              <a:t>, podobně </a:t>
            </a:r>
            <a:r>
              <a:rPr lang="cs-CZ" b="1" dirty="0"/>
              <a:t>pronájem půdy</a:t>
            </a:r>
            <a:r>
              <a:rPr lang="cs-CZ" dirty="0"/>
              <a:t> </a:t>
            </a:r>
            <a:r>
              <a:rPr lang="cs-CZ" sz="2000" dirty="0"/>
              <a:t>(nájemce </a:t>
            </a:r>
            <a:br>
              <a:rPr lang="cs-CZ" sz="2000" dirty="0"/>
            </a:br>
            <a:r>
              <a:rPr lang="cs-CZ" sz="2000" dirty="0"/>
              <a:t>ničí půdu, která není jeho, - snaha rychlého zisku)</a:t>
            </a:r>
          </a:p>
          <a:p>
            <a:r>
              <a:rPr lang="cs-CZ" dirty="0"/>
              <a:t>vytvoření jednotné politiky a legislativy je složité vzhledem </a:t>
            </a:r>
            <a:br>
              <a:rPr lang="cs-CZ" dirty="0"/>
            </a:br>
            <a:r>
              <a:rPr lang="cs-CZ" dirty="0"/>
              <a:t>k </a:t>
            </a:r>
            <a:r>
              <a:rPr lang="cs-CZ" b="1" dirty="0"/>
              <a:t>rozmanitosti regionů</a:t>
            </a:r>
            <a:r>
              <a:rPr lang="cs-CZ" dirty="0"/>
              <a:t>, klimatu, způsobu hospodaření s půdou a legislativě jednotlivých států</a:t>
            </a:r>
          </a:p>
          <a:p>
            <a:r>
              <a:rPr lang="cs-CZ" dirty="0"/>
              <a:t>v rámci jednotlivých států rozdělení kompetencí do </a:t>
            </a:r>
            <a:r>
              <a:rPr lang="cs-CZ" b="1" dirty="0"/>
              <a:t>různých rezortů</a:t>
            </a:r>
          </a:p>
          <a:p>
            <a:r>
              <a:rPr lang="cs-CZ" dirty="0"/>
              <a:t>přetrvává </a:t>
            </a:r>
            <a:r>
              <a:rPr lang="cs-CZ" b="1" dirty="0"/>
              <a:t>převládající pohled </a:t>
            </a:r>
            <a:r>
              <a:rPr lang="cs-CZ" dirty="0"/>
              <a:t>na půdu pouze jako výrobní prostředek, častý je také pohled na půdu jako nevyčerpatelný zdroj (nutná osvěta)</a:t>
            </a:r>
          </a:p>
          <a:p>
            <a:r>
              <a:rPr lang="cs-CZ" dirty="0"/>
              <a:t>ochrana půdy zemědělské a lesní - chybí legislativa pro </a:t>
            </a:r>
            <a:r>
              <a:rPr lang="cs-CZ" b="1" dirty="0"/>
              <a:t>jinou půdu </a:t>
            </a:r>
            <a:r>
              <a:rPr lang="cs-CZ" dirty="0"/>
              <a:t>(důvod)</a:t>
            </a:r>
          </a:p>
          <a:p>
            <a:r>
              <a:rPr lang="cs-CZ" dirty="0"/>
              <a:t>dořešení právní </a:t>
            </a:r>
            <a:r>
              <a:rPr lang="cs-CZ" b="1" dirty="0"/>
              <a:t>odpovědnosti původců degradace</a:t>
            </a:r>
          </a:p>
          <a:p>
            <a:r>
              <a:rPr lang="cs-CZ" dirty="0"/>
              <a:t>...</a:t>
            </a:r>
          </a:p>
          <a:p>
            <a:endParaRPr lang="cs-CZ" dirty="0"/>
          </a:p>
        </p:txBody>
      </p:sp>
      <p:sp>
        <p:nvSpPr>
          <p:cNvPr id="4" name="Zástupný symbol pro číslo snímku 3">
            <a:extLst>
              <a:ext uri="{FF2B5EF4-FFF2-40B4-BE49-F238E27FC236}">
                <a16:creationId xmlns:a16="http://schemas.microsoft.com/office/drawing/2014/main" id="{83752816-6926-463E-AB00-242C5B83E583}"/>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5" name="Obrázek 4">
            <a:extLst>
              <a:ext uri="{FF2B5EF4-FFF2-40B4-BE49-F238E27FC236}">
                <a16:creationId xmlns:a16="http://schemas.microsoft.com/office/drawing/2014/main" id="{0966A008-BC62-48E8-8E2E-56270D5E6A8D}"/>
              </a:ext>
            </a:extLst>
          </p:cNvPr>
          <p:cNvPicPr>
            <a:picLocks noChangeAspect="1"/>
          </p:cNvPicPr>
          <p:nvPr/>
        </p:nvPicPr>
        <p:blipFill>
          <a:blip r:embed="rId2"/>
          <a:stretch>
            <a:fillRect/>
          </a:stretch>
        </p:blipFill>
        <p:spPr>
          <a:xfrm>
            <a:off x="10563368" y="129187"/>
            <a:ext cx="1489358" cy="2142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747735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proti kontaminaci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0888734" cy="4778443"/>
          </a:xfrm>
        </p:spPr>
        <p:txBody>
          <a:bodyPr/>
          <a:lstStyle/>
          <a:p>
            <a:pPr marL="0" indent="0">
              <a:buNone/>
            </a:pPr>
            <a:r>
              <a:rPr lang="cs-CZ" b="1" dirty="0">
                <a:solidFill>
                  <a:srgbClr val="FF0000"/>
                </a:solidFill>
              </a:rPr>
              <a:t>Půdní tematická strategie a Rámcová směrnice o půdě</a:t>
            </a:r>
            <a:endParaRPr lang="cs-CZ" dirty="0"/>
          </a:p>
          <a:p>
            <a:r>
              <a:rPr lang="cs-CZ" sz="2000" dirty="0"/>
              <a:t>ve vztahu k půdní kontaminaci by pro státy plynuly (ale není přijata!) důležité požadavky:</a:t>
            </a:r>
          </a:p>
          <a:p>
            <a:pPr lvl="1"/>
            <a:r>
              <a:rPr lang="cs-CZ" sz="1600" dirty="0"/>
              <a:t>založit inventarizaci kontaminovaných lokalit</a:t>
            </a:r>
          </a:p>
          <a:p>
            <a:pPr lvl="1"/>
            <a:r>
              <a:rPr lang="cs-CZ" sz="1600" dirty="0"/>
              <a:t>identifikovat lokality, kde jsou prokazatelně přítomné nebezpečné látky v takových koncentracích, že představují podstatné riziko pro lidské zdraví a/nebo životní prostředí</a:t>
            </a:r>
          </a:p>
          <a:p>
            <a:pPr lvl="1"/>
            <a:r>
              <a:rPr lang="cs-CZ" sz="1600" dirty="0"/>
              <a:t>vyhodnotit riziko s přihlédnutím k současnému a schválenému budoucímu využití daných pozemků</a:t>
            </a:r>
          </a:p>
          <a:p>
            <a:pPr lvl="1"/>
            <a:r>
              <a:rPr lang="cs-CZ" sz="1600" dirty="0"/>
              <a:t>zhodnotit pro tyto lokality pravděpodobnost významného dopadu pro lidské zdraví a životní prostředí na základě analýzy dostupných informací o lokalitě, koncentracích rizikových látek a místně specifické procedury hodnocení rizika</a:t>
            </a:r>
          </a:p>
          <a:p>
            <a:pPr lvl="1"/>
            <a:r>
              <a:rPr lang="cs-CZ" sz="1600" dirty="0"/>
              <a:t>zajistit na základě  této inventury </a:t>
            </a:r>
            <a:r>
              <a:rPr lang="cs-CZ" sz="1600" dirty="0" err="1"/>
              <a:t>remediaci</a:t>
            </a:r>
            <a:r>
              <a:rPr lang="cs-CZ" sz="1600" dirty="0"/>
              <a:t> kontaminovaných lokalit </a:t>
            </a:r>
          </a:p>
          <a:p>
            <a:pPr lvl="1"/>
            <a:r>
              <a:rPr lang="cs-CZ" sz="1600" dirty="0"/>
              <a:t>vypracovat  národní </a:t>
            </a:r>
            <a:r>
              <a:rPr lang="cs-CZ" sz="1600" dirty="0" err="1"/>
              <a:t>remediační</a:t>
            </a:r>
            <a:r>
              <a:rPr lang="cs-CZ" sz="1600" dirty="0"/>
              <a:t> strategii (definovat finanční zdroje a časový plán, cíle nápravy stavu, určení pořadí lokalit …)</a:t>
            </a:r>
          </a:p>
          <a:p>
            <a:endParaRPr lang="cs-CZ" sz="2000"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Evropská unie – Wikipedie">
            <a:extLst>
              <a:ext uri="{FF2B5EF4-FFF2-40B4-BE49-F238E27FC236}">
                <a16:creationId xmlns:a16="http://schemas.microsoft.com/office/drawing/2014/main" id="{7C6A2FD6-5A59-4061-92D6-960F623C6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53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pPr eaLnBrk="1" hangingPunct="1">
              <a:defRPr/>
            </a:pPr>
            <a:r>
              <a:rPr lang="cs-CZ" dirty="0"/>
              <a:t>Ochrana půdy proti kontaminaci v EU</a:t>
            </a:r>
            <a:endParaRPr lang="en-US" dirty="0"/>
          </a:p>
        </p:txBody>
      </p:sp>
      <p:sp>
        <p:nvSpPr>
          <p:cNvPr id="880643" name="Rectangle 3"/>
          <p:cNvSpPr>
            <a:spLocks noGrp="1" noChangeArrowheads="1"/>
          </p:cNvSpPr>
          <p:nvPr>
            <p:ph idx="1"/>
          </p:nvPr>
        </p:nvSpPr>
        <p:spPr/>
        <p:txBody>
          <a:bodyPr/>
          <a:lstStyle/>
          <a:p>
            <a:pPr eaLnBrk="1" hangingPunct="1">
              <a:defRPr/>
            </a:pPr>
            <a:r>
              <a:rPr lang="cs-CZ" dirty="0"/>
              <a:t>potřeba tvorby ucelených strategií jak </a:t>
            </a:r>
            <a:r>
              <a:rPr lang="cs-CZ" b="1" dirty="0">
                <a:solidFill>
                  <a:srgbClr val="FF0000"/>
                </a:solidFill>
              </a:rPr>
              <a:t>evidovat, hodnotit a sanovat</a:t>
            </a:r>
            <a:r>
              <a:rPr lang="cs-CZ" dirty="0">
                <a:solidFill>
                  <a:schemeClr val="tx2"/>
                </a:solidFill>
              </a:rPr>
              <a:t> </a:t>
            </a:r>
            <a:r>
              <a:rPr lang="cs-CZ" dirty="0"/>
              <a:t>kontaminované oblasti </a:t>
            </a:r>
            <a:endParaRPr lang="cs-CZ" dirty="0">
              <a:solidFill>
                <a:schemeClr val="tx2"/>
              </a:solidFill>
            </a:endParaRPr>
          </a:p>
          <a:p>
            <a:pPr eaLnBrk="1" hangingPunct="1">
              <a:defRPr/>
            </a:pPr>
            <a:r>
              <a:rPr lang="cs-CZ" dirty="0"/>
              <a:t>potřeba účinné legislativy fungující jako systém </a:t>
            </a:r>
            <a:r>
              <a:rPr lang="cs-CZ" b="1" dirty="0">
                <a:solidFill>
                  <a:srgbClr val="FF0000"/>
                </a:solidFill>
              </a:rPr>
              <a:t>preventivní ochrany půd před kontaminací</a:t>
            </a:r>
          </a:p>
          <a:p>
            <a:pPr eaLnBrk="1" hangingPunct="1">
              <a:lnSpc>
                <a:spcPct val="90000"/>
              </a:lnSpc>
              <a:defRPr/>
            </a:pPr>
            <a:r>
              <a:rPr lang="cs-CZ" dirty="0"/>
              <a:t>výsledkem by mělo být zabránění další kontaminaci, zhodnocení stavu půd, </a:t>
            </a:r>
            <a:r>
              <a:rPr lang="cs-CZ" b="1" dirty="0">
                <a:solidFill>
                  <a:srgbClr val="FF0000"/>
                </a:solidFill>
              </a:rPr>
              <a:t>vyhodnocení rizik</a:t>
            </a:r>
            <a:r>
              <a:rPr lang="cs-CZ" dirty="0">
                <a:solidFill>
                  <a:srgbClr val="FF0000"/>
                </a:solidFill>
              </a:rPr>
              <a:t> </a:t>
            </a:r>
            <a:r>
              <a:rPr lang="cs-CZ" dirty="0"/>
              <a:t>a náprava situace do stavu </a:t>
            </a:r>
            <a:r>
              <a:rPr lang="cs-CZ" b="1" dirty="0"/>
              <a:t>akceptovaného rizika</a:t>
            </a:r>
          </a:p>
          <a:p>
            <a:pPr eaLnBrk="1" hangingPunct="1">
              <a:lnSpc>
                <a:spcPct val="90000"/>
              </a:lnSpc>
              <a:defRPr/>
            </a:pPr>
            <a:r>
              <a:rPr lang="cs-CZ" dirty="0"/>
              <a:t>potřeba implementovat moderní metody hodnocení humánních i ekologických </a:t>
            </a:r>
            <a:r>
              <a:rPr lang="cs-CZ" b="1" dirty="0">
                <a:solidFill>
                  <a:srgbClr val="FF0000"/>
                </a:solidFill>
              </a:rPr>
              <a:t>rizik</a:t>
            </a:r>
            <a:r>
              <a:rPr lang="cs-CZ" dirty="0"/>
              <a:t> (příklad vyspělého systému je v Holandsku)</a:t>
            </a:r>
          </a:p>
          <a:p>
            <a:pPr eaLnBrk="1" hangingPunct="1">
              <a:lnSpc>
                <a:spcPct val="90000"/>
              </a:lnSpc>
              <a:defRPr/>
            </a:pPr>
            <a:r>
              <a:rPr lang="cs-CZ" dirty="0"/>
              <a:t>potřeba zapojit moderní nástroje půdní ekotoxikologie (hodnocení biodostupnosti a biotesty)</a:t>
            </a:r>
            <a:endParaRPr lang="en-US" dirty="0"/>
          </a:p>
        </p:txBody>
      </p:sp>
      <p:pic>
        <p:nvPicPr>
          <p:cNvPr id="4" name="Picture 2" descr="Evropská unie – Wikipedie">
            <a:extLst>
              <a:ext uri="{FF2B5EF4-FFF2-40B4-BE49-F238E27FC236}">
                <a16:creationId xmlns:a16="http://schemas.microsoft.com/office/drawing/2014/main" id="{899F2AF7-A227-4E6F-B30D-033EBFD0E8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33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anim calcmode="lin" valueType="num">
                                      <p:cBhvr additive="base">
                                        <p:cTn id="7" dur="500" fill="hold"/>
                                        <p:tgtEl>
                                          <p:spTgt spid="880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80643">
                                            <p:txEl>
                                              <p:pRg st="1" end="1"/>
                                            </p:txEl>
                                          </p:spTgt>
                                        </p:tgtEl>
                                        <p:attrNameLst>
                                          <p:attrName>style.visibility</p:attrName>
                                        </p:attrNameLst>
                                      </p:cBhvr>
                                      <p:to>
                                        <p:strVal val="visible"/>
                                      </p:to>
                                    </p:set>
                                    <p:anim calcmode="lin" valueType="num">
                                      <p:cBhvr additive="base">
                                        <p:cTn id="13" dur="500" fill="hold"/>
                                        <p:tgtEl>
                                          <p:spTgt spid="880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80643">
                                            <p:txEl>
                                              <p:pRg st="2" end="2"/>
                                            </p:txEl>
                                          </p:spTgt>
                                        </p:tgtEl>
                                        <p:attrNameLst>
                                          <p:attrName>style.visibility</p:attrName>
                                        </p:attrNameLst>
                                      </p:cBhvr>
                                      <p:to>
                                        <p:strVal val="visible"/>
                                      </p:to>
                                    </p:set>
                                    <p:anim calcmode="lin" valueType="num">
                                      <p:cBhvr additive="base">
                                        <p:cTn id="19" dur="500" fill="hold"/>
                                        <p:tgtEl>
                                          <p:spTgt spid="880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80643">
                                            <p:txEl>
                                              <p:pRg st="3" end="3"/>
                                            </p:txEl>
                                          </p:spTgt>
                                        </p:tgtEl>
                                        <p:attrNameLst>
                                          <p:attrName>style.visibility</p:attrName>
                                        </p:attrNameLst>
                                      </p:cBhvr>
                                      <p:to>
                                        <p:strVal val="visible"/>
                                      </p:to>
                                    </p:set>
                                    <p:anim calcmode="lin" valueType="num">
                                      <p:cBhvr additive="base">
                                        <p:cTn id="25" dur="500" fill="hold"/>
                                        <p:tgtEl>
                                          <p:spTgt spid="8806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80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80643">
                                            <p:txEl>
                                              <p:pRg st="4" end="4"/>
                                            </p:txEl>
                                          </p:spTgt>
                                        </p:tgtEl>
                                        <p:attrNameLst>
                                          <p:attrName>style.visibility</p:attrName>
                                        </p:attrNameLst>
                                      </p:cBhvr>
                                      <p:to>
                                        <p:strVal val="visible"/>
                                      </p:to>
                                    </p:set>
                                    <p:anim calcmode="lin" valueType="num">
                                      <p:cBhvr additive="base">
                                        <p:cTn id="31" dur="500" fill="hold"/>
                                        <p:tgtEl>
                                          <p:spTgt spid="8806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806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Tři přístupy k ochraně půd před kontaminací</a:t>
            </a:r>
          </a:p>
        </p:txBody>
      </p:sp>
      <p:sp>
        <p:nvSpPr>
          <p:cNvPr id="3" name="Zástupný symbol pro obsah 2"/>
          <p:cNvSpPr>
            <a:spLocks noGrp="1"/>
          </p:cNvSpPr>
          <p:nvPr>
            <p:ph idx="1"/>
          </p:nvPr>
        </p:nvSpPr>
        <p:spPr/>
        <p:txBody>
          <a:bodyPr/>
          <a:lstStyle/>
          <a:p>
            <a:pPr lvl="0"/>
            <a:r>
              <a:rPr lang="cs-CZ" sz="1800" b="1" dirty="0">
                <a:solidFill>
                  <a:srgbClr val="FF0000"/>
                </a:solidFill>
              </a:rPr>
              <a:t>Hodnocení existujícího stavu půdy a kontaminovaných míst</a:t>
            </a:r>
            <a:r>
              <a:rPr lang="cs-CZ" sz="1800" dirty="0">
                <a:solidFill>
                  <a:srgbClr val="FF0000"/>
                </a:solidFill>
              </a:rPr>
              <a:t> </a:t>
            </a:r>
          </a:p>
          <a:p>
            <a:pPr lvl="1"/>
            <a:r>
              <a:rPr lang="cs-CZ" sz="1600" dirty="0"/>
              <a:t>vyhovující pro určité účely? vyžaduje sanaci? jinak využívána?</a:t>
            </a:r>
          </a:p>
          <a:p>
            <a:pPr lvl="1"/>
            <a:r>
              <a:rPr lang="cs-CZ" sz="1600" dirty="0"/>
              <a:t>limitní hodnoty + procesy, které nastanou po překročení</a:t>
            </a:r>
          </a:p>
          <a:p>
            <a:pPr lvl="0"/>
            <a:r>
              <a:rPr lang="cs-CZ" sz="1800" b="1" dirty="0">
                <a:solidFill>
                  <a:srgbClr val="FF0000"/>
                </a:solidFill>
              </a:rPr>
              <a:t>Regulace vstupů do půdy a na půdu</a:t>
            </a:r>
            <a:r>
              <a:rPr lang="cs-CZ" sz="1800" dirty="0">
                <a:solidFill>
                  <a:srgbClr val="FF0000"/>
                </a:solidFill>
              </a:rPr>
              <a:t> </a:t>
            </a:r>
          </a:p>
          <a:p>
            <a:pPr lvl="1"/>
            <a:r>
              <a:rPr lang="cs-CZ" sz="1600" dirty="0"/>
              <a:t>materiály, které mohou mít negativní důsledky pro půdní kvalitu</a:t>
            </a:r>
          </a:p>
          <a:p>
            <a:pPr lvl="1"/>
            <a:r>
              <a:rPr lang="cs-CZ" sz="1600" dirty="0"/>
              <a:t>limitní koncentrace v materiálech, které jsou do půdy přidávány, či mohou s půdou přijít do styku při únicích či haváriích</a:t>
            </a:r>
          </a:p>
          <a:p>
            <a:pPr lvl="1"/>
            <a:r>
              <a:rPr lang="cs-CZ" sz="1600" dirty="0"/>
              <a:t>někdy limitní hodnoty i pro půdu, na níž má být materiál aplikován</a:t>
            </a:r>
          </a:p>
          <a:p>
            <a:pPr lvl="0"/>
            <a:r>
              <a:rPr lang="cs-CZ" sz="1800" b="1" dirty="0">
                <a:solidFill>
                  <a:srgbClr val="FF0000"/>
                </a:solidFill>
              </a:rPr>
              <a:t>Nově vyráběné či existující chemické látky, včetně biocidů, přípravků na ochranu rostlin, hnojiv a léčiv</a:t>
            </a:r>
          </a:p>
          <a:p>
            <a:pPr lvl="1"/>
            <a:r>
              <a:rPr lang="cs-CZ" sz="1600" dirty="0"/>
              <a:t>omezení možnosti, že mohou kontaminovat půdu a způsobit v ní negativní efekty</a:t>
            </a:r>
          </a:p>
          <a:p>
            <a:pPr lvl="1"/>
            <a:r>
              <a:rPr lang="cs-CZ" sz="1600" dirty="0"/>
              <a:t>specifikovány podmínky a kriteria, kterými se má prokázat, že významné ohrožení půdy nenastane</a:t>
            </a:r>
          </a:p>
          <a:p>
            <a:pPr lvl="1"/>
            <a:r>
              <a:rPr lang="cs-CZ" sz="1600" dirty="0"/>
              <a:t>omezení výroby či používání látky, opatření, snižující nebezpečí pro půdu</a:t>
            </a:r>
          </a:p>
          <a:p>
            <a:pPr lvl="1"/>
            <a:r>
              <a:rPr lang="cs-CZ" sz="1600" dirty="0"/>
              <a:t>modelování a prediktivní hodnocení humánních a ekologických rizik</a:t>
            </a:r>
          </a:p>
        </p:txBody>
      </p:sp>
      <p:pic>
        <p:nvPicPr>
          <p:cNvPr id="4" name="Picture 2" descr="Evropská unie – Wikipedie">
            <a:extLst>
              <a:ext uri="{FF2B5EF4-FFF2-40B4-BE49-F238E27FC236}">
                <a16:creationId xmlns:a16="http://schemas.microsoft.com/office/drawing/2014/main" id="{63F6665D-5CCA-4719-B38F-09887E174B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6109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dirty="0"/>
              <a:t>nejsou centrálně nastaveny - každý stát má ve své legislativě předpisy pro hodnocení kontaminace půd, přístupy však velmi rozdílné:</a:t>
            </a:r>
          </a:p>
          <a:p>
            <a:pPr lvl="1"/>
            <a:r>
              <a:rPr lang="cs-CZ" dirty="0"/>
              <a:t>různé systémy limitních hodnot </a:t>
            </a:r>
          </a:p>
          <a:p>
            <a:pPr lvl="1"/>
            <a:r>
              <a:rPr lang="cs-CZ" dirty="0"/>
              <a:t>jednoduché i složitější metody rizikové analýzy</a:t>
            </a:r>
          </a:p>
          <a:p>
            <a:pPr lvl="1"/>
            <a:r>
              <a:rPr lang="cs-CZ" dirty="0"/>
              <a:t>přechodové stupně mezi limitními hodnotami a metodami rizikové analýzy</a:t>
            </a:r>
          </a:p>
          <a:p>
            <a:r>
              <a:rPr lang="cs-CZ" dirty="0"/>
              <a:t>různé názvy limitů: </a:t>
            </a:r>
            <a:r>
              <a:rPr lang="cs-CZ" sz="1600" dirty="0" err="1"/>
              <a:t>soil</a:t>
            </a:r>
            <a:r>
              <a:rPr lang="cs-CZ" sz="1600" dirty="0"/>
              <a:t> screening </a:t>
            </a:r>
            <a:r>
              <a:rPr lang="cs-CZ" sz="1600" dirty="0" err="1"/>
              <a:t>levels</a:t>
            </a:r>
            <a:r>
              <a:rPr lang="cs-CZ" sz="1600" dirty="0"/>
              <a:t>/</a:t>
            </a:r>
            <a:r>
              <a:rPr lang="cs-CZ" sz="1600" dirty="0" err="1"/>
              <a:t>values</a:t>
            </a:r>
            <a:r>
              <a:rPr lang="cs-CZ" sz="1600" dirty="0"/>
              <a:t> – SSL/SV; </a:t>
            </a:r>
            <a:r>
              <a:rPr lang="cs-CZ" sz="1600" dirty="0" err="1"/>
              <a:t>environmental</a:t>
            </a:r>
            <a:r>
              <a:rPr lang="cs-CZ" sz="1600" dirty="0"/>
              <a:t> </a:t>
            </a:r>
            <a:r>
              <a:rPr lang="cs-CZ" sz="1600" dirty="0" err="1"/>
              <a:t>quality</a:t>
            </a:r>
            <a:r>
              <a:rPr lang="cs-CZ" sz="1600" dirty="0"/>
              <a:t> </a:t>
            </a:r>
            <a:r>
              <a:rPr lang="cs-CZ" sz="1600" dirty="0" err="1"/>
              <a:t>standards</a:t>
            </a:r>
            <a:r>
              <a:rPr lang="cs-CZ" sz="1600" dirty="0"/>
              <a:t> – EQS; </a:t>
            </a:r>
            <a:r>
              <a:rPr lang="cs-CZ" sz="1600" dirty="0" err="1"/>
              <a:t>environmental</a:t>
            </a:r>
            <a:r>
              <a:rPr lang="cs-CZ" sz="1600" dirty="0"/>
              <a:t> risk </a:t>
            </a:r>
            <a:r>
              <a:rPr lang="cs-CZ" sz="1600" dirty="0" err="1"/>
              <a:t>limits</a:t>
            </a:r>
            <a:r>
              <a:rPr lang="cs-CZ" sz="1600" dirty="0"/>
              <a:t> – ERL; </a:t>
            </a:r>
            <a:r>
              <a:rPr lang="cs-CZ" sz="1600" dirty="0" err="1"/>
              <a:t>soil</a:t>
            </a:r>
            <a:r>
              <a:rPr lang="cs-CZ" sz="1600" dirty="0"/>
              <a:t> </a:t>
            </a:r>
            <a:r>
              <a:rPr lang="cs-CZ" sz="1600" dirty="0" err="1"/>
              <a:t>guideline</a:t>
            </a:r>
            <a:r>
              <a:rPr lang="cs-CZ" sz="1600" dirty="0"/>
              <a:t> </a:t>
            </a:r>
            <a:r>
              <a:rPr lang="cs-CZ" sz="1600" dirty="0" err="1"/>
              <a:t>values</a:t>
            </a:r>
            <a:r>
              <a:rPr lang="cs-CZ" sz="1600" dirty="0"/>
              <a:t> – SGV; maximum </a:t>
            </a:r>
            <a:r>
              <a:rPr lang="cs-CZ" sz="1600" dirty="0" err="1"/>
              <a:t>permissible</a:t>
            </a:r>
            <a:r>
              <a:rPr lang="cs-CZ" sz="1600" dirty="0"/>
              <a:t> </a:t>
            </a:r>
            <a:r>
              <a:rPr lang="cs-CZ" sz="1600" dirty="0" err="1"/>
              <a:t>concentration</a:t>
            </a:r>
            <a:r>
              <a:rPr lang="cs-CZ" sz="1600" dirty="0"/>
              <a:t> – MPC; </a:t>
            </a:r>
            <a:r>
              <a:rPr lang="cs-CZ" sz="1600" dirty="0" err="1"/>
              <a:t>negligible</a:t>
            </a:r>
            <a:r>
              <a:rPr lang="cs-CZ" sz="1600" dirty="0"/>
              <a:t> </a:t>
            </a:r>
            <a:r>
              <a:rPr lang="cs-CZ" sz="1600" dirty="0" err="1"/>
              <a:t>concentration</a:t>
            </a:r>
            <a:r>
              <a:rPr lang="cs-CZ" sz="1600" dirty="0"/>
              <a:t> – NC; </a:t>
            </a:r>
            <a:r>
              <a:rPr lang="cs-CZ" sz="1600" dirty="0" err="1"/>
              <a:t>trigger</a:t>
            </a:r>
            <a:r>
              <a:rPr lang="cs-CZ" sz="1600" dirty="0"/>
              <a:t> </a:t>
            </a:r>
            <a:r>
              <a:rPr lang="cs-CZ" sz="1600" dirty="0" err="1"/>
              <a:t>values</a:t>
            </a:r>
            <a:r>
              <a:rPr lang="cs-CZ" sz="1600" dirty="0"/>
              <a:t>, reference </a:t>
            </a:r>
            <a:r>
              <a:rPr lang="cs-CZ" sz="1600" dirty="0" err="1"/>
              <a:t>values</a:t>
            </a:r>
            <a:r>
              <a:rPr lang="cs-CZ" sz="1600" dirty="0"/>
              <a:t>, </a:t>
            </a:r>
            <a:r>
              <a:rPr lang="cs-CZ" sz="1600" dirty="0" err="1"/>
              <a:t>target</a:t>
            </a:r>
            <a:r>
              <a:rPr lang="cs-CZ" sz="1600" dirty="0"/>
              <a:t> </a:t>
            </a:r>
            <a:r>
              <a:rPr lang="cs-CZ" sz="1600" dirty="0" err="1"/>
              <a:t>values</a:t>
            </a:r>
            <a:r>
              <a:rPr lang="cs-CZ" sz="1600" dirty="0"/>
              <a:t>, </a:t>
            </a:r>
            <a:r>
              <a:rPr lang="cs-CZ" sz="1600" dirty="0" err="1"/>
              <a:t>intervention</a:t>
            </a:r>
            <a:r>
              <a:rPr lang="cs-CZ" sz="1600" dirty="0"/>
              <a:t> </a:t>
            </a:r>
            <a:r>
              <a:rPr lang="cs-CZ" sz="1600" dirty="0" err="1"/>
              <a:t>values</a:t>
            </a:r>
            <a:r>
              <a:rPr lang="cs-CZ" sz="1600" dirty="0"/>
              <a:t>, </a:t>
            </a:r>
            <a:r>
              <a:rPr lang="cs-CZ" sz="1600" dirty="0" err="1"/>
              <a:t>clean</a:t>
            </a:r>
            <a:r>
              <a:rPr lang="cs-CZ" sz="1600" dirty="0"/>
              <a:t>-up </a:t>
            </a:r>
            <a:r>
              <a:rPr lang="cs-CZ" sz="1600" dirty="0" err="1"/>
              <a:t>values</a:t>
            </a:r>
            <a:r>
              <a:rPr lang="cs-CZ" sz="1600" dirty="0"/>
              <a:t>, </a:t>
            </a:r>
            <a:r>
              <a:rPr lang="cs-CZ" sz="1600" dirty="0" err="1"/>
              <a:t>cut-off</a:t>
            </a:r>
            <a:r>
              <a:rPr lang="cs-CZ" sz="1600" dirty="0"/>
              <a:t> </a:t>
            </a:r>
            <a:r>
              <a:rPr lang="cs-CZ" sz="1600" dirty="0" err="1"/>
              <a:t>values</a:t>
            </a:r>
            <a:r>
              <a:rPr lang="cs-CZ" sz="1600" dirty="0"/>
              <a:t> ...</a:t>
            </a:r>
            <a:endParaRPr lang="cs-CZ" dirty="0"/>
          </a:p>
          <a:p>
            <a:r>
              <a:rPr lang="cs-CZ" sz="2200" dirty="0"/>
              <a:t>liší se význam a interpretace jednotlivých limitů, většinou jsou:</a:t>
            </a:r>
          </a:p>
          <a:p>
            <a:pPr lvl="1"/>
            <a:r>
              <a:rPr lang="cs-CZ" sz="1800" b="1" dirty="0" err="1"/>
              <a:t>pozaďové</a:t>
            </a:r>
            <a:r>
              <a:rPr lang="cs-CZ" sz="1800" b="1" dirty="0"/>
              <a:t> koncentrace </a:t>
            </a:r>
            <a:r>
              <a:rPr lang="cs-CZ" sz="1800" dirty="0"/>
              <a:t>či </a:t>
            </a:r>
            <a:r>
              <a:rPr lang="cs-CZ" sz="1800" b="1" dirty="0"/>
              <a:t>bezpečné koncentrace</a:t>
            </a:r>
            <a:r>
              <a:rPr lang="cs-CZ" sz="1800" dirty="0"/>
              <a:t>, které dlouhodobě neohrožují funkce půdy </a:t>
            </a:r>
          </a:p>
          <a:p>
            <a:pPr lvl="1"/>
            <a:r>
              <a:rPr lang="cs-CZ" sz="1800" b="1" dirty="0"/>
              <a:t>problémové koncentrace</a:t>
            </a:r>
            <a:r>
              <a:rPr lang="cs-CZ" sz="1800" dirty="0"/>
              <a:t>, při nichž musí být zahájena další akce (omezení použití půdy, </a:t>
            </a:r>
            <a:r>
              <a:rPr lang="cs-CZ" sz="1800" dirty="0" err="1"/>
              <a:t>remediace</a:t>
            </a:r>
            <a:r>
              <a:rPr lang="cs-CZ" sz="1800" dirty="0"/>
              <a:t>, místně specifická analýza rizik apod.)</a:t>
            </a:r>
          </a:p>
          <a:p>
            <a:pPr lvl="1"/>
            <a:r>
              <a:rPr lang="cs-CZ" sz="1800" dirty="0"/>
              <a:t>někdy specifikovány i koncentrace, které vyžadují další průzkum – </a:t>
            </a:r>
            <a:r>
              <a:rPr lang="cs-CZ" sz="1800" b="1" dirty="0"/>
              <a:t>intervenční koncentrace</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7" name="Picture 2" descr="Evropská unie – Wikipedie">
            <a:extLst>
              <a:ext uri="{FF2B5EF4-FFF2-40B4-BE49-F238E27FC236}">
                <a16:creationId xmlns:a16="http://schemas.microsoft.com/office/drawing/2014/main" id="{F8EDC044-73E8-4DBC-82BE-F42284C39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9906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dirty="0"/>
              <a:t>nejvyspělejší systém limitních obsahů má tradičně Holandsko</a:t>
            </a:r>
          </a:p>
          <a:p>
            <a:pPr lvl="1"/>
            <a:r>
              <a:rPr lang="cs-CZ" dirty="0"/>
              <a:t>Maximum </a:t>
            </a:r>
            <a:r>
              <a:rPr lang="cs-CZ" dirty="0" err="1"/>
              <a:t>Permissible</a:t>
            </a:r>
            <a:r>
              <a:rPr lang="cs-CZ" dirty="0"/>
              <a:t> </a:t>
            </a:r>
            <a:r>
              <a:rPr lang="cs-CZ" dirty="0" err="1"/>
              <a:t>Concentration</a:t>
            </a:r>
            <a:r>
              <a:rPr lang="cs-CZ" dirty="0"/>
              <a:t> – MPC</a:t>
            </a:r>
          </a:p>
          <a:p>
            <a:pPr lvl="1"/>
            <a:r>
              <a:rPr lang="cs-CZ" dirty="0" err="1"/>
              <a:t>Negligible</a:t>
            </a:r>
            <a:r>
              <a:rPr lang="cs-CZ" dirty="0"/>
              <a:t> </a:t>
            </a:r>
            <a:r>
              <a:rPr lang="cs-CZ" dirty="0" err="1"/>
              <a:t>Concentration</a:t>
            </a:r>
            <a:r>
              <a:rPr lang="cs-CZ" dirty="0"/>
              <a:t> – NC</a:t>
            </a:r>
          </a:p>
          <a:p>
            <a:r>
              <a:rPr lang="cs-CZ" dirty="0"/>
              <a:t>NL limity jsou stanoveny na základě rizika a vychází z dat o humánní toxicitě a </a:t>
            </a:r>
            <a:r>
              <a:rPr lang="cs-CZ" dirty="0" err="1"/>
              <a:t>ekotoxicitě</a:t>
            </a:r>
            <a:r>
              <a:rPr lang="cs-CZ" dirty="0"/>
              <a:t> (zpracovány statistickými výpočty a extrapolacemi a opatřeny bezpečnostními faktory) </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sp>
        <p:nvSpPr>
          <p:cNvPr id="7" name="TextovéPole 6">
            <a:extLst>
              <a:ext uri="{FF2B5EF4-FFF2-40B4-BE49-F238E27FC236}">
                <a16:creationId xmlns:a16="http://schemas.microsoft.com/office/drawing/2014/main" id="{D03B60BB-FE26-40E3-B84D-A926380FA567}"/>
              </a:ext>
            </a:extLst>
          </p:cNvPr>
          <p:cNvSpPr txBox="1"/>
          <p:nvPr/>
        </p:nvSpPr>
        <p:spPr>
          <a:xfrm>
            <a:off x="3844253" y="5234600"/>
            <a:ext cx="7732553" cy="1631216"/>
          </a:xfrm>
          <a:prstGeom prst="rect">
            <a:avLst/>
          </a:prstGeom>
          <a:noFill/>
        </p:spPr>
        <p:txBody>
          <a:bodyPr wrap="square">
            <a:spAutoFit/>
          </a:bodyPr>
          <a:lstStyle/>
          <a:p>
            <a:r>
              <a:rPr lang="cs-CZ" sz="1000" dirty="0" err="1">
                <a:latin typeface="+mn-lt"/>
              </a:rPr>
              <a:t>Crommentuijn</a:t>
            </a:r>
            <a:r>
              <a:rPr lang="cs-CZ" sz="1000" dirty="0">
                <a:latin typeface="+mn-lt"/>
              </a:rPr>
              <a:t> T., </a:t>
            </a:r>
            <a:r>
              <a:rPr lang="cs-CZ" sz="1000" dirty="0" err="1">
                <a:latin typeface="+mn-lt"/>
              </a:rPr>
              <a:t>Sijm</a:t>
            </a:r>
            <a:r>
              <a:rPr lang="cs-CZ" sz="1000" dirty="0">
                <a:latin typeface="+mn-lt"/>
              </a:rPr>
              <a:t> D., de </a:t>
            </a:r>
            <a:r>
              <a:rPr lang="cs-CZ" sz="1000" dirty="0" err="1">
                <a:latin typeface="+mn-lt"/>
              </a:rPr>
              <a:t>Bruijn</a:t>
            </a:r>
            <a:r>
              <a:rPr lang="cs-CZ" sz="1000" dirty="0">
                <a:latin typeface="+mn-lt"/>
              </a:rPr>
              <a:t> J., van den </a:t>
            </a:r>
            <a:r>
              <a:rPr lang="cs-CZ" sz="1000" dirty="0" err="1">
                <a:latin typeface="+mn-lt"/>
              </a:rPr>
              <a:t>Hoop</a:t>
            </a:r>
            <a:r>
              <a:rPr lang="cs-CZ" sz="1000" dirty="0">
                <a:latin typeface="+mn-lt"/>
              </a:rPr>
              <a:t> M., van </a:t>
            </a:r>
            <a:r>
              <a:rPr lang="cs-CZ" sz="1000" dirty="0" err="1">
                <a:latin typeface="+mn-lt"/>
              </a:rPr>
              <a:t>Leeuwen</a:t>
            </a:r>
            <a:r>
              <a:rPr lang="cs-CZ" sz="1000" dirty="0">
                <a:latin typeface="+mn-lt"/>
              </a:rPr>
              <a:t> K., van de </a:t>
            </a:r>
            <a:r>
              <a:rPr lang="cs-CZ" sz="1000" dirty="0" err="1">
                <a:latin typeface="+mn-lt"/>
              </a:rPr>
              <a:t>Plassche</a:t>
            </a:r>
            <a:r>
              <a:rPr lang="cs-CZ" sz="1000" dirty="0">
                <a:latin typeface="+mn-lt"/>
              </a:rPr>
              <a:t> E. (2000a): Maximum </a:t>
            </a:r>
            <a:r>
              <a:rPr lang="cs-CZ" sz="1000" dirty="0" err="1">
                <a:latin typeface="+mn-lt"/>
              </a:rPr>
              <a:t>permissible</a:t>
            </a:r>
            <a:r>
              <a:rPr lang="cs-CZ" sz="1000" dirty="0">
                <a:latin typeface="+mn-lt"/>
              </a:rPr>
              <a:t> and </a:t>
            </a:r>
            <a:r>
              <a:rPr lang="cs-CZ" sz="1000" dirty="0" err="1">
                <a:latin typeface="+mn-lt"/>
              </a:rPr>
              <a:t>negligible</a:t>
            </a:r>
            <a:r>
              <a:rPr lang="cs-CZ" sz="1000" dirty="0">
                <a:latin typeface="+mn-lt"/>
              </a:rPr>
              <a:t> </a:t>
            </a:r>
            <a:r>
              <a:rPr lang="cs-CZ" sz="1000" dirty="0" err="1">
                <a:latin typeface="+mn-lt"/>
              </a:rPr>
              <a:t>concentrations</a:t>
            </a:r>
            <a:r>
              <a:rPr lang="cs-CZ" sz="1000" dirty="0">
                <a:latin typeface="+mn-lt"/>
              </a:rPr>
              <a:t> </a:t>
            </a:r>
            <a:r>
              <a:rPr lang="cs-CZ" sz="1000" dirty="0" err="1">
                <a:latin typeface="+mn-lt"/>
              </a:rPr>
              <a:t>for</a:t>
            </a:r>
            <a:r>
              <a:rPr lang="cs-CZ" sz="1000" dirty="0">
                <a:latin typeface="+mn-lt"/>
              </a:rPr>
              <a:t> metals and </a:t>
            </a:r>
            <a:r>
              <a:rPr lang="cs-CZ" sz="1000" dirty="0" err="1">
                <a:latin typeface="+mn-lt"/>
              </a:rPr>
              <a:t>metalloids</a:t>
            </a:r>
            <a:r>
              <a:rPr lang="cs-CZ" sz="1000" dirty="0">
                <a:latin typeface="+mn-lt"/>
              </a:rPr>
              <a:t> in </a:t>
            </a:r>
            <a:r>
              <a:rPr lang="cs-CZ" sz="1000" dirty="0" err="1">
                <a:latin typeface="+mn-lt"/>
              </a:rPr>
              <a:t>the</a:t>
            </a:r>
            <a:r>
              <a:rPr lang="cs-CZ" sz="1000" dirty="0">
                <a:latin typeface="+mn-lt"/>
              </a:rPr>
              <a:t> </a:t>
            </a:r>
            <a:r>
              <a:rPr lang="cs-CZ" sz="1000" dirty="0" err="1">
                <a:latin typeface="+mn-lt"/>
              </a:rPr>
              <a:t>Netherlands</a:t>
            </a:r>
            <a:r>
              <a:rPr lang="cs-CZ" sz="1000" dirty="0">
                <a:latin typeface="+mn-lt"/>
              </a:rPr>
              <a:t>, </a:t>
            </a:r>
            <a:r>
              <a:rPr lang="cs-CZ" sz="1000" dirty="0" err="1">
                <a:latin typeface="+mn-lt"/>
              </a:rPr>
              <a:t>taking</a:t>
            </a:r>
            <a:r>
              <a:rPr lang="cs-CZ" sz="1000" dirty="0">
                <a:latin typeface="+mn-lt"/>
              </a:rPr>
              <a:t> </a:t>
            </a:r>
            <a:r>
              <a:rPr lang="cs-CZ" sz="1000" dirty="0" err="1">
                <a:latin typeface="+mn-lt"/>
              </a:rPr>
              <a:t>into</a:t>
            </a:r>
            <a:r>
              <a:rPr lang="cs-CZ" sz="1000" dirty="0">
                <a:latin typeface="+mn-lt"/>
              </a:rPr>
              <a:t> </a:t>
            </a:r>
            <a:r>
              <a:rPr lang="cs-CZ" sz="1000" dirty="0" err="1">
                <a:latin typeface="+mn-lt"/>
              </a:rPr>
              <a:t>account</a:t>
            </a:r>
            <a:r>
              <a:rPr lang="cs-CZ" sz="1000" dirty="0">
                <a:latin typeface="+mn-lt"/>
              </a:rPr>
              <a:t> background </a:t>
            </a:r>
            <a:r>
              <a:rPr lang="cs-CZ" sz="1000" dirty="0" err="1">
                <a:latin typeface="+mn-lt"/>
              </a:rPr>
              <a:t>concentrations</a:t>
            </a:r>
            <a:r>
              <a:rPr lang="cs-CZ" sz="1000" dirty="0">
                <a:latin typeface="+mn-lt"/>
              </a:rPr>
              <a:t>. J </a:t>
            </a:r>
            <a:r>
              <a:rPr lang="cs-CZ" sz="1000" dirty="0" err="1">
                <a:latin typeface="+mn-lt"/>
              </a:rPr>
              <a:t>Environ</a:t>
            </a:r>
            <a:r>
              <a:rPr lang="cs-CZ" sz="1000" dirty="0">
                <a:latin typeface="+mn-lt"/>
              </a:rPr>
              <a:t> </a:t>
            </a:r>
            <a:r>
              <a:rPr lang="cs-CZ" sz="1000" dirty="0" err="1">
                <a:latin typeface="+mn-lt"/>
              </a:rPr>
              <a:t>Manag</a:t>
            </a:r>
            <a:r>
              <a:rPr lang="cs-CZ" sz="1000" dirty="0">
                <a:latin typeface="+mn-lt"/>
              </a:rPr>
              <a:t> 60: 121–143. </a:t>
            </a:r>
          </a:p>
          <a:p>
            <a:r>
              <a:rPr lang="cs-CZ" sz="1000" dirty="0" err="1">
                <a:latin typeface="+mn-lt"/>
              </a:rPr>
              <a:t>Crommentuijn</a:t>
            </a:r>
            <a:r>
              <a:rPr lang="cs-CZ" sz="1000" dirty="0">
                <a:latin typeface="+mn-lt"/>
              </a:rPr>
              <a:t> T., </a:t>
            </a:r>
            <a:r>
              <a:rPr lang="cs-CZ" sz="1000" dirty="0" err="1">
                <a:latin typeface="+mn-lt"/>
              </a:rPr>
              <a:t>Sijm</a:t>
            </a:r>
            <a:r>
              <a:rPr lang="cs-CZ" sz="1000" dirty="0">
                <a:latin typeface="+mn-lt"/>
              </a:rPr>
              <a:t> D., de </a:t>
            </a:r>
            <a:r>
              <a:rPr lang="cs-CZ" sz="1000" dirty="0" err="1">
                <a:latin typeface="+mn-lt"/>
              </a:rPr>
              <a:t>Bruijn</a:t>
            </a:r>
            <a:r>
              <a:rPr lang="cs-CZ" sz="1000" dirty="0">
                <a:latin typeface="+mn-lt"/>
              </a:rPr>
              <a:t> J., van </a:t>
            </a:r>
            <a:r>
              <a:rPr lang="cs-CZ" sz="1000" dirty="0" err="1">
                <a:latin typeface="+mn-lt"/>
              </a:rPr>
              <a:t>Leeuwen</a:t>
            </a:r>
            <a:r>
              <a:rPr lang="cs-CZ" sz="1000" dirty="0">
                <a:latin typeface="+mn-lt"/>
              </a:rPr>
              <a:t> K., van de </a:t>
            </a:r>
            <a:r>
              <a:rPr lang="cs-CZ" sz="1000" dirty="0" err="1">
                <a:latin typeface="+mn-lt"/>
              </a:rPr>
              <a:t>Plassche</a:t>
            </a:r>
            <a:r>
              <a:rPr lang="cs-CZ" sz="1000" dirty="0">
                <a:latin typeface="+mn-lt"/>
              </a:rPr>
              <a:t> E. (2000b): Maximum </a:t>
            </a:r>
            <a:r>
              <a:rPr lang="cs-CZ" sz="1000" dirty="0" err="1">
                <a:latin typeface="+mn-lt"/>
              </a:rPr>
              <a:t>permissible</a:t>
            </a:r>
            <a:r>
              <a:rPr lang="cs-CZ" sz="1000" dirty="0">
                <a:latin typeface="+mn-lt"/>
              </a:rPr>
              <a:t> and </a:t>
            </a:r>
            <a:r>
              <a:rPr lang="cs-CZ" sz="1000" dirty="0" err="1">
                <a:latin typeface="+mn-lt"/>
              </a:rPr>
              <a:t>negligible</a:t>
            </a:r>
            <a:r>
              <a:rPr lang="cs-CZ" sz="1000" dirty="0">
                <a:latin typeface="+mn-lt"/>
              </a:rPr>
              <a:t> </a:t>
            </a:r>
            <a:r>
              <a:rPr lang="cs-CZ" sz="1000" dirty="0" err="1">
                <a:latin typeface="+mn-lt"/>
              </a:rPr>
              <a:t>concentrations</a:t>
            </a:r>
            <a:r>
              <a:rPr lang="cs-CZ" sz="1000" dirty="0">
                <a:latin typeface="+mn-lt"/>
              </a:rPr>
              <a:t> </a:t>
            </a:r>
            <a:r>
              <a:rPr lang="cs-CZ" sz="1000" dirty="0" err="1">
                <a:latin typeface="+mn-lt"/>
              </a:rPr>
              <a:t>for</a:t>
            </a:r>
            <a:r>
              <a:rPr lang="cs-CZ" sz="1000" dirty="0">
                <a:latin typeface="+mn-lt"/>
              </a:rPr>
              <a:t> </a:t>
            </a:r>
            <a:r>
              <a:rPr lang="cs-CZ" sz="1000" dirty="0" err="1">
                <a:latin typeface="+mn-lt"/>
              </a:rPr>
              <a:t>some</a:t>
            </a:r>
            <a:r>
              <a:rPr lang="cs-CZ" sz="1000" dirty="0">
                <a:latin typeface="+mn-lt"/>
              </a:rPr>
              <a:t> </a:t>
            </a:r>
            <a:r>
              <a:rPr lang="cs-CZ" sz="1000" dirty="0" err="1">
                <a:latin typeface="+mn-lt"/>
              </a:rPr>
              <a:t>organic</a:t>
            </a:r>
            <a:r>
              <a:rPr lang="cs-CZ" sz="1000" dirty="0">
                <a:latin typeface="+mn-lt"/>
              </a:rPr>
              <a:t> </a:t>
            </a:r>
            <a:r>
              <a:rPr lang="cs-CZ" sz="1000" dirty="0" err="1">
                <a:latin typeface="+mn-lt"/>
              </a:rPr>
              <a:t>substances</a:t>
            </a:r>
            <a:r>
              <a:rPr lang="cs-CZ" sz="1000" dirty="0">
                <a:latin typeface="+mn-lt"/>
              </a:rPr>
              <a:t> and </a:t>
            </a:r>
            <a:r>
              <a:rPr lang="cs-CZ" sz="1000" dirty="0" err="1">
                <a:latin typeface="+mn-lt"/>
              </a:rPr>
              <a:t>pesticides</a:t>
            </a:r>
            <a:r>
              <a:rPr lang="cs-CZ" sz="1000" dirty="0">
                <a:latin typeface="+mn-lt"/>
              </a:rPr>
              <a:t>. J </a:t>
            </a:r>
            <a:r>
              <a:rPr lang="cs-CZ" sz="1000" dirty="0" err="1">
                <a:latin typeface="+mn-lt"/>
              </a:rPr>
              <a:t>Environ</a:t>
            </a:r>
            <a:r>
              <a:rPr lang="cs-CZ" sz="1000" dirty="0">
                <a:latin typeface="+mn-lt"/>
              </a:rPr>
              <a:t> </a:t>
            </a:r>
            <a:r>
              <a:rPr lang="cs-CZ" sz="1000" dirty="0" err="1">
                <a:latin typeface="+mn-lt"/>
              </a:rPr>
              <a:t>Manag</a:t>
            </a:r>
            <a:r>
              <a:rPr lang="cs-CZ" sz="1000" dirty="0">
                <a:latin typeface="+mn-lt"/>
              </a:rPr>
              <a:t> 58: 297–312.</a:t>
            </a:r>
          </a:p>
          <a:p>
            <a:r>
              <a:rPr lang="cs-CZ" sz="1000" dirty="0">
                <a:latin typeface="+mn-lt"/>
              </a:rPr>
              <a:t>De </a:t>
            </a:r>
            <a:r>
              <a:rPr lang="cs-CZ" sz="1000" dirty="0" err="1">
                <a:latin typeface="+mn-lt"/>
              </a:rPr>
              <a:t>Bruijn</a:t>
            </a:r>
            <a:r>
              <a:rPr lang="cs-CZ" sz="1000" dirty="0">
                <a:latin typeface="+mn-lt"/>
              </a:rPr>
              <a:t> J., </a:t>
            </a:r>
            <a:r>
              <a:rPr lang="cs-CZ" sz="1000" dirty="0" err="1">
                <a:latin typeface="+mn-lt"/>
              </a:rPr>
              <a:t>Crommentuijn</a:t>
            </a:r>
            <a:r>
              <a:rPr lang="cs-CZ" sz="1000" dirty="0">
                <a:latin typeface="+mn-lt"/>
              </a:rPr>
              <a:t> T., van </a:t>
            </a:r>
            <a:r>
              <a:rPr lang="cs-CZ" sz="1000" dirty="0" err="1">
                <a:latin typeface="+mn-lt"/>
              </a:rPr>
              <a:t>Leeuwen</a:t>
            </a:r>
            <a:r>
              <a:rPr lang="cs-CZ" sz="1000" dirty="0">
                <a:latin typeface="+mn-lt"/>
              </a:rPr>
              <a:t> K., van der </a:t>
            </a:r>
            <a:r>
              <a:rPr lang="cs-CZ" sz="1000" dirty="0" err="1">
                <a:latin typeface="+mn-lt"/>
              </a:rPr>
              <a:t>Plassche</a:t>
            </a:r>
            <a:r>
              <a:rPr lang="cs-CZ" sz="1000" dirty="0">
                <a:latin typeface="+mn-lt"/>
              </a:rPr>
              <a:t> E., </a:t>
            </a:r>
            <a:r>
              <a:rPr lang="cs-CZ" sz="1000" dirty="0" err="1">
                <a:latin typeface="+mn-lt"/>
              </a:rPr>
              <a:t>Sijm</a:t>
            </a:r>
            <a:r>
              <a:rPr lang="cs-CZ" sz="1000" dirty="0">
                <a:latin typeface="+mn-lt"/>
              </a:rPr>
              <a:t> D., van der </a:t>
            </a:r>
            <a:r>
              <a:rPr lang="cs-CZ" sz="1000" dirty="0" err="1">
                <a:latin typeface="+mn-lt"/>
              </a:rPr>
              <a:t>Weiden</a:t>
            </a:r>
            <a:r>
              <a:rPr lang="cs-CZ" sz="1000" dirty="0">
                <a:latin typeface="+mn-lt"/>
              </a:rPr>
              <a:t> M. (1999): </a:t>
            </a:r>
            <a:r>
              <a:rPr lang="cs-CZ" sz="1000" dirty="0" err="1">
                <a:latin typeface="+mn-lt"/>
              </a:rPr>
              <a:t>Environmental</a:t>
            </a:r>
            <a:r>
              <a:rPr lang="cs-CZ" sz="1000" dirty="0">
                <a:latin typeface="+mn-lt"/>
              </a:rPr>
              <a:t> risk </a:t>
            </a:r>
            <a:r>
              <a:rPr lang="cs-CZ" sz="1000" dirty="0" err="1">
                <a:latin typeface="+mn-lt"/>
              </a:rPr>
              <a:t>limits</a:t>
            </a:r>
            <a:r>
              <a:rPr lang="cs-CZ" sz="1000" dirty="0">
                <a:latin typeface="+mn-lt"/>
              </a:rPr>
              <a:t> in </a:t>
            </a:r>
            <a:r>
              <a:rPr lang="cs-CZ" sz="1000" dirty="0" err="1">
                <a:latin typeface="+mn-lt"/>
              </a:rPr>
              <a:t>the</a:t>
            </a:r>
            <a:r>
              <a:rPr lang="cs-CZ" sz="1000" dirty="0">
                <a:latin typeface="+mn-lt"/>
              </a:rPr>
              <a:t> </a:t>
            </a:r>
            <a:r>
              <a:rPr lang="cs-CZ" sz="1000" dirty="0" err="1">
                <a:latin typeface="+mn-lt"/>
              </a:rPr>
              <a:t>Netherlands</a:t>
            </a:r>
            <a:r>
              <a:rPr lang="cs-CZ" sz="1000" dirty="0">
                <a:latin typeface="+mn-lt"/>
              </a:rPr>
              <a:t>. RIVM </a:t>
            </a:r>
            <a:r>
              <a:rPr lang="cs-CZ" sz="1000" dirty="0" err="1">
                <a:latin typeface="+mn-lt"/>
              </a:rPr>
              <a:t>Rapport</a:t>
            </a:r>
            <a:r>
              <a:rPr lang="cs-CZ" sz="1000" dirty="0">
                <a:latin typeface="+mn-lt"/>
              </a:rPr>
              <a:t> 601640001.  900 pp.</a:t>
            </a:r>
          </a:p>
          <a:p>
            <a:r>
              <a:rPr lang="cs-CZ" sz="1000" dirty="0">
                <a:hlinkClick r:id="rId2"/>
              </a:rPr>
              <a:t>http://www.esdat.com.au/Environmental%20Standards/Dutch/annexS_I2000Dutch%20Environmental%20Standards.pdf</a:t>
            </a:r>
            <a:r>
              <a:rPr lang="cs-CZ" sz="1000" dirty="0"/>
              <a:t> </a:t>
            </a:r>
          </a:p>
          <a:p>
            <a:r>
              <a:rPr lang="cs-CZ" sz="1000" dirty="0">
                <a:hlinkClick r:id="rId3"/>
              </a:rPr>
              <a:t>http://en.wikipedia.org/wiki/Dutch_standards</a:t>
            </a:r>
            <a:r>
              <a:rPr lang="cs-CZ" sz="1000" dirty="0"/>
              <a:t>   </a:t>
            </a:r>
          </a:p>
          <a:p>
            <a:endParaRPr lang="cs-CZ" sz="1000" dirty="0"/>
          </a:p>
        </p:txBody>
      </p:sp>
      <p:pic>
        <p:nvPicPr>
          <p:cNvPr id="8" name="Picture 2" descr="Evropská unie – Wikipedie">
            <a:extLst>
              <a:ext uri="{FF2B5EF4-FFF2-40B4-BE49-F238E27FC236}">
                <a16:creationId xmlns:a16="http://schemas.microsoft.com/office/drawing/2014/main" id="{36703A59-386F-4305-A574-CEC60BBED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0979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sz="1600" dirty="0"/>
              <a:t>Příklad variability limitů pro </a:t>
            </a:r>
            <a:r>
              <a:rPr lang="cs-CZ" sz="1600" b="1" dirty="0"/>
              <a:t>těžké kovy </a:t>
            </a:r>
            <a:r>
              <a:rPr lang="cs-CZ" sz="1600" dirty="0"/>
              <a:t>v různých zemích EU. Body v grafu ukazují limit neakceptovatelné koncentrace v residenčních oblastech v jednotlivých státech pro jednotlivé kovy. </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sp>
        <p:nvSpPr>
          <p:cNvPr id="6" name="TextovéPole 5">
            <a:extLst>
              <a:ext uri="{FF2B5EF4-FFF2-40B4-BE49-F238E27FC236}">
                <a16:creationId xmlns:a16="http://schemas.microsoft.com/office/drawing/2014/main" id="{E98FF5FD-32B3-460F-90B1-077D1913722A}"/>
              </a:ext>
            </a:extLst>
          </p:cNvPr>
          <p:cNvSpPr txBox="1"/>
          <p:nvPr/>
        </p:nvSpPr>
        <p:spPr>
          <a:xfrm>
            <a:off x="3894589" y="6251529"/>
            <a:ext cx="7783061" cy="553998"/>
          </a:xfrm>
          <a:prstGeom prst="rect">
            <a:avLst/>
          </a:prstGeom>
          <a:noFill/>
        </p:spPr>
        <p:txBody>
          <a:bodyPr wrap="square">
            <a:spAutoFit/>
          </a:bodyPr>
          <a:lstStyle/>
          <a:p>
            <a:r>
              <a:rPr lang="en-US" sz="1000" dirty="0" err="1">
                <a:latin typeface="+mn-lt"/>
              </a:rPr>
              <a:t>Carlon</a:t>
            </a:r>
            <a:r>
              <a:rPr lang="en-US" sz="1000" dirty="0">
                <a:latin typeface="+mn-lt"/>
              </a:rPr>
              <a:t>, C. (2007): Derivation methods of soil screening values in Europe. A review and evaluation of national procedures towards harmonization. European Commission, Joint Research Centre, </a:t>
            </a:r>
            <a:r>
              <a:rPr lang="en-US" sz="1000" dirty="0" err="1">
                <a:latin typeface="+mn-lt"/>
              </a:rPr>
              <a:t>Ispra</a:t>
            </a:r>
            <a:r>
              <a:rPr lang="en-US" sz="1000" dirty="0">
                <a:latin typeface="+mn-lt"/>
              </a:rPr>
              <a:t>, EUR 22805-EN, 306 pp. </a:t>
            </a:r>
            <a:r>
              <a:rPr lang="en-US" sz="1000" dirty="0">
                <a:latin typeface="+mn-lt"/>
                <a:hlinkClick r:id="rId2"/>
              </a:rPr>
              <a:t>https://esdac.jrc.ec.europa.eu/content/derivation-methods-soil-screening-values-europe-review-and-evaluation-national-procedures</a:t>
            </a:r>
            <a:r>
              <a:rPr lang="cs-CZ" sz="1000" dirty="0">
                <a:latin typeface="+mn-lt"/>
              </a:rPr>
              <a:t> </a:t>
            </a:r>
            <a:endParaRPr lang="cs-CZ" sz="1000" dirty="0"/>
          </a:p>
        </p:txBody>
      </p:sp>
      <p:pic>
        <p:nvPicPr>
          <p:cNvPr id="9" name="Obrázek 8">
            <a:extLst>
              <a:ext uri="{FF2B5EF4-FFF2-40B4-BE49-F238E27FC236}">
                <a16:creationId xmlns:a16="http://schemas.microsoft.com/office/drawing/2014/main" id="{5C898328-BB3B-446F-9699-60E5C58E0C8E}"/>
              </a:ext>
            </a:extLst>
          </p:cNvPr>
          <p:cNvPicPr>
            <a:picLocks noChangeAspect="1"/>
          </p:cNvPicPr>
          <p:nvPr/>
        </p:nvPicPr>
        <p:blipFill>
          <a:blip r:embed="rId3"/>
          <a:stretch>
            <a:fillRect/>
          </a:stretch>
        </p:blipFill>
        <p:spPr>
          <a:xfrm>
            <a:off x="2204469" y="1747994"/>
            <a:ext cx="7783061" cy="4389214"/>
          </a:xfrm>
          <a:prstGeom prst="rect">
            <a:avLst/>
          </a:prstGeom>
        </p:spPr>
      </p:pic>
      <p:pic>
        <p:nvPicPr>
          <p:cNvPr id="10" name="Picture 2" descr="Evropská unie – Wikipedie">
            <a:extLst>
              <a:ext uri="{FF2B5EF4-FFF2-40B4-BE49-F238E27FC236}">
                <a16:creationId xmlns:a16="http://schemas.microsoft.com/office/drawing/2014/main" id="{5548A536-2C94-47D2-9F5F-7D318E081B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6063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sz="1600" dirty="0"/>
              <a:t>Příklad variability limitů pro </a:t>
            </a:r>
            <a:r>
              <a:rPr lang="cs-CZ" sz="1600" b="1" dirty="0"/>
              <a:t>organické polutanty </a:t>
            </a:r>
            <a:r>
              <a:rPr lang="cs-CZ" sz="1600" dirty="0"/>
              <a:t>v různých zemích EU. Body v grafu ukazují limit neakceptovatelné koncentrace v residenčních oblastech v jednotlivých státech pro jednotlivé látky.  </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sp>
        <p:nvSpPr>
          <p:cNvPr id="6" name="TextovéPole 5">
            <a:extLst>
              <a:ext uri="{FF2B5EF4-FFF2-40B4-BE49-F238E27FC236}">
                <a16:creationId xmlns:a16="http://schemas.microsoft.com/office/drawing/2014/main" id="{E98FF5FD-32B3-460F-90B1-077D1913722A}"/>
              </a:ext>
            </a:extLst>
          </p:cNvPr>
          <p:cNvSpPr txBox="1"/>
          <p:nvPr/>
        </p:nvSpPr>
        <p:spPr>
          <a:xfrm>
            <a:off x="3894589" y="6251529"/>
            <a:ext cx="7783061" cy="553998"/>
          </a:xfrm>
          <a:prstGeom prst="rect">
            <a:avLst/>
          </a:prstGeom>
          <a:noFill/>
        </p:spPr>
        <p:txBody>
          <a:bodyPr wrap="square">
            <a:spAutoFit/>
          </a:bodyPr>
          <a:lstStyle/>
          <a:p>
            <a:r>
              <a:rPr lang="en-US" sz="1000" dirty="0" err="1">
                <a:latin typeface="+mn-lt"/>
              </a:rPr>
              <a:t>Carlon</a:t>
            </a:r>
            <a:r>
              <a:rPr lang="en-US" sz="1000" dirty="0">
                <a:latin typeface="+mn-lt"/>
              </a:rPr>
              <a:t>, C. (2007): Derivation methods of soil screening values in Europe. A review and evaluation of national procedures towards harmonization. European Commission, Joint Research Centre, </a:t>
            </a:r>
            <a:r>
              <a:rPr lang="en-US" sz="1000" dirty="0" err="1">
                <a:latin typeface="+mn-lt"/>
              </a:rPr>
              <a:t>Ispra</a:t>
            </a:r>
            <a:r>
              <a:rPr lang="en-US" sz="1000" dirty="0">
                <a:latin typeface="+mn-lt"/>
              </a:rPr>
              <a:t>, EUR 22805-EN, 306 pp. </a:t>
            </a:r>
            <a:r>
              <a:rPr lang="en-US" sz="1000" dirty="0">
                <a:latin typeface="+mn-lt"/>
                <a:hlinkClick r:id="rId2"/>
              </a:rPr>
              <a:t>https://esdac.jrc.ec.europa.eu/content/derivation-methods-soil-screening-values-europe-review-and-evaluation-national-procedures</a:t>
            </a:r>
            <a:r>
              <a:rPr lang="cs-CZ" sz="1000" dirty="0">
                <a:latin typeface="+mn-lt"/>
              </a:rPr>
              <a:t> </a:t>
            </a:r>
            <a:endParaRPr lang="cs-CZ" sz="1000" dirty="0"/>
          </a:p>
        </p:txBody>
      </p:sp>
      <p:pic>
        <p:nvPicPr>
          <p:cNvPr id="7" name="Obrázek 6">
            <a:extLst>
              <a:ext uri="{FF2B5EF4-FFF2-40B4-BE49-F238E27FC236}">
                <a16:creationId xmlns:a16="http://schemas.microsoft.com/office/drawing/2014/main" id="{652F48A7-FB3D-40A0-A37E-B8BA865ED683}"/>
              </a:ext>
            </a:extLst>
          </p:cNvPr>
          <p:cNvPicPr>
            <a:picLocks noChangeAspect="1"/>
          </p:cNvPicPr>
          <p:nvPr/>
        </p:nvPicPr>
        <p:blipFill>
          <a:blip r:embed="rId3"/>
          <a:stretch>
            <a:fillRect/>
          </a:stretch>
        </p:blipFill>
        <p:spPr>
          <a:xfrm>
            <a:off x="2517651" y="1775644"/>
            <a:ext cx="7185272" cy="4475885"/>
          </a:xfrm>
          <a:prstGeom prst="rect">
            <a:avLst/>
          </a:prstGeom>
        </p:spPr>
      </p:pic>
      <p:pic>
        <p:nvPicPr>
          <p:cNvPr id="10" name="Picture 2" descr="Evropská unie – Wikipedie">
            <a:extLst>
              <a:ext uri="{FF2B5EF4-FFF2-40B4-BE49-F238E27FC236}">
                <a16:creationId xmlns:a16="http://schemas.microsoft.com/office/drawing/2014/main" id="{CCC65082-2681-466B-8419-64CEF8DCA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0401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r>
              <a:rPr lang="cs-CZ" dirty="0"/>
              <a:t>zatímco limity pro hodnocení stavu kontaminace půdy nejsou v EU centrálně řešeny, je definováno několik legislativ regulující </a:t>
            </a:r>
            <a:r>
              <a:rPr lang="cs-CZ" b="1" dirty="0"/>
              <a:t>vstup kontaminantů do půd </a:t>
            </a:r>
            <a:r>
              <a:rPr lang="cs-CZ" dirty="0"/>
              <a:t>a snižující případné negativní efekty – zejména jde o </a:t>
            </a:r>
            <a:r>
              <a:rPr lang="cs-CZ" b="1" dirty="0">
                <a:solidFill>
                  <a:srgbClr val="FF0000"/>
                </a:solidFill>
              </a:rPr>
              <a:t>hnojiva, odpady a kaly ČOV</a:t>
            </a:r>
          </a:p>
          <a:p>
            <a:r>
              <a:rPr lang="cs-CZ" dirty="0"/>
              <a:t>je pak také závazná pro členské státy (v celém rozsahu, pokud se jedná o nařízení – „</a:t>
            </a:r>
            <a:r>
              <a:rPr lang="cs-CZ" dirty="0" err="1"/>
              <a:t>regulation</a:t>
            </a:r>
            <a:r>
              <a:rPr lang="cs-CZ" dirty="0"/>
              <a:t>“; či z hlediska naplnění cílů, pokud se jedná o směrnice – „</a:t>
            </a:r>
            <a:r>
              <a:rPr lang="cs-CZ" dirty="0" err="1"/>
              <a:t>directive</a:t>
            </a:r>
            <a:r>
              <a:rPr lang="cs-CZ" dirty="0"/>
              <a:t>“)</a:t>
            </a:r>
          </a:p>
          <a:p>
            <a:r>
              <a:rPr lang="cs-CZ" dirty="0"/>
              <a:t>v jednotlivých zemích provázena řadou specifických modifikujících či prováděcích legislativních předpisů</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4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odpady</a:t>
            </a:r>
          </a:p>
          <a:p>
            <a:r>
              <a:rPr lang="cs-CZ" sz="1800" dirty="0">
                <a:hlinkClick r:id="rId2"/>
              </a:rPr>
              <a:t>https://ec.europa.eu/environment/waste/index.htm</a:t>
            </a:r>
            <a:r>
              <a:rPr lang="cs-CZ" sz="1800" dirty="0"/>
              <a:t> </a:t>
            </a:r>
          </a:p>
          <a:p>
            <a:pPr lvl="1"/>
            <a:r>
              <a:rPr lang="cs-CZ" sz="1400" dirty="0" err="1"/>
              <a:t>Directive</a:t>
            </a:r>
            <a:r>
              <a:rPr lang="cs-CZ" sz="1400" dirty="0"/>
              <a:t> 2008/98/EC on </a:t>
            </a:r>
            <a:r>
              <a:rPr lang="cs-CZ" sz="1400" dirty="0" err="1"/>
              <a:t>waste</a:t>
            </a:r>
            <a:r>
              <a:rPr lang="cs-CZ" sz="1400" dirty="0"/>
              <a:t> (</a:t>
            </a:r>
            <a:r>
              <a:rPr lang="cs-CZ" sz="1400" dirty="0" err="1"/>
              <a:t>Waste</a:t>
            </a:r>
            <a:r>
              <a:rPr lang="cs-CZ" sz="1400" dirty="0"/>
              <a:t> Framework </a:t>
            </a:r>
            <a:r>
              <a:rPr lang="cs-CZ" sz="1400" dirty="0" err="1"/>
              <a:t>Directive</a:t>
            </a:r>
            <a:r>
              <a:rPr lang="cs-CZ" sz="1400" dirty="0"/>
              <a:t>)</a:t>
            </a:r>
            <a:br>
              <a:rPr lang="cs-CZ" sz="1400" dirty="0"/>
            </a:br>
            <a:r>
              <a:rPr lang="cs-CZ" sz="1400" dirty="0">
                <a:hlinkClick r:id="rId3"/>
              </a:rPr>
              <a:t>https://eur-lex.europa.eu/legal-content/EN/TXT/?uri=CELEX%3A02008L0098-20180705</a:t>
            </a:r>
            <a:r>
              <a:rPr lang="cs-CZ" sz="1400" dirty="0"/>
              <a:t> </a:t>
            </a:r>
          </a:p>
          <a:p>
            <a:pPr lvl="1"/>
            <a:r>
              <a:rPr lang="cs-CZ" sz="1400" dirty="0" err="1"/>
              <a:t>Decision</a:t>
            </a:r>
            <a:r>
              <a:rPr lang="cs-CZ" sz="1400" dirty="0"/>
              <a:t> 2000/532/EC </a:t>
            </a:r>
            <a:r>
              <a:rPr lang="cs-CZ" sz="1400" dirty="0" err="1"/>
              <a:t>establishing</a:t>
            </a:r>
            <a:r>
              <a:rPr lang="cs-CZ" sz="1400" dirty="0"/>
              <a:t> a list </a:t>
            </a:r>
            <a:r>
              <a:rPr lang="cs-CZ" sz="1400" dirty="0" err="1"/>
              <a:t>of</a:t>
            </a:r>
            <a:r>
              <a:rPr lang="cs-CZ" sz="1400" dirty="0"/>
              <a:t> </a:t>
            </a:r>
            <a:r>
              <a:rPr lang="cs-CZ" sz="1400" dirty="0" err="1"/>
              <a:t>wastes</a:t>
            </a:r>
            <a:br>
              <a:rPr lang="cs-CZ" sz="1400" dirty="0"/>
            </a:br>
            <a:r>
              <a:rPr lang="cs-CZ" sz="1400" dirty="0">
                <a:hlinkClick r:id="rId4"/>
              </a:rPr>
              <a:t>https://eur-lex.europa.eu/legal-content/EN/TXT/?uri=CELEX:02000D0532-20150601</a:t>
            </a:r>
            <a:r>
              <a:rPr lang="cs-CZ" sz="1400" dirty="0"/>
              <a:t> </a:t>
            </a:r>
          </a:p>
          <a:p>
            <a:r>
              <a:rPr lang="cs-CZ" sz="1800" dirty="0"/>
              <a:t>specificky vlivům na půdní prostředí se tyto nevěnují, ale je stanoveno, že nakládání s odpady nesmí ohrozit půdu a je celkově řešen dopad na životní prostředí v rámci </a:t>
            </a:r>
            <a:r>
              <a:rPr lang="cs-CZ" sz="1800" dirty="0" err="1"/>
              <a:t>kriteria</a:t>
            </a:r>
            <a:r>
              <a:rPr lang="cs-CZ" sz="1800" dirty="0"/>
              <a:t> „H14 – </a:t>
            </a:r>
            <a:r>
              <a:rPr lang="cs-CZ" sz="1800" dirty="0" err="1"/>
              <a:t>ekotoxicita</a:t>
            </a:r>
            <a:r>
              <a:rPr lang="cs-CZ" sz="1800" dirty="0"/>
              <a:t>“ definující nebezpečný odpad</a:t>
            </a:r>
          </a:p>
          <a:p>
            <a:pPr lvl="1"/>
            <a:r>
              <a:rPr lang="cs-CZ" sz="1400" dirty="0" err="1"/>
              <a:t>Directive</a:t>
            </a:r>
            <a:r>
              <a:rPr lang="cs-CZ" sz="1400" dirty="0"/>
              <a:t> 1999/31/EC on </a:t>
            </a:r>
            <a:r>
              <a:rPr lang="cs-CZ" sz="1400" dirty="0" err="1"/>
              <a:t>the</a:t>
            </a:r>
            <a:r>
              <a:rPr lang="cs-CZ" sz="1400" dirty="0"/>
              <a:t> </a:t>
            </a:r>
            <a:r>
              <a:rPr lang="cs-CZ" sz="1400" dirty="0" err="1"/>
              <a:t>landfill</a:t>
            </a:r>
            <a:r>
              <a:rPr lang="cs-CZ" sz="1400" dirty="0"/>
              <a:t> </a:t>
            </a:r>
            <a:r>
              <a:rPr lang="cs-CZ" sz="1400" dirty="0" err="1"/>
              <a:t>of</a:t>
            </a:r>
            <a:r>
              <a:rPr lang="cs-CZ" sz="1400" dirty="0"/>
              <a:t> </a:t>
            </a:r>
            <a:r>
              <a:rPr lang="cs-CZ" sz="1400" dirty="0" err="1"/>
              <a:t>waste</a:t>
            </a:r>
            <a:br>
              <a:rPr lang="cs-CZ" sz="1400" dirty="0"/>
            </a:br>
            <a:r>
              <a:rPr lang="cs-CZ" sz="1400" dirty="0">
                <a:hlinkClick r:id="rId5"/>
              </a:rPr>
              <a:t>https://eur-lex.europa.eu/legal-content/EN/TXT/?uri=CELEX%3A01999L0031-20180704</a:t>
            </a:r>
            <a:r>
              <a:rPr lang="cs-CZ" sz="1400" dirty="0"/>
              <a:t>  </a:t>
            </a:r>
          </a:p>
          <a:p>
            <a:pPr lvl="1"/>
            <a:r>
              <a:rPr lang="en-US" sz="1400" dirty="0"/>
              <a:t>Decision 2003/33/EC establishing criteria and procedures for the acceptance of waste at landfills</a:t>
            </a:r>
            <a:br>
              <a:rPr lang="cs-CZ" sz="1400" dirty="0"/>
            </a:br>
            <a:r>
              <a:rPr lang="cs-CZ" sz="1400" dirty="0">
                <a:hlinkClick r:id="rId6"/>
              </a:rPr>
              <a:t>https://eur-lex.europa.eu/legal-content/GA/TXT/?uri=celex:32003D0033</a:t>
            </a:r>
            <a:r>
              <a:rPr lang="cs-CZ" sz="1400" dirty="0"/>
              <a:t> </a:t>
            </a:r>
          </a:p>
          <a:p>
            <a:r>
              <a:rPr lang="cs-CZ" sz="1800" dirty="0"/>
              <a:t>specifikující </a:t>
            </a:r>
            <a:r>
              <a:rPr lang="cs-CZ" sz="1800" dirty="0" err="1"/>
              <a:t>kriteria</a:t>
            </a:r>
            <a:r>
              <a:rPr lang="cs-CZ" sz="1800" dirty="0"/>
              <a:t> a procedury spojené s přijetím odpadů na skládky a limity pro ukládání odpadů na skládky inertního, ostatního (ne nebezpečného) a nebezpečného odpadu</a:t>
            </a:r>
          </a:p>
          <a:p>
            <a:r>
              <a:rPr lang="cs-CZ" sz="1800" dirty="0"/>
              <a:t>díky těmto omezením by mělo být zabráněno vstupům kontaminantů do půd, protože různé typy skládek jsou ekvivalentně technologicky zabezpečeny</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409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odpady</a:t>
            </a:r>
          </a:p>
          <a:p>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ulka 5">
            <a:extLst>
              <a:ext uri="{FF2B5EF4-FFF2-40B4-BE49-F238E27FC236}">
                <a16:creationId xmlns:a16="http://schemas.microsoft.com/office/drawing/2014/main" id="{4E2056E6-AF8D-456E-B15D-F07B177FA2DA}"/>
              </a:ext>
            </a:extLst>
          </p:cNvPr>
          <p:cNvGraphicFramePr>
            <a:graphicFrameLocks noGrp="1"/>
          </p:cNvGraphicFramePr>
          <p:nvPr>
            <p:extLst>
              <p:ext uri="{D42A27DB-BD31-4B8C-83A1-F6EECF244321}">
                <p14:modId xmlns:p14="http://schemas.microsoft.com/office/powerpoint/2010/main" val="4131216121"/>
              </p:ext>
            </p:extLst>
          </p:nvPr>
        </p:nvGraphicFramePr>
        <p:xfrm>
          <a:off x="2542040" y="1958195"/>
          <a:ext cx="9135610" cy="2607192"/>
        </p:xfrm>
        <a:graphic>
          <a:graphicData uri="http://schemas.openxmlformats.org/drawingml/2006/table">
            <a:tbl>
              <a:tblPr>
                <a:tableStyleId>{69C7853C-536D-4A76-A0AE-DD22124D55A5}</a:tableStyleId>
              </a:tblPr>
              <a:tblGrid>
                <a:gridCol w="1459871">
                  <a:extLst>
                    <a:ext uri="{9D8B030D-6E8A-4147-A177-3AD203B41FA5}">
                      <a16:colId xmlns:a16="http://schemas.microsoft.com/office/drawing/2014/main" val="20000"/>
                    </a:ext>
                  </a:extLst>
                </a:gridCol>
                <a:gridCol w="853266">
                  <a:extLst>
                    <a:ext uri="{9D8B030D-6E8A-4147-A177-3AD203B41FA5}">
                      <a16:colId xmlns:a16="http://schemas.microsoft.com/office/drawing/2014/main" val="20001"/>
                    </a:ext>
                  </a:extLst>
                </a:gridCol>
                <a:gridCol w="853266">
                  <a:extLst>
                    <a:ext uri="{9D8B030D-6E8A-4147-A177-3AD203B41FA5}">
                      <a16:colId xmlns:a16="http://schemas.microsoft.com/office/drawing/2014/main" val="20002"/>
                    </a:ext>
                  </a:extLst>
                </a:gridCol>
                <a:gridCol w="853266">
                  <a:extLst>
                    <a:ext uri="{9D8B030D-6E8A-4147-A177-3AD203B41FA5}">
                      <a16:colId xmlns:a16="http://schemas.microsoft.com/office/drawing/2014/main" val="20003"/>
                    </a:ext>
                  </a:extLst>
                </a:gridCol>
                <a:gridCol w="853266">
                  <a:extLst>
                    <a:ext uri="{9D8B030D-6E8A-4147-A177-3AD203B41FA5}">
                      <a16:colId xmlns:a16="http://schemas.microsoft.com/office/drawing/2014/main" val="20004"/>
                    </a:ext>
                  </a:extLst>
                </a:gridCol>
                <a:gridCol w="853266">
                  <a:extLst>
                    <a:ext uri="{9D8B030D-6E8A-4147-A177-3AD203B41FA5}">
                      <a16:colId xmlns:a16="http://schemas.microsoft.com/office/drawing/2014/main" val="20005"/>
                    </a:ext>
                  </a:extLst>
                </a:gridCol>
                <a:gridCol w="853266">
                  <a:extLst>
                    <a:ext uri="{9D8B030D-6E8A-4147-A177-3AD203B41FA5}">
                      <a16:colId xmlns:a16="http://schemas.microsoft.com/office/drawing/2014/main" val="20006"/>
                    </a:ext>
                  </a:extLst>
                </a:gridCol>
                <a:gridCol w="853266">
                  <a:extLst>
                    <a:ext uri="{9D8B030D-6E8A-4147-A177-3AD203B41FA5}">
                      <a16:colId xmlns:a16="http://schemas.microsoft.com/office/drawing/2014/main" val="20007"/>
                    </a:ext>
                  </a:extLst>
                </a:gridCol>
                <a:gridCol w="853266">
                  <a:extLst>
                    <a:ext uri="{9D8B030D-6E8A-4147-A177-3AD203B41FA5}">
                      <a16:colId xmlns:a16="http://schemas.microsoft.com/office/drawing/2014/main" val="20008"/>
                    </a:ext>
                  </a:extLst>
                </a:gridCol>
                <a:gridCol w="849611">
                  <a:extLst>
                    <a:ext uri="{9D8B030D-6E8A-4147-A177-3AD203B41FA5}">
                      <a16:colId xmlns:a16="http://schemas.microsoft.com/office/drawing/2014/main" val="20009"/>
                    </a:ext>
                  </a:extLst>
                </a:gridCol>
              </a:tblGrid>
              <a:tr h="168792">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44450" marR="44450" marT="0" marB="0" anchor="ctr"/>
                </a:tc>
                <a:tc gridSpan="3">
                  <a:txBody>
                    <a:bodyPr/>
                    <a:lstStyle/>
                    <a:p>
                      <a:pPr algn="ctr">
                        <a:spcBef>
                          <a:spcPts val="600"/>
                        </a:spcBef>
                        <a:spcAft>
                          <a:spcPts val="0"/>
                        </a:spcAft>
                      </a:pPr>
                      <a:r>
                        <a:rPr lang="cs-CZ" sz="800"/>
                        <a:t>Skládky inertního odpadu</a:t>
                      </a:r>
                      <a:endParaRPr lang="cs-CZ" sz="80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tc gridSpan="3">
                  <a:txBody>
                    <a:bodyPr/>
                    <a:lstStyle/>
                    <a:p>
                      <a:pPr algn="ctr">
                        <a:spcBef>
                          <a:spcPts val="600"/>
                        </a:spcBef>
                        <a:spcAft>
                          <a:spcPts val="0"/>
                        </a:spcAft>
                      </a:pPr>
                      <a:r>
                        <a:rPr lang="cs-CZ" sz="800" dirty="0"/>
                        <a:t>Skládky ostatního (ne nebezpečného) odpadu</a:t>
                      </a:r>
                      <a:endParaRPr lang="cs-CZ" sz="800" dirty="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tc gridSpan="3">
                  <a:txBody>
                    <a:bodyPr/>
                    <a:lstStyle/>
                    <a:p>
                      <a:pPr algn="ctr">
                        <a:spcBef>
                          <a:spcPts val="600"/>
                        </a:spcBef>
                        <a:spcAft>
                          <a:spcPts val="0"/>
                        </a:spcAft>
                      </a:pPr>
                      <a:r>
                        <a:rPr lang="cs-CZ" sz="800"/>
                        <a:t>Skládky nebezpečného odpadu</a:t>
                      </a:r>
                      <a:endParaRPr lang="cs-CZ" sz="80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08542">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08542">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84396">
                <a:tc>
                  <a:txBody>
                    <a:bodyPr/>
                    <a:lstStyle/>
                    <a:p>
                      <a:pPr algn="ctr">
                        <a:spcBef>
                          <a:spcPts val="600"/>
                        </a:spcBef>
                        <a:spcAft>
                          <a:spcPts val="0"/>
                        </a:spcAft>
                      </a:pPr>
                      <a:r>
                        <a:rPr lang="cs-CZ" sz="800"/>
                        <a:t>As</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84396">
                <a:tc>
                  <a:txBody>
                    <a:bodyPr/>
                    <a:lstStyle/>
                    <a:p>
                      <a:pPr algn="ctr">
                        <a:spcBef>
                          <a:spcPts val="600"/>
                        </a:spcBef>
                        <a:spcAft>
                          <a:spcPts val="0"/>
                        </a:spcAft>
                      </a:pPr>
                      <a:r>
                        <a:rPr lang="cs-CZ" sz="800"/>
                        <a:t>Ba</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84396">
                <a:tc>
                  <a:txBody>
                    <a:bodyPr/>
                    <a:lstStyle/>
                    <a:p>
                      <a:pPr algn="ctr">
                        <a:spcBef>
                          <a:spcPts val="600"/>
                        </a:spcBef>
                        <a:spcAft>
                          <a:spcPts val="0"/>
                        </a:spcAft>
                      </a:pPr>
                      <a:r>
                        <a:rPr lang="cs-CZ" sz="800"/>
                        <a:t>Cd</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84396">
                <a:tc>
                  <a:txBody>
                    <a:bodyPr/>
                    <a:lstStyle/>
                    <a:p>
                      <a:pPr algn="ctr">
                        <a:spcBef>
                          <a:spcPts val="600"/>
                        </a:spcBef>
                        <a:spcAft>
                          <a:spcPts val="0"/>
                        </a:spcAft>
                      </a:pPr>
                      <a:r>
                        <a:rPr lang="cs-CZ" sz="800"/>
                        <a:t>Cr celkový</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r h="84396">
                <a:tc>
                  <a:txBody>
                    <a:bodyPr/>
                    <a:lstStyle/>
                    <a:p>
                      <a:pPr algn="ctr">
                        <a:spcBef>
                          <a:spcPts val="600"/>
                        </a:spcBef>
                        <a:spcAft>
                          <a:spcPts val="0"/>
                        </a:spcAft>
                      </a:pPr>
                      <a:r>
                        <a:rPr lang="cs-CZ" sz="800"/>
                        <a:t>Cu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0,9</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7"/>
                  </a:ext>
                </a:extLst>
              </a:tr>
              <a:tr h="84396">
                <a:tc>
                  <a:txBody>
                    <a:bodyPr/>
                    <a:lstStyle/>
                    <a:p>
                      <a:pPr algn="ctr">
                        <a:spcBef>
                          <a:spcPts val="600"/>
                        </a:spcBef>
                        <a:spcAft>
                          <a:spcPts val="0"/>
                        </a:spcAft>
                      </a:pPr>
                      <a:r>
                        <a:rPr lang="cs-CZ" sz="800"/>
                        <a:t>Hg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8"/>
                  </a:ext>
                </a:extLst>
              </a:tr>
              <a:tr h="84396">
                <a:tc>
                  <a:txBody>
                    <a:bodyPr/>
                    <a:lstStyle/>
                    <a:p>
                      <a:pPr algn="ctr">
                        <a:spcBef>
                          <a:spcPts val="600"/>
                        </a:spcBef>
                        <a:spcAft>
                          <a:spcPts val="0"/>
                        </a:spcAft>
                      </a:pPr>
                      <a:r>
                        <a:rPr lang="cs-CZ" sz="800"/>
                        <a:t>Mo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9"/>
                  </a:ext>
                </a:extLst>
              </a:tr>
              <a:tr h="84396">
                <a:tc>
                  <a:txBody>
                    <a:bodyPr/>
                    <a:lstStyle/>
                    <a:p>
                      <a:pPr algn="ctr">
                        <a:spcBef>
                          <a:spcPts val="600"/>
                        </a:spcBef>
                        <a:spcAft>
                          <a:spcPts val="0"/>
                        </a:spcAft>
                      </a:pPr>
                      <a:r>
                        <a:rPr lang="cs-CZ" sz="800"/>
                        <a:t>Ni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0"/>
                  </a:ext>
                </a:extLst>
              </a:tr>
              <a:tr h="84396">
                <a:tc>
                  <a:txBody>
                    <a:bodyPr/>
                    <a:lstStyle/>
                    <a:p>
                      <a:pPr algn="ctr">
                        <a:spcBef>
                          <a:spcPts val="600"/>
                        </a:spcBef>
                        <a:spcAft>
                          <a:spcPts val="0"/>
                        </a:spcAft>
                      </a:pPr>
                      <a:r>
                        <a:rPr lang="cs-CZ" sz="800"/>
                        <a:t>Pb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1"/>
                  </a:ext>
                </a:extLst>
              </a:tr>
              <a:tr h="84396">
                <a:tc>
                  <a:txBody>
                    <a:bodyPr/>
                    <a:lstStyle/>
                    <a:p>
                      <a:pPr algn="ctr">
                        <a:spcBef>
                          <a:spcPts val="600"/>
                        </a:spcBef>
                        <a:spcAft>
                          <a:spcPts val="0"/>
                        </a:spcAft>
                      </a:pPr>
                      <a:r>
                        <a:rPr lang="cs-CZ" sz="800"/>
                        <a:t>Sb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2"/>
                  </a:ext>
                </a:extLst>
              </a:tr>
              <a:tr h="84396">
                <a:tc>
                  <a:txBody>
                    <a:bodyPr/>
                    <a:lstStyle/>
                    <a:p>
                      <a:pPr algn="ctr">
                        <a:spcBef>
                          <a:spcPts val="600"/>
                        </a:spcBef>
                        <a:spcAft>
                          <a:spcPts val="0"/>
                        </a:spcAft>
                      </a:pPr>
                      <a:r>
                        <a:rPr lang="cs-CZ" sz="800"/>
                        <a:t>Se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3"/>
                  </a:ext>
                </a:extLst>
              </a:tr>
              <a:tr h="84396">
                <a:tc>
                  <a:txBody>
                    <a:bodyPr/>
                    <a:lstStyle/>
                    <a:p>
                      <a:pPr algn="ctr">
                        <a:spcBef>
                          <a:spcPts val="600"/>
                        </a:spcBef>
                        <a:spcAft>
                          <a:spcPts val="0"/>
                        </a:spcAft>
                      </a:pPr>
                      <a:r>
                        <a:rPr lang="cs-CZ" sz="800"/>
                        <a:t>Zn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90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4"/>
                  </a:ext>
                </a:extLst>
              </a:tr>
              <a:tr h="84396">
                <a:tc>
                  <a:txBody>
                    <a:bodyPr/>
                    <a:lstStyle/>
                    <a:p>
                      <a:pPr algn="ctr">
                        <a:spcBef>
                          <a:spcPts val="600"/>
                        </a:spcBef>
                        <a:spcAft>
                          <a:spcPts val="0"/>
                        </a:spcAft>
                      </a:pPr>
                      <a:r>
                        <a:rPr lang="cs-CZ" sz="800"/>
                        <a:t>chloridy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5"/>
                  </a:ext>
                </a:extLst>
              </a:tr>
              <a:tr h="84396">
                <a:tc>
                  <a:txBody>
                    <a:bodyPr/>
                    <a:lstStyle/>
                    <a:p>
                      <a:pPr algn="ctr">
                        <a:spcBef>
                          <a:spcPts val="600"/>
                        </a:spcBef>
                        <a:spcAft>
                          <a:spcPts val="0"/>
                        </a:spcAft>
                      </a:pPr>
                      <a:r>
                        <a:rPr lang="cs-CZ" sz="800"/>
                        <a:t>fluoridy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6"/>
                  </a:ext>
                </a:extLst>
              </a:tr>
              <a:tr h="84396">
                <a:tc>
                  <a:txBody>
                    <a:bodyPr/>
                    <a:lstStyle/>
                    <a:p>
                      <a:pPr algn="ctr">
                        <a:spcBef>
                          <a:spcPts val="600"/>
                        </a:spcBef>
                        <a:spcAft>
                          <a:spcPts val="0"/>
                        </a:spcAft>
                      </a:pPr>
                      <a:r>
                        <a:rPr lang="cs-CZ" sz="800"/>
                        <a:t>sírany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560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1 000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7"/>
                  </a:ext>
                </a:extLst>
              </a:tr>
              <a:tr h="84396">
                <a:tc>
                  <a:txBody>
                    <a:bodyPr/>
                    <a:lstStyle/>
                    <a:p>
                      <a:pPr algn="ctr">
                        <a:spcBef>
                          <a:spcPts val="600"/>
                        </a:spcBef>
                        <a:spcAft>
                          <a:spcPts val="0"/>
                        </a:spcAft>
                      </a:pPr>
                      <a:r>
                        <a:rPr lang="cs-CZ" sz="800"/>
                        <a:t>fenolový index</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8"/>
                  </a:ext>
                </a:extLst>
              </a:tr>
              <a:tr h="84396">
                <a:tc>
                  <a:txBody>
                    <a:bodyPr/>
                    <a:lstStyle/>
                    <a:p>
                      <a:pPr algn="ctr">
                        <a:spcBef>
                          <a:spcPts val="600"/>
                        </a:spcBef>
                        <a:spcAft>
                          <a:spcPts val="0"/>
                        </a:spcAft>
                      </a:pPr>
                      <a:r>
                        <a:rPr lang="cs-CZ" sz="800"/>
                        <a:t>DOC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380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480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320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9"/>
                  </a:ext>
                </a:extLst>
              </a:tr>
              <a:tr h="84396">
                <a:tc>
                  <a:txBody>
                    <a:bodyPr/>
                    <a:lstStyle/>
                    <a:p>
                      <a:pPr algn="ctr">
                        <a:spcBef>
                          <a:spcPts val="600"/>
                        </a:spcBef>
                        <a:spcAft>
                          <a:spcPts val="0"/>
                        </a:spcAft>
                      </a:pPr>
                      <a:r>
                        <a:rPr lang="cs-CZ" sz="800"/>
                        <a:t>TDS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a:t>
                      </a:r>
                      <a:endParaRPr lang="cs-CZ" sz="8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20"/>
                  </a:ext>
                </a:extLst>
              </a:tr>
            </a:tbl>
          </a:graphicData>
        </a:graphic>
      </p:graphicFrame>
      <p:graphicFrame>
        <p:nvGraphicFramePr>
          <p:cNvPr id="7" name="Zástupný symbol pro obsah 6">
            <a:extLst>
              <a:ext uri="{FF2B5EF4-FFF2-40B4-BE49-F238E27FC236}">
                <a16:creationId xmlns:a16="http://schemas.microsoft.com/office/drawing/2014/main" id="{0F6D7CC7-ECF2-48B4-86D4-5C7B938A9788}"/>
              </a:ext>
            </a:extLst>
          </p:cNvPr>
          <p:cNvGraphicFramePr>
            <a:graphicFrameLocks/>
          </p:cNvGraphicFramePr>
          <p:nvPr>
            <p:extLst>
              <p:ext uri="{D42A27DB-BD31-4B8C-83A1-F6EECF244321}">
                <p14:modId xmlns:p14="http://schemas.microsoft.com/office/powerpoint/2010/main" val="187234259"/>
              </p:ext>
            </p:extLst>
          </p:nvPr>
        </p:nvGraphicFramePr>
        <p:xfrm>
          <a:off x="2542040" y="5310742"/>
          <a:ext cx="9143999" cy="877024"/>
        </p:xfrm>
        <a:graphic>
          <a:graphicData uri="http://schemas.openxmlformats.org/drawingml/2006/table">
            <a:tbl>
              <a:tblPr>
                <a:tableStyleId>{69C7853C-536D-4A76-A0AE-DD22124D55A5}</a:tableStyleId>
              </a:tblPr>
              <a:tblGrid>
                <a:gridCol w="1447799">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145504">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Skládky inertního odpadu</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Skládky ostatního (ne nebezpečného) odpadu</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Skládky nebezpečného odpadu</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13675">
                <a:tc>
                  <a:txBody>
                    <a:bodyPr/>
                    <a:lstStyle/>
                    <a:p>
                      <a:pPr algn="ctr">
                        <a:spcBef>
                          <a:spcPts val="600"/>
                        </a:spcBef>
                        <a:spcAft>
                          <a:spcPts val="0"/>
                        </a:spcAft>
                      </a:pPr>
                      <a:r>
                        <a:rPr lang="cs-CZ" sz="800"/>
                        <a:t>TOC</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6 %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80330">
                <a:tc>
                  <a:txBody>
                    <a:bodyPr/>
                    <a:lstStyle/>
                    <a:p>
                      <a:pPr algn="ctr">
                        <a:spcBef>
                          <a:spcPts val="600"/>
                        </a:spcBef>
                        <a:spcAft>
                          <a:spcPts val="0"/>
                        </a:spcAft>
                      </a:pPr>
                      <a:r>
                        <a:rPr lang="cs-CZ" sz="800"/>
                        <a:t>BTEX</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81467">
                <a:tc>
                  <a:txBody>
                    <a:bodyPr/>
                    <a:lstStyle/>
                    <a:p>
                      <a:pPr algn="ctr">
                        <a:spcBef>
                          <a:spcPts val="600"/>
                        </a:spcBef>
                        <a:spcAft>
                          <a:spcPts val="0"/>
                        </a:spcAft>
                      </a:pPr>
                      <a:r>
                        <a:rPr lang="cs-CZ" sz="800"/>
                        <a:t>PCBs</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13675">
                <a:tc>
                  <a:txBody>
                    <a:bodyPr/>
                    <a:lstStyle/>
                    <a:p>
                      <a:pPr algn="ctr">
                        <a:spcBef>
                          <a:spcPts val="600"/>
                        </a:spcBef>
                        <a:spcAft>
                          <a:spcPts val="0"/>
                        </a:spcAft>
                      </a:pPr>
                      <a:r>
                        <a:rPr lang="cs-CZ" sz="800"/>
                        <a:t>Minerální oleje (C10 - C40)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13675">
                <a:tc>
                  <a:txBody>
                    <a:bodyPr/>
                    <a:lstStyle/>
                    <a:p>
                      <a:pPr algn="ctr">
                        <a:spcBef>
                          <a:spcPts val="600"/>
                        </a:spcBef>
                        <a:spcAft>
                          <a:spcPts val="0"/>
                        </a:spcAft>
                      </a:pPr>
                      <a:r>
                        <a:rPr lang="cs-CZ" sz="800"/>
                        <a:t>pH</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en-US" sz="800" dirty="0"/>
                        <a:t>&gt;</a:t>
                      </a:r>
                      <a:r>
                        <a:rPr lang="cs-CZ" sz="800" dirty="0"/>
                        <a:t> 6</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113675">
                <a:tc>
                  <a:txBody>
                    <a:bodyPr/>
                    <a:lstStyle/>
                    <a:p>
                      <a:pPr algn="ctr">
                        <a:spcBef>
                          <a:spcPts val="600"/>
                        </a:spcBef>
                        <a:spcAft>
                          <a:spcPts val="0"/>
                        </a:spcAft>
                      </a:pPr>
                      <a:r>
                        <a:rPr lang="cs-CZ" sz="800"/>
                        <a:t>LOI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10 %</a:t>
                      </a:r>
                      <a:endParaRPr lang="cs-CZ" sz="8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FA44C158-7543-4E86-842F-EED9A9AC57F4}"/>
              </a:ext>
            </a:extLst>
          </p:cNvPr>
          <p:cNvSpPr txBox="1"/>
          <p:nvPr/>
        </p:nvSpPr>
        <p:spPr>
          <a:xfrm>
            <a:off x="2021748" y="1051129"/>
            <a:ext cx="10170252" cy="830997"/>
          </a:xfrm>
          <a:prstGeom prst="rect">
            <a:avLst/>
          </a:prstGeom>
          <a:noFill/>
        </p:spPr>
        <p:txBody>
          <a:bodyPr wrap="square">
            <a:spAutoFit/>
          </a:bodyPr>
          <a:lstStyle/>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Mezní hodnoty vyluhování látek pro odpad přijatelný na skládky odpadu dle rozhodnutí 2003/33/EC. Koncentrace v odpadu (mg/kg) vypočtené z obsahu v celém výluhu při poměru kapaliny a pevných látek (L/S) 2 l/kg a 10 l/kg a koncentrace (mg/l) v prvním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eluátu</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infiltračního testu při L/S 0,1 l/kg (C</a:t>
            </a:r>
            <a:r>
              <a:rPr lang="cs-CZ" sz="1200" baseline="-25000" dirty="0">
                <a:effectLst/>
                <a:latin typeface="Calibri" panose="020F0502020204030204" pitchFamily="34" charset="0"/>
                <a:ea typeface="Times New Roman" panose="02020603050405020304" pitchFamily="18" charset="0"/>
                <a:cs typeface="Times New Roman" panose="02020603050405020304" pitchFamily="18" charset="0"/>
              </a:rPr>
              <a:t>0</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Členské státy určí, která z testovacích metod a které příslušné mezní hodnoty v tabulce se mají použít. DOC – rozpuštěný organický uhlík, TDS – celkové rozpuštěné látky. </a:t>
            </a:r>
          </a:p>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*U těchto hodnot jsou v rozhodnutí 2003/33/EC popsány další specifika a výjimky</a:t>
            </a:r>
            <a:endParaRPr lang="cs-CZ" sz="1200" dirty="0"/>
          </a:p>
        </p:txBody>
      </p:sp>
      <p:sp>
        <p:nvSpPr>
          <p:cNvPr id="11" name="TextovéPole 10">
            <a:extLst>
              <a:ext uri="{FF2B5EF4-FFF2-40B4-BE49-F238E27FC236}">
                <a16:creationId xmlns:a16="http://schemas.microsoft.com/office/drawing/2014/main" id="{D5F9EF23-72C6-4847-BE2B-29F54828BE18}"/>
              </a:ext>
            </a:extLst>
          </p:cNvPr>
          <p:cNvSpPr txBox="1"/>
          <p:nvPr/>
        </p:nvSpPr>
        <p:spPr>
          <a:xfrm>
            <a:off x="2028853" y="4745042"/>
            <a:ext cx="10030977" cy="461665"/>
          </a:xfrm>
          <a:prstGeom prst="rect">
            <a:avLst/>
          </a:prstGeom>
          <a:noFill/>
        </p:spPr>
        <p:txBody>
          <a:bodyPr wrap="square">
            <a:spAutoFit/>
          </a:bodyPr>
          <a:lstStyle/>
          <a:p>
            <a:pPr algn="just">
              <a:spcBef>
                <a:spcPts val="600"/>
              </a:spcBef>
              <a:spcAft>
                <a:spcPts val="600"/>
              </a:spcAft>
            </a:pP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Další mezní hodnoty pro odpad přijatelný na skládky odpadu dle rozhodnutí 2003/33/EC. TOC – celkový organický uhlík, BTEX – aromatické uhlovodíky (benzen, toluen, etylbenzen, xyleny),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PCBs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 polychlorované bifenyly (suma 7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kongenerů</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LOI – ztráta žíháním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loss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on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ignition</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odhad obsahu organické hmoty).</a:t>
            </a:r>
          </a:p>
        </p:txBody>
      </p:sp>
    </p:spTree>
    <p:extLst>
      <p:ext uri="{BB962C8B-B14F-4D97-AF65-F5344CB8AC3E}">
        <p14:creationId xmlns:p14="http://schemas.microsoft.com/office/powerpoint/2010/main" val="105220184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Ochrana půdy – dynamické téma</a:t>
            </a:r>
          </a:p>
        </p:txBody>
      </p:sp>
      <p:sp>
        <p:nvSpPr>
          <p:cNvPr id="4" name="Zástupný obsah 3">
            <a:extLst>
              <a:ext uri="{FF2B5EF4-FFF2-40B4-BE49-F238E27FC236}">
                <a16:creationId xmlns:a16="http://schemas.microsoft.com/office/drawing/2014/main" id="{85E37F9A-79F2-460C-BB99-D33A19FC64C3}"/>
              </a:ext>
            </a:extLst>
          </p:cNvPr>
          <p:cNvSpPr>
            <a:spLocks noGrp="1"/>
          </p:cNvSpPr>
          <p:nvPr>
            <p:ph idx="1"/>
          </p:nvPr>
        </p:nvSpPr>
        <p:spPr/>
        <p:txBody>
          <a:bodyPr/>
          <a:lstStyle/>
          <a:p>
            <a:r>
              <a:rPr lang="cs-CZ" dirty="0"/>
              <a:t>koncepce není nijak uzavřena ani celosvětově, ani v rámci EU, ani v rámci žádné země – </a:t>
            </a:r>
            <a:r>
              <a:rPr lang="cs-CZ" b="1" dirty="0"/>
              <a:t>vyvíjí se</a:t>
            </a:r>
            <a:r>
              <a:rPr lang="cs-CZ" dirty="0"/>
              <a:t> – vznikají nové politiky, koncepce a systémy ochrany půdy</a:t>
            </a:r>
          </a:p>
          <a:p>
            <a:r>
              <a:rPr lang="cs-CZ" dirty="0"/>
              <a:t>v konkrétní legislativě dochází k rozšiřování limitních hodnot, zapojení poznatků o </a:t>
            </a:r>
            <a:r>
              <a:rPr lang="cs-CZ" dirty="0" err="1"/>
              <a:t>biodostupnosti</a:t>
            </a:r>
            <a:r>
              <a:rPr lang="cs-CZ" dirty="0"/>
              <a:t> kontaminantů, hodnocení rizika, využití biotestů a vývoj nových, využití biomonitoringu a </a:t>
            </a:r>
            <a:r>
              <a:rPr lang="cs-CZ" dirty="0" err="1"/>
              <a:t>bioindikace</a:t>
            </a:r>
            <a:endParaRPr lang="cs-CZ" dirty="0"/>
          </a:p>
          <a:p>
            <a:r>
              <a:rPr lang="cs-CZ" dirty="0"/>
              <a:t>velkou roli v rozvoji ochrany půdy mají </a:t>
            </a:r>
            <a:r>
              <a:rPr lang="cs-CZ" b="1" dirty="0"/>
              <a:t>vědy</a:t>
            </a:r>
            <a:r>
              <a:rPr lang="cs-CZ" dirty="0"/>
              <a:t> zabývající se půdou, půdní biotou, kontaminací půd, neboť mohou generovat nástroje a přístupy pro účinnou ochranu půd</a:t>
            </a:r>
          </a:p>
          <a:p>
            <a:r>
              <a:rPr lang="cs-CZ" dirty="0"/>
              <a:t>v posledních letech </a:t>
            </a:r>
            <a:r>
              <a:rPr lang="cs-CZ" b="1" dirty="0"/>
              <a:t>mnoho aktivit</a:t>
            </a:r>
            <a:r>
              <a:rPr lang="cs-CZ" dirty="0"/>
              <a:t> výzkumných skupin a mnoho projektů, které se zabývají monitoringem, inventarizací a shromažďováním dat o půdě, provozují informační systémy o půdě či zkoumají a vyvíjí metodiku hodnocení rizik kontaminovaných půd</a:t>
            </a:r>
          </a:p>
          <a:p>
            <a:endParaRPr lang="cs-CZ" dirty="0"/>
          </a:p>
        </p:txBody>
      </p:sp>
    </p:spTree>
    <p:extLst>
      <p:ext uri="{BB962C8B-B14F-4D97-AF65-F5344CB8AC3E}">
        <p14:creationId xmlns:p14="http://schemas.microsoft.com/office/powerpoint/2010/main" val="211066399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kaly ČOV</a:t>
            </a:r>
          </a:p>
          <a:p>
            <a:r>
              <a:rPr lang="cs-CZ" sz="1800" dirty="0">
                <a:hlinkClick r:id="rId2"/>
              </a:rPr>
              <a:t>https://ec.europa.eu/environment/waste/sludge/</a:t>
            </a:r>
            <a:r>
              <a:rPr lang="cs-CZ" sz="1800" dirty="0"/>
              <a:t> </a:t>
            </a:r>
          </a:p>
          <a:p>
            <a:r>
              <a:rPr lang="cs-CZ" sz="1800" dirty="0"/>
              <a:t>významný vstup kontaminantů do půd</a:t>
            </a:r>
          </a:p>
          <a:p>
            <a:r>
              <a:rPr lang="cs-CZ" sz="1800" dirty="0"/>
              <a:t>jsou aplikovány na půdu díky jejich vysokému hnojivovému efektu</a:t>
            </a:r>
          </a:p>
          <a:p>
            <a:r>
              <a:rPr lang="cs-CZ" sz="1800" dirty="0"/>
              <a:t>v EU se vyprodukuje ročně až 10 mil. tun kalů ČOV, z nichž až 39 % je aplikováno na zemědělskou půdu (Milieu, 2010)</a:t>
            </a:r>
          </a:p>
          <a:p>
            <a:pPr lvl="1"/>
            <a:r>
              <a:rPr lang="en-US" sz="1400" dirty="0"/>
              <a:t>Directive 86/278/EEC on the protection of the environment, and in particular of the soil, when sewage sludge is used in agriculture</a:t>
            </a:r>
            <a:br>
              <a:rPr lang="cs-CZ" sz="1400" dirty="0"/>
            </a:br>
            <a:r>
              <a:rPr lang="cs-CZ" sz="1400" dirty="0">
                <a:hlinkClick r:id="rId3"/>
              </a:rPr>
              <a:t>https://eur-lex.europa.eu/legal-content/EN/TXT/?uri=CELEX%3A01986L0278-20180704</a:t>
            </a:r>
            <a:r>
              <a:rPr lang="cs-CZ" sz="1400" dirty="0"/>
              <a:t>  </a:t>
            </a:r>
          </a:p>
          <a:p>
            <a:r>
              <a:rPr lang="cs-CZ" sz="1800" dirty="0"/>
              <a:t>definuje, že aplikace kalů nesmí mít negativní důsledky pro půdu a specifikuje koncentrace prvků v kalu i půdě, na kterou má být aplikován</a:t>
            </a:r>
          </a:p>
          <a:p>
            <a:r>
              <a:rPr lang="cs-CZ" sz="1800" dirty="0"/>
              <a:t>značně zastaralá legislativa a proto probíhají intenzivní práce na vytvoření novely, jejíž součástí budou i upravené tabulky limitů (</a:t>
            </a:r>
            <a:r>
              <a:rPr lang="cs-CZ" sz="1800" dirty="0" err="1"/>
              <a:t>European</a:t>
            </a:r>
            <a:r>
              <a:rPr lang="cs-CZ" sz="1800" dirty="0"/>
              <a:t> </a:t>
            </a:r>
            <a:r>
              <a:rPr lang="cs-CZ" sz="1800" dirty="0" err="1"/>
              <a:t>Commission</a:t>
            </a:r>
            <a:r>
              <a:rPr lang="cs-CZ" sz="1800" dirty="0"/>
              <a:t>, 2010).</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661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kaly ČOV</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0F207EE-587E-4EB3-BD62-959A4362CD9B}"/>
              </a:ext>
            </a:extLst>
          </p:cNvPr>
          <p:cNvSpPr txBox="1"/>
          <p:nvPr/>
        </p:nvSpPr>
        <p:spPr>
          <a:xfrm>
            <a:off x="2508308" y="1550459"/>
            <a:ext cx="10170252" cy="276999"/>
          </a:xfrm>
          <a:prstGeom prst="rect">
            <a:avLst/>
          </a:prstGeom>
          <a:noFill/>
        </p:spPr>
        <p:txBody>
          <a:bodyPr wrap="square">
            <a:spAutoFit/>
          </a:bodyPr>
          <a:lstStyle/>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Limitní hodnoty prvků a látek v kalech a půdách, na něž mají být aplikovány dle směrnice 86/278/EEC. </a:t>
            </a:r>
            <a:endParaRPr lang="cs-CZ" sz="1200" dirty="0"/>
          </a:p>
        </p:txBody>
      </p:sp>
      <p:graphicFrame>
        <p:nvGraphicFramePr>
          <p:cNvPr id="7" name="Tabulka 6">
            <a:extLst>
              <a:ext uri="{FF2B5EF4-FFF2-40B4-BE49-F238E27FC236}">
                <a16:creationId xmlns:a16="http://schemas.microsoft.com/office/drawing/2014/main" id="{348E3337-14F2-44C9-9FDD-E7306C987662}"/>
              </a:ext>
            </a:extLst>
          </p:cNvPr>
          <p:cNvGraphicFramePr>
            <a:graphicFrameLocks noGrp="1"/>
          </p:cNvGraphicFramePr>
          <p:nvPr>
            <p:extLst>
              <p:ext uri="{D42A27DB-BD31-4B8C-83A1-F6EECF244321}">
                <p14:modId xmlns:p14="http://schemas.microsoft.com/office/powerpoint/2010/main" val="2127397326"/>
              </p:ext>
            </p:extLst>
          </p:nvPr>
        </p:nvGraphicFramePr>
        <p:xfrm>
          <a:off x="2811166" y="2013384"/>
          <a:ext cx="6096000" cy="1276350"/>
        </p:xfrm>
        <a:graphic>
          <a:graphicData uri="http://schemas.openxmlformats.org/drawingml/2006/table">
            <a:tbl>
              <a:tblPr>
                <a:tableStyleId>{69C7853C-536D-4A76-A0AE-DD22124D55A5}</a:tableStyleId>
              </a:tblPr>
              <a:tblGrid>
                <a:gridCol w="908304">
                  <a:extLst>
                    <a:ext uri="{9D8B030D-6E8A-4147-A177-3AD203B41FA5}">
                      <a16:colId xmlns:a16="http://schemas.microsoft.com/office/drawing/2014/main" val="20000"/>
                    </a:ext>
                  </a:extLst>
                </a:gridCol>
                <a:gridCol w="1400861">
                  <a:extLst>
                    <a:ext uri="{9D8B030D-6E8A-4147-A177-3AD203B41FA5}">
                      <a16:colId xmlns:a16="http://schemas.microsoft.com/office/drawing/2014/main" val="20001"/>
                    </a:ext>
                  </a:extLst>
                </a:gridCol>
                <a:gridCol w="1541069">
                  <a:extLst>
                    <a:ext uri="{9D8B030D-6E8A-4147-A177-3AD203B41FA5}">
                      <a16:colId xmlns:a16="http://schemas.microsoft.com/office/drawing/2014/main" val="20002"/>
                    </a:ext>
                  </a:extLst>
                </a:gridCol>
                <a:gridCol w="2245766">
                  <a:extLst>
                    <a:ext uri="{9D8B030D-6E8A-4147-A177-3AD203B41FA5}">
                      <a16:colId xmlns:a16="http://schemas.microsoft.com/office/drawing/2014/main" val="20003"/>
                    </a:ext>
                  </a:extLst>
                </a:gridCol>
              </a:tblGrid>
              <a:tr h="295275">
                <a:tc>
                  <a:txBody>
                    <a:bodyPr/>
                    <a:lstStyle/>
                    <a:p>
                      <a:pPr algn="ctr">
                        <a:spcBef>
                          <a:spcPts val="600"/>
                        </a:spcBef>
                        <a:spcAft>
                          <a:spcPts val="0"/>
                        </a:spcAft>
                      </a:pPr>
                      <a:r>
                        <a:rPr lang="cs-CZ" sz="1000" dirty="0"/>
                        <a:t>Parametry</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Limitní koncentrace v půdě (mg/kg suš.)</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Limitní koncentrace v kalu (mg/kg suš.)</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Limitní roční přídavek (kg/ha/rok) - průměr z 10-leté aplikace</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1 - 3</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20 - 40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0,15</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Cu</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50 - 140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1 000 - 1 750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12</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30 - 75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300 - 400</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50 - 300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750 - 1 200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15</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Zn</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150 - 300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2 500 - 4 000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161925">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1 - 1,5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16 - 25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0,1</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9100648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hnojiva</a:t>
            </a:r>
          </a:p>
          <a:p>
            <a:pPr lvl="1"/>
            <a:r>
              <a:rPr lang="en-US" sz="1400" dirty="0"/>
              <a:t>Regulation 2003/2003/EC, relating to </a:t>
            </a:r>
            <a:r>
              <a:rPr lang="en-US" sz="1400" dirty="0" err="1"/>
              <a:t>fertilisers</a:t>
            </a:r>
            <a:br>
              <a:rPr lang="cs-CZ" sz="1400" dirty="0"/>
            </a:br>
            <a:r>
              <a:rPr lang="cs-CZ" sz="1400" dirty="0">
                <a:hlinkClick r:id="rId2"/>
              </a:rPr>
              <a:t>https://eur-lex.europa.eu/legal-content/GA/TXT/?uri=CELEX:32003R2003</a:t>
            </a:r>
            <a:r>
              <a:rPr lang="cs-CZ" sz="1400" dirty="0"/>
              <a:t> </a:t>
            </a:r>
          </a:p>
          <a:p>
            <a:r>
              <a:rPr lang="cs-CZ" sz="1800" dirty="0"/>
              <a:t>je obecně požadováno, aby hnojivo nemělo negativní dopady na životní prostředí, tedy i půdy, v rámci normálního schváleného používání</a:t>
            </a:r>
            <a:endParaRPr lang="cs-CZ" sz="2000" dirty="0"/>
          </a:p>
          <a:p>
            <a:r>
              <a:rPr lang="cs-CZ" sz="1800" dirty="0"/>
              <a:t>jsou stanovena kritéria, kterým „hnojiva EU“ musí vyhovět, jde ale o kritéria nutriční, tedy z pohledu požadovaných látek</a:t>
            </a:r>
          </a:p>
          <a:p>
            <a:r>
              <a:rPr lang="cs-CZ" sz="1800" dirty="0"/>
              <a:t>jediným bodem týkajícím se přímo kvality půdy je obsah kadmia v hnojivech, který zřejmě bude do legislativy zaveden a v současnosti je zakotven formou dodatků k nařízení pro jednotlivé země</a:t>
            </a:r>
          </a:p>
          <a:p>
            <a:pPr lvl="1"/>
            <a:r>
              <a:rPr lang="en-US" sz="1400" dirty="0"/>
              <a:t>Decision 2006/390/EC, on the national provisions notified by the Czech Republic concerning the maximum admissible content of cadmium in </a:t>
            </a:r>
            <a:r>
              <a:rPr lang="en-US" sz="1400" dirty="0" err="1"/>
              <a:t>fertilisers</a:t>
            </a:r>
            <a:br>
              <a:rPr lang="cs-CZ" sz="1400" dirty="0"/>
            </a:br>
            <a:r>
              <a:rPr lang="cs-CZ" sz="1400" dirty="0">
                <a:hlinkClick r:id="rId3"/>
              </a:rPr>
              <a:t>https://eur-lex.europa.eu/legal-content/HR/TXT/?uri=CELEX:32006D0390</a:t>
            </a:r>
            <a:endParaRPr lang="cs-CZ" sz="1400" dirty="0"/>
          </a:p>
          <a:p>
            <a:r>
              <a:rPr lang="cs-CZ" sz="1800" dirty="0"/>
              <a:t>pro ČR je to </a:t>
            </a:r>
            <a:r>
              <a:rPr lang="cs-CZ" sz="1800" b="1" dirty="0"/>
              <a:t>50 mg Cd/ kg P</a:t>
            </a:r>
            <a:r>
              <a:rPr lang="cs-CZ" sz="1800" b="1" baseline="-25000" dirty="0"/>
              <a:t>2</a:t>
            </a:r>
            <a:r>
              <a:rPr lang="cs-CZ" sz="1800" b="1" dirty="0"/>
              <a:t>O</a:t>
            </a:r>
            <a:r>
              <a:rPr lang="cs-CZ" sz="1800" b="1" baseline="-25000" dirty="0"/>
              <a:t>2</a:t>
            </a:r>
            <a:r>
              <a:rPr lang="cs-CZ" sz="1800" dirty="0"/>
              <a:t> ve hnojivu s min. 5% obsahem P</a:t>
            </a:r>
            <a:r>
              <a:rPr lang="cs-CZ" sz="1800" baseline="-25000" dirty="0"/>
              <a:t>2</a:t>
            </a:r>
            <a:r>
              <a:rPr lang="cs-CZ" sz="1800" dirty="0"/>
              <a:t>O</a:t>
            </a:r>
            <a:r>
              <a:rPr lang="cs-CZ" sz="1800" baseline="-25000" dirty="0"/>
              <a:t>5</a:t>
            </a:r>
            <a:r>
              <a:rPr lang="cs-CZ" sz="18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324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b="1" dirty="0">
                <a:solidFill>
                  <a:srgbClr val="FF0000"/>
                </a:solidFill>
              </a:rPr>
              <a:t>chemické látky, biocidy, přípravky na ochranu rostlin (POR, PPP; pesticidy), veterinární farmaceutika ...</a:t>
            </a:r>
          </a:p>
          <a:p>
            <a:r>
              <a:rPr lang="cs-CZ" dirty="0"/>
              <a:t>dopad na půdní prostředí jeden z mnoha posuzovaných aspektů (v rámci dopadů na životní prostředí), který však v procesu hodnocení, schvalování a registrace nesmí být opominut</a:t>
            </a:r>
          </a:p>
          <a:p>
            <a:r>
              <a:rPr lang="cs-CZ" dirty="0"/>
              <a:t>ohrožení půdy by mělo předejít posouzení osudu a efektů v půdě s využitím testů zaměřených na degradaci, sorpci, perzistenci, </a:t>
            </a:r>
            <a:r>
              <a:rPr lang="cs-CZ" dirty="0" err="1"/>
              <a:t>bioakumulaci</a:t>
            </a:r>
            <a:r>
              <a:rPr lang="cs-CZ" dirty="0"/>
              <a:t> a </a:t>
            </a:r>
            <a:r>
              <a:rPr lang="cs-CZ" dirty="0" err="1"/>
              <a:t>ekotoxicitu</a:t>
            </a:r>
            <a:r>
              <a:rPr lang="cs-CZ" dirty="0"/>
              <a:t> – není způsob jak postihnout jiné dopady na půdu jak koncepčně, tak metodologicky</a:t>
            </a:r>
          </a:p>
          <a:p>
            <a:r>
              <a:rPr lang="cs-CZ" dirty="0" err="1"/>
              <a:t>principielně</a:t>
            </a:r>
            <a:r>
              <a:rPr lang="cs-CZ" dirty="0"/>
              <a:t> nemůže jít o limity, ačkoliv pro pesticidy se dá za limit považovat aplikační dávka – je však různá u každého POR</a:t>
            </a:r>
          </a:p>
          <a:p>
            <a:endParaRPr lang="cs-CZ" dirty="0"/>
          </a:p>
          <a:p>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10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pPr lvl="1"/>
            <a:r>
              <a:rPr lang="en-US" sz="1600" b="1" dirty="0">
                <a:solidFill>
                  <a:srgbClr val="FF0000"/>
                </a:solidFill>
              </a:rPr>
              <a:t>Regulation 1907/2006, concerning the Registration, Evaluation, </a:t>
            </a:r>
            <a:r>
              <a:rPr lang="en-US" sz="1600" b="1" dirty="0" err="1">
                <a:solidFill>
                  <a:srgbClr val="FF0000"/>
                </a:solidFill>
              </a:rPr>
              <a:t>Authorisation</a:t>
            </a:r>
            <a:r>
              <a:rPr lang="en-US" sz="1600" b="1" dirty="0">
                <a:solidFill>
                  <a:srgbClr val="FF0000"/>
                </a:solidFill>
              </a:rPr>
              <a:t> and Restriction of Chemicals (REACH)</a:t>
            </a:r>
            <a:br>
              <a:rPr lang="cs-CZ" sz="1600" b="1" dirty="0">
                <a:solidFill>
                  <a:srgbClr val="FF0000"/>
                </a:solidFill>
              </a:rPr>
            </a:br>
            <a:r>
              <a:rPr lang="cs-CZ" sz="1600" dirty="0">
                <a:hlinkClick r:id="rId2"/>
              </a:rPr>
              <a:t>https://eur-lex.europa.eu/legal-content/EN/TXT/?uri=CELEX%3A02006R1907-20200824</a:t>
            </a:r>
            <a:r>
              <a:rPr lang="cs-CZ" sz="1600" dirty="0"/>
              <a:t> </a:t>
            </a:r>
          </a:p>
          <a:p>
            <a:r>
              <a:rPr lang="cs-CZ" sz="2000" dirty="0"/>
              <a:t>umožňuje v EU vyrábět a používat (tj. i dovážené látky) jen takové chemické látky, které jsou v EU řádně registrovány (netýká se látek s výrobou či dovozem pod 1 t/rok)</a:t>
            </a:r>
          </a:p>
          <a:p>
            <a:r>
              <a:rPr lang="cs-CZ" sz="2000" dirty="0"/>
              <a:t>registrace podmíněna poskytnutím technické dokumentace (tzv. </a:t>
            </a:r>
            <a:r>
              <a:rPr lang="cs-CZ" sz="2000" dirty="0" err="1"/>
              <a:t>dossier</a:t>
            </a:r>
            <a:r>
              <a:rPr lang="cs-CZ" sz="2000" dirty="0"/>
              <a:t>), která zahrnuje údaje o vlastnostech registrované látky zjištěných stanovenými postupy zkoušení</a:t>
            </a:r>
          </a:p>
          <a:p>
            <a:pPr lvl="1"/>
            <a:r>
              <a:rPr lang="en-US" sz="1600" dirty="0"/>
              <a:t>Regulation No 440/2008, laying down test methods pursuant to Regulation No 1907/2006 (REACH)</a:t>
            </a:r>
            <a:br>
              <a:rPr lang="cs-CZ" sz="1600" dirty="0"/>
            </a:br>
            <a:r>
              <a:rPr lang="cs-CZ" sz="1600" dirty="0">
                <a:hlinkClick r:id="rId3"/>
              </a:rPr>
              <a:t>https://eur-lex.europa.eu/legal-content/EN/TXT/?uri=CELEX%3A02008R0440-20191016</a:t>
            </a:r>
            <a:r>
              <a:rPr lang="cs-CZ" sz="1600" dirty="0"/>
              <a:t> </a:t>
            </a:r>
            <a:endParaRPr lang="cs-CZ" sz="1200" dirty="0"/>
          </a:p>
          <a:p>
            <a:r>
              <a:rPr lang="cs-CZ" sz="2000" dirty="0"/>
              <a:t>pro látky s výrobou či dovozem nad 10 t/rok musí být také předložena </a:t>
            </a:r>
            <a:r>
              <a:rPr lang="cs-CZ" sz="2000" b="1" dirty="0"/>
              <a:t>zpráva o chemické bezpečnosti</a:t>
            </a:r>
            <a:r>
              <a:rPr lang="cs-CZ" sz="2000" dirty="0"/>
              <a:t> s hodnocením nebezpečnosti a rizik spojených s výrobou a používáním; za vypracování této dokumentace je zodpovědný výrobce a dovozce</a:t>
            </a:r>
          </a:p>
          <a:p>
            <a:r>
              <a:rPr lang="cs-CZ" sz="2000" dirty="0"/>
              <a:t>s narůstajícím objemem produkce látek (1, 10, 100 a 1000 t/rok) se zvyšuje množství vyžadovaných údajů</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45139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t>pro chemické látky jsou také stanoveny povinnosti pro uživatele, kterému výrobci a dovozci musí poskytnout informace o rizicích, která při používání látky hrozí, postupy z nařízení </a:t>
            </a:r>
            <a:r>
              <a:rPr lang="cs-CZ" sz="2000" b="1" dirty="0">
                <a:solidFill>
                  <a:srgbClr val="FF0000"/>
                </a:solidFill>
              </a:rPr>
              <a:t>1272/2008 o klasifikaci, označování a balení látek a směsí (tzv. CLP)</a:t>
            </a:r>
            <a:r>
              <a:rPr lang="cs-CZ" sz="2000" dirty="0"/>
              <a:t>, které je v souladu s mezinárodním systémem GCH (</a:t>
            </a:r>
            <a:r>
              <a:rPr lang="cs-CZ" sz="2000" dirty="0" err="1"/>
              <a:t>Globally</a:t>
            </a:r>
            <a:r>
              <a:rPr lang="cs-CZ" sz="2000" dirty="0"/>
              <a:t> </a:t>
            </a:r>
            <a:r>
              <a:rPr lang="cs-CZ" sz="2000" dirty="0" err="1"/>
              <a:t>Harmonised</a:t>
            </a:r>
            <a:r>
              <a:rPr lang="cs-CZ" sz="2000" dirty="0"/>
              <a:t> </a:t>
            </a:r>
            <a:r>
              <a:rPr lang="cs-CZ" sz="2000" dirty="0" err="1"/>
              <a:t>System</a:t>
            </a:r>
            <a:r>
              <a:rPr lang="cs-CZ" sz="2000" dirty="0"/>
              <a:t> </a:t>
            </a:r>
            <a:r>
              <a:rPr lang="cs-CZ" sz="2000" dirty="0" err="1"/>
              <a:t>of</a:t>
            </a:r>
            <a:r>
              <a:rPr lang="cs-CZ" sz="2000" dirty="0"/>
              <a:t> </a:t>
            </a:r>
            <a:r>
              <a:rPr lang="cs-CZ" sz="2000" dirty="0" err="1"/>
              <a:t>Classification</a:t>
            </a:r>
            <a:r>
              <a:rPr lang="cs-CZ" sz="2000" dirty="0"/>
              <a:t> and </a:t>
            </a:r>
            <a:r>
              <a:rPr lang="cs-CZ" sz="2000" dirty="0" err="1"/>
              <a:t>Labelling</a:t>
            </a:r>
            <a:r>
              <a:rPr lang="cs-CZ" sz="2000" dirty="0"/>
              <a:t> </a:t>
            </a:r>
            <a:r>
              <a:rPr lang="cs-CZ" sz="2000" dirty="0" err="1"/>
              <a:t>of</a:t>
            </a:r>
            <a:r>
              <a:rPr lang="cs-CZ" sz="2000" dirty="0"/>
              <a:t> </a:t>
            </a:r>
            <a:r>
              <a:rPr lang="cs-CZ" sz="2000" dirty="0" err="1"/>
              <a:t>Chemicals</a:t>
            </a:r>
            <a:r>
              <a:rPr lang="cs-CZ" sz="2000" dirty="0"/>
              <a:t>)</a:t>
            </a:r>
          </a:p>
          <a:p>
            <a:pPr lvl="1"/>
            <a:r>
              <a:rPr lang="en-US" sz="1600" dirty="0"/>
              <a:t>Regulation No 1272/2008, on the classification, labelling and packaging of substances and mixtures (CLP Regulation)</a:t>
            </a:r>
            <a:br>
              <a:rPr lang="cs-CZ" sz="1600" dirty="0"/>
            </a:br>
            <a:r>
              <a:rPr lang="cs-CZ" sz="1600" dirty="0">
                <a:hlinkClick r:id="rId2"/>
              </a:rPr>
              <a:t>https://eur-lex.europa.eu/legal-content/EN/TXT/?uri=CELEX%3A02008R1272-20201114</a:t>
            </a:r>
            <a:r>
              <a:rPr lang="cs-CZ" sz="1600" dirty="0"/>
              <a:t> </a:t>
            </a:r>
          </a:p>
          <a:p>
            <a:r>
              <a:rPr lang="cs-CZ" sz="2000" dirty="0"/>
              <a:t>správnost a úplnost předložených dokladů je posouzena Evropskou agenturou pro chemické látky (ECHA)</a:t>
            </a:r>
          </a:p>
          <a:p>
            <a:r>
              <a:rPr lang="cs-CZ" sz="2000" b="1" dirty="0"/>
              <a:t>ochranu půdního prostředí v legislativě REACH zajišťuje to, že součástí povinné dokumentace pro registraci musí být i hodnocení o nebezpečnosti a rizika pro suchozemské prostředí vycházející z informací o mobilitě, sorpci, degradaci, perzistenci, </a:t>
            </a:r>
            <a:r>
              <a:rPr lang="cs-CZ" sz="2000" b="1" dirty="0" err="1"/>
              <a:t>bioakumulaci</a:t>
            </a:r>
            <a:r>
              <a:rPr lang="cs-CZ" sz="2000" b="1" dirty="0"/>
              <a:t> a toxicitě v půdě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HS hazard pictograms for free download">
            <a:extLst>
              <a:ext uri="{FF2B5EF4-FFF2-40B4-BE49-F238E27FC236}">
                <a16:creationId xmlns:a16="http://schemas.microsoft.com/office/drawing/2014/main" id="{6FAC8969-B0EA-42A6-BA77-15EAB4EAA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68" y="5578678"/>
            <a:ext cx="1279321" cy="127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215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t>zajímavé je, že na rozdíl od starší legislativy chemických látek a přípravků EU (směrnice 67/548/EEC a 1999/45/EC  ), kterou legislativa REACH a CLP nahradila a kde bylo nebezpečí látky pro půdní prostředí řešeno větou „R56 – toxický pro půdní organismy“, nová směrnice CLP potenciál látky ohrozit půdu v označení nijak nereflektuje a </a:t>
            </a:r>
            <a:r>
              <a:rPr lang="cs-CZ" sz="2000" dirty="0" err="1"/>
              <a:t>kriteriem</a:t>
            </a:r>
            <a:r>
              <a:rPr lang="cs-CZ" sz="2000" dirty="0"/>
              <a:t> pro označení „nebezpečí pro životní prostředí“ jsou pouze dopady na vodní ekosystémy</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HS hazard pictograms for free download">
            <a:extLst>
              <a:ext uri="{FF2B5EF4-FFF2-40B4-BE49-F238E27FC236}">
                <a16:creationId xmlns:a16="http://schemas.microsoft.com/office/drawing/2014/main" id="{6FAC8969-B0EA-42A6-BA77-15EAB4E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858" y="3154261"/>
            <a:ext cx="2627240" cy="26272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arthworm | National Geographic">
            <a:extLst>
              <a:ext uri="{FF2B5EF4-FFF2-40B4-BE49-F238E27FC236}">
                <a16:creationId xmlns:a16="http://schemas.microsoft.com/office/drawing/2014/main" id="{0B5201A7-68C1-4ED5-B3DE-BA78AD6062DF}"/>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716377">
            <a:off x="5831754" y="3443779"/>
            <a:ext cx="2425917" cy="242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654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14350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8249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9737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A07B6-0234-4980-9F94-18F392E096B8}"/>
              </a:ext>
            </a:extLst>
          </p:cNvPr>
          <p:cNvSpPr>
            <a:spLocks noGrp="1"/>
          </p:cNvSpPr>
          <p:nvPr>
            <p:ph type="title"/>
          </p:nvPr>
        </p:nvSpPr>
        <p:spPr>
          <a:xfrm>
            <a:off x="704851" y="329472"/>
            <a:ext cx="6355676" cy="737327"/>
          </a:xfrm>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434DF6D4-5C33-4884-A06C-06E9F4971706}"/>
              </a:ext>
            </a:extLst>
          </p:cNvPr>
          <p:cNvSpPr>
            <a:spLocks noGrp="1"/>
          </p:cNvSpPr>
          <p:nvPr>
            <p:ph idx="1"/>
          </p:nvPr>
        </p:nvSpPr>
        <p:spPr>
          <a:xfrm>
            <a:off x="704851" y="1753299"/>
            <a:ext cx="6355675" cy="4237926"/>
          </a:xfrm>
        </p:spPr>
        <p:txBody>
          <a:bodyPr/>
          <a:lstStyle/>
          <a:p>
            <a:r>
              <a:rPr lang="cs-CZ" sz="1800" dirty="0"/>
              <a:t>v mezinárodní politice a úmluvách se na půdu se často zapomíná, ale část úmluv a strategií se kvality půdy nepřímo dotýká</a:t>
            </a:r>
          </a:p>
          <a:p>
            <a:r>
              <a:rPr lang="cs-CZ" sz="1800" dirty="0"/>
              <a:t>viz obrázek (do roku 2014) + UN </a:t>
            </a:r>
            <a:r>
              <a:rPr lang="cs-CZ" sz="1800" dirty="0" err="1"/>
              <a:t>SDGs</a:t>
            </a:r>
            <a:r>
              <a:rPr lang="cs-CZ" sz="1800" dirty="0"/>
              <a:t> (viz dále)</a:t>
            </a:r>
            <a:endParaRPr lang="cs-CZ" sz="1400" dirty="0"/>
          </a:p>
          <a:p>
            <a:r>
              <a:rPr lang="cs-CZ" sz="1800" dirty="0"/>
              <a:t>jediná mezinárodní smlouva, která na půdu výslovně odkazuje, je Úmluva OSN o boji proti desertifikaci (UNCCD, 1994) – jen suché části světa</a:t>
            </a:r>
          </a:p>
          <a:p>
            <a:r>
              <a:rPr lang="cs-CZ" sz="1800" dirty="0"/>
              <a:t>Kjótský protokol 1997: </a:t>
            </a:r>
            <a:r>
              <a:rPr lang="cs-CZ" sz="1400" dirty="0"/>
              <a:t>půda je hlavní zásobárnou uhlíku, která se musí chránit a případně zvětšovat; sekvestrace uhlíku v zemědělských půdách prostřednictvím některých postupů obdělávání půdy může přispět k zmírnění změny klimatu</a:t>
            </a:r>
            <a:endParaRPr lang="cs-CZ" sz="1800" dirty="0"/>
          </a:p>
          <a:p>
            <a:r>
              <a:rPr lang="cs-CZ" sz="1800" dirty="0"/>
              <a:t>Úmluva o biologické diverzitě 1992: </a:t>
            </a:r>
            <a:r>
              <a:rPr lang="cs-CZ" sz="1400" dirty="0"/>
              <a:t>biologická diverzita půdy je oblast, která vyžaduje osobitou pozornost; mezinárodní iniciativa pro zachování a trvale udržitelné využívání biologické diverzity</a:t>
            </a:r>
          </a:p>
          <a:p>
            <a:endParaRPr lang="cs-CZ" sz="1800" dirty="0"/>
          </a:p>
        </p:txBody>
      </p:sp>
      <p:sp>
        <p:nvSpPr>
          <p:cNvPr id="4" name="Zástupný symbol pro číslo snímku 3">
            <a:extLst>
              <a:ext uri="{FF2B5EF4-FFF2-40B4-BE49-F238E27FC236}">
                <a16:creationId xmlns:a16="http://schemas.microsoft.com/office/drawing/2014/main" id="{41F76745-1475-4281-97A8-A5B13B7E070C}"/>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pic>
        <p:nvPicPr>
          <p:cNvPr id="17" name="Obrázek 16">
            <a:extLst>
              <a:ext uri="{FF2B5EF4-FFF2-40B4-BE49-F238E27FC236}">
                <a16:creationId xmlns:a16="http://schemas.microsoft.com/office/drawing/2014/main" id="{F70E9A8B-DCA7-4A33-B4E7-5DE3A492B9A4}"/>
              </a:ext>
            </a:extLst>
          </p:cNvPr>
          <p:cNvPicPr>
            <a:picLocks noChangeAspect="1"/>
          </p:cNvPicPr>
          <p:nvPr/>
        </p:nvPicPr>
        <p:blipFill rotWithShape="1">
          <a:blip r:embed="rId2"/>
          <a:srcRect t="11743"/>
          <a:stretch/>
        </p:blipFill>
        <p:spPr>
          <a:xfrm>
            <a:off x="7069830" y="8318"/>
            <a:ext cx="5122170" cy="6849681"/>
          </a:xfrm>
          <a:prstGeom prst="rect">
            <a:avLst/>
          </a:prstGeom>
        </p:spPr>
      </p:pic>
      <p:pic>
        <p:nvPicPr>
          <p:cNvPr id="18" name="Obrázek 17">
            <a:extLst>
              <a:ext uri="{FF2B5EF4-FFF2-40B4-BE49-F238E27FC236}">
                <a16:creationId xmlns:a16="http://schemas.microsoft.com/office/drawing/2014/main" id="{04F44632-53F4-4BC5-A7D7-2A6FAF65A1EC}"/>
              </a:ext>
            </a:extLst>
          </p:cNvPr>
          <p:cNvPicPr>
            <a:picLocks noChangeAspect="1"/>
          </p:cNvPicPr>
          <p:nvPr/>
        </p:nvPicPr>
        <p:blipFill rotWithShape="1">
          <a:blip r:embed="rId2"/>
          <a:srcRect t="-424" r="9166" b="89267"/>
          <a:stretch/>
        </p:blipFill>
        <p:spPr>
          <a:xfrm>
            <a:off x="2452666" y="6010592"/>
            <a:ext cx="4612502" cy="858457"/>
          </a:xfrm>
          <a:prstGeom prst="rect">
            <a:avLst/>
          </a:prstGeom>
        </p:spPr>
      </p:pic>
      <p:sp>
        <p:nvSpPr>
          <p:cNvPr id="20" name="TextovéPole 19">
            <a:extLst>
              <a:ext uri="{FF2B5EF4-FFF2-40B4-BE49-F238E27FC236}">
                <a16:creationId xmlns:a16="http://schemas.microsoft.com/office/drawing/2014/main" id="{A7E3BCC1-A257-4EBF-88BD-92DD9B8351AA}"/>
              </a:ext>
            </a:extLst>
          </p:cNvPr>
          <p:cNvSpPr txBox="1"/>
          <p:nvPr/>
        </p:nvSpPr>
        <p:spPr>
          <a:xfrm>
            <a:off x="0" y="5991225"/>
            <a:ext cx="2452666" cy="461665"/>
          </a:xfrm>
          <a:prstGeom prst="rect">
            <a:avLst/>
          </a:prstGeom>
          <a:noFill/>
        </p:spPr>
        <p:txBody>
          <a:bodyPr wrap="square">
            <a:spAutoFit/>
          </a:bodyPr>
          <a:lstStyle/>
          <a:p>
            <a:r>
              <a:rPr lang="cs-CZ" sz="800" dirty="0" err="1">
                <a:latin typeface="+mn-lt"/>
              </a:rPr>
              <a:t>Glopolis</a:t>
            </a:r>
            <a:r>
              <a:rPr lang="cs-CZ" sz="800" dirty="0">
                <a:latin typeface="+mn-lt"/>
              </a:rPr>
              <a:t> (2018): Atlas půdy. ISBN 978-80-88289-07-4. </a:t>
            </a:r>
            <a:r>
              <a:rPr lang="cs-CZ" sz="800" dirty="0">
                <a:latin typeface="+mn-lt"/>
                <a:hlinkClick r:id="rId3"/>
              </a:rPr>
              <a:t>https://www.glopolis.org/publikace/atlas-pudy/</a:t>
            </a:r>
            <a:r>
              <a:rPr lang="cs-CZ" sz="800" dirty="0">
                <a:latin typeface="+mn-lt"/>
              </a:rPr>
              <a:t> </a:t>
            </a:r>
          </a:p>
        </p:txBody>
      </p:sp>
      <p:sp>
        <p:nvSpPr>
          <p:cNvPr id="21" name="Hvězda: pěticípá 20">
            <a:extLst>
              <a:ext uri="{FF2B5EF4-FFF2-40B4-BE49-F238E27FC236}">
                <a16:creationId xmlns:a16="http://schemas.microsoft.com/office/drawing/2014/main" id="{9659DD92-DDA0-412F-91C8-FF1E41E8ACE5}"/>
              </a:ext>
            </a:extLst>
          </p:cNvPr>
          <p:cNvSpPr/>
          <p:nvPr/>
        </p:nvSpPr>
        <p:spPr bwMode="auto">
          <a:xfrm>
            <a:off x="10553350" y="3236053"/>
            <a:ext cx="184558" cy="192947"/>
          </a:xfrm>
          <a:prstGeom prst="star5">
            <a:avLst/>
          </a:prstGeom>
          <a:solidFill>
            <a:schemeClr val="accent3">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2" name="Hvězda: pěticípá 21">
            <a:extLst>
              <a:ext uri="{FF2B5EF4-FFF2-40B4-BE49-F238E27FC236}">
                <a16:creationId xmlns:a16="http://schemas.microsoft.com/office/drawing/2014/main" id="{664F8BC4-EE8D-4B94-931A-F76D8058BACC}"/>
              </a:ext>
            </a:extLst>
          </p:cNvPr>
          <p:cNvSpPr/>
          <p:nvPr/>
        </p:nvSpPr>
        <p:spPr bwMode="auto">
          <a:xfrm>
            <a:off x="11049699" y="2040910"/>
            <a:ext cx="184558" cy="192947"/>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Hvězda: pěticípá 22">
            <a:extLst>
              <a:ext uri="{FF2B5EF4-FFF2-40B4-BE49-F238E27FC236}">
                <a16:creationId xmlns:a16="http://schemas.microsoft.com/office/drawing/2014/main" id="{C26C5579-76C0-4C81-A89B-A565A49D2419}"/>
              </a:ext>
            </a:extLst>
          </p:cNvPr>
          <p:cNvSpPr/>
          <p:nvPr/>
        </p:nvSpPr>
        <p:spPr bwMode="auto">
          <a:xfrm>
            <a:off x="7383710" y="970325"/>
            <a:ext cx="184558" cy="192947"/>
          </a:xfrm>
          <a:prstGeom prst="star5">
            <a:avLst/>
          </a:prstGeom>
          <a:solidFill>
            <a:schemeClr val="accent3">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25" name="Obrázek 24">
            <a:extLst>
              <a:ext uri="{FF2B5EF4-FFF2-40B4-BE49-F238E27FC236}">
                <a16:creationId xmlns:a16="http://schemas.microsoft.com/office/drawing/2014/main" id="{57DFFC50-B892-4AB5-8825-EC31AACF2DB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26104277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biocidů</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https://ec.europa.eu/health/biocides/overview_en</a:t>
            </a:r>
            <a:r>
              <a:rPr lang="cs-CZ" sz="2000" dirty="0"/>
              <a:t> </a:t>
            </a:r>
          </a:p>
          <a:p>
            <a:r>
              <a:rPr lang="cs-CZ" sz="2000" dirty="0"/>
              <a:t>všechny biocidní přípravky, které mají být uvedeny na trh a používány musí mít schváleny účinné látky na úrovni EU (seznam schválených látek je na stránkách EU ) a povolení na úrovni členského státu</a:t>
            </a:r>
          </a:p>
          <a:p>
            <a:r>
              <a:rPr lang="cs-CZ" sz="2000" dirty="0"/>
              <a:t>pro podporu procesu slouží registr biocidních přípravků</a:t>
            </a:r>
            <a:br>
              <a:rPr lang="cs-CZ" sz="2000" dirty="0"/>
            </a:br>
            <a:r>
              <a:rPr lang="cs-CZ" sz="2000" dirty="0">
                <a:hlinkClick r:id="rId3"/>
              </a:rPr>
              <a:t>https://echa.europa.eu/fr/information-on-chemicals/biocidal-active-substances</a:t>
            </a:r>
            <a:r>
              <a:rPr lang="cs-CZ" sz="2000" dirty="0"/>
              <a:t> </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988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veterinárních léčiv</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1800" dirty="0"/>
              <a:t>narůstající problém; procedury konkrétního hodnocení jsou součástí vývoje, základní principy lze již v legislativě nalézt</a:t>
            </a:r>
          </a:p>
          <a:p>
            <a:r>
              <a:rPr lang="cs-CZ" sz="1800" dirty="0"/>
              <a:t>směrnice 2001/83/EC (humánní léčiva) i směrnice 2001/82/EC (veterinární léčiva) uvádí, že léčiva nesmí mít negativní účinky na životní prostředí a toto riziko musí být při registraci zhodnoceno</a:t>
            </a:r>
          </a:p>
          <a:p>
            <a:r>
              <a:rPr lang="cs-CZ" sz="1800" dirty="0"/>
              <a:t>hlavní požadavky pro registraci a kontrolu humánních i veterinárních léčiv obsahuje nařízení 726/2004   a celý proces řídí a kontroluje Evropská zdravotnická organizace (</a:t>
            </a:r>
            <a:r>
              <a:rPr lang="cs-CZ" sz="1800" dirty="0" err="1"/>
              <a:t>European</a:t>
            </a:r>
            <a:r>
              <a:rPr lang="cs-CZ" sz="1800" dirty="0"/>
              <a:t> </a:t>
            </a:r>
            <a:r>
              <a:rPr lang="cs-CZ" sz="1800" dirty="0" err="1"/>
              <a:t>Medicines</a:t>
            </a:r>
            <a:r>
              <a:rPr lang="cs-CZ" sz="1800" dirty="0"/>
              <a:t> </a:t>
            </a:r>
            <a:r>
              <a:rPr lang="cs-CZ" sz="1800" dirty="0" err="1"/>
              <a:t>Agency</a:t>
            </a:r>
            <a:r>
              <a:rPr lang="cs-CZ" sz="1800" dirty="0"/>
              <a:t> – EMEA)</a:t>
            </a:r>
          </a:p>
          <a:p>
            <a:r>
              <a:rPr lang="cs-CZ" sz="1800" dirty="0"/>
              <a:t>větší pozornost je logicky věnována dopadům na životní prostředí u veterinárních léčiv, kde jejich vstup do životního prostředí (voda a půda) připadá více v úvahu (použití zemědělských odpadů na půdě – hnůj, kejda ...)</a:t>
            </a:r>
          </a:p>
          <a:p>
            <a:r>
              <a:rPr lang="cs-CZ" sz="1800" dirty="0"/>
              <a:t>směrnice 2001/82/EC požaduje pro veterinární léčiva před jejich registrací vyhodnocení vlivů na životní prostředí včetně půdy</a:t>
            </a:r>
          </a:p>
          <a:p>
            <a:r>
              <a:rPr lang="cs-CZ" sz="1800" dirty="0"/>
              <a:t>detailní postup vyhodnocení obsahují návody </a:t>
            </a:r>
            <a:r>
              <a:rPr lang="cs-CZ" sz="1800" b="1" dirty="0"/>
              <a:t>Komise pro veterinární léčiva EMEA (</a:t>
            </a:r>
            <a:r>
              <a:rPr lang="cs-CZ" sz="1800" b="1" dirty="0" err="1"/>
              <a:t>Committee</a:t>
            </a:r>
            <a:r>
              <a:rPr lang="cs-CZ" sz="1800" b="1" dirty="0"/>
              <a:t> </a:t>
            </a:r>
            <a:r>
              <a:rPr lang="cs-CZ" sz="1800" b="1" dirty="0" err="1"/>
              <a:t>for</a:t>
            </a:r>
            <a:r>
              <a:rPr lang="cs-CZ" sz="1800" b="1" dirty="0"/>
              <a:t> </a:t>
            </a:r>
            <a:r>
              <a:rPr lang="cs-CZ" sz="1800" b="1" dirty="0" err="1"/>
              <a:t>medicinal</a:t>
            </a:r>
            <a:r>
              <a:rPr lang="cs-CZ" sz="1800" b="1" dirty="0"/>
              <a:t> </a:t>
            </a:r>
            <a:r>
              <a:rPr lang="cs-CZ" sz="1800" b="1" dirty="0" err="1"/>
              <a:t>products</a:t>
            </a:r>
            <a:r>
              <a:rPr lang="cs-CZ" sz="1800" b="1" dirty="0"/>
              <a:t> </a:t>
            </a:r>
            <a:r>
              <a:rPr lang="cs-CZ" sz="1800" b="1" dirty="0" err="1"/>
              <a:t>for</a:t>
            </a:r>
            <a:r>
              <a:rPr lang="cs-CZ" sz="1800" b="1" dirty="0"/>
              <a:t> </a:t>
            </a:r>
            <a:r>
              <a:rPr lang="cs-CZ" sz="1800" b="1" dirty="0" err="1"/>
              <a:t>veterinary</a:t>
            </a:r>
            <a:r>
              <a:rPr lang="cs-CZ" sz="1800" b="1" dirty="0"/>
              <a:t> use – CVMP)</a:t>
            </a:r>
            <a:r>
              <a:rPr lang="cs-CZ" sz="1800" dirty="0"/>
              <a:t>, jejichž součástí je i hodnocení osudu v prostředí (půdě) a hodnocení </a:t>
            </a:r>
            <a:r>
              <a:rPr lang="cs-CZ" sz="1800" dirty="0" err="1"/>
              <a:t>ekotoxicity</a:t>
            </a:r>
            <a:endParaRPr lang="cs-CZ" sz="1800" dirty="0"/>
          </a:p>
          <a:p>
            <a:r>
              <a:rPr lang="cs-CZ" sz="1800" dirty="0"/>
              <a:t>limit pro předpokládanou koncentraci v půdě, pod který nemusí být rizika hodnocena je 0,1 mg/kg</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F602686-8F63-4B26-AA3C-F3E75709EB53}"/>
              </a:ext>
            </a:extLst>
          </p:cNvPr>
          <p:cNvSpPr txBox="1"/>
          <p:nvPr/>
        </p:nvSpPr>
        <p:spPr>
          <a:xfrm>
            <a:off x="4020424" y="6205593"/>
            <a:ext cx="6094602" cy="523220"/>
          </a:xfrm>
          <a:prstGeom prst="rect">
            <a:avLst/>
          </a:prstGeom>
          <a:noFill/>
        </p:spPr>
        <p:txBody>
          <a:bodyPr wrap="square">
            <a:spAutoFit/>
          </a:bodyPr>
          <a:lstStyle/>
          <a:p>
            <a:r>
              <a:rPr lang="cs-CZ" sz="1400" dirty="0">
                <a:hlinkClick r:id="rId3"/>
              </a:rPr>
              <a:t>https://www.ema.europa.eu/en/committees/committee-medicinal-products-veterinary-use-cvmp</a:t>
            </a:r>
            <a:r>
              <a:rPr lang="cs-CZ" sz="1400" dirty="0"/>
              <a:t> </a:t>
            </a:r>
          </a:p>
        </p:txBody>
      </p:sp>
    </p:spTree>
    <p:extLst>
      <p:ext uri="{BB962C8B-B14F-4D97-AF65-F5344CB8AC3E}">
        <p14:creationId xmlns:p14="http://schemas.microsoft.com/office/powerpoint/2010/main" val="388356681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b="1" dirty="0">
                <a:solidFill>
                  <a:srgbClr val="FF0000"/>
                </a:solidFill>
              </a:rPr>
              <a:t>zákon 334/1992 Sb. </a:t>
            </a:r>
            <a:r>
              <a:rPr lang="cs-CZ" dirty="0"/>
              <a:t>- vlastníci nebo nájemci zemědělských pozemků jsou povinni hospodařit tak, aby </a:t>
            </a:r>
            <a:r>
              <a:rPr lang="cs-CZ" b="1" dirty="0"/>
              <a:t>neznečišťovali půdu</a:t>
            </a:r>
            <a:r>
              <a:rPr lang="cs-CZ" dirty="0"/>
              <a:t> a tím potravní řetězec a zdroje pitné vody škodlivými látkami ohrožujícími lidské zdraví, existenci živočichů nebo vlastnosti půdy </a:t>
            </a:r>
          </a:p>
          <a:p>
            <a:r>
              <a:rPr lang="cs-CZ" b="1" dirty="0">
                <a:solidFill>
                  <a:srgbClr val="FF0000"/>
                </a:solidFill>
              </a:rPr>
              <a:t>vyhláška 13/1994 Sb., </a:t>
            </a:r>
            <a:r>
              <a:rPr lang="cs-CZ" dirty="0"/>
              <a:t>kterou se upravují některé podrobnosti ochrany zemědělského půdního fondu (novela 153/2016) - vymezení nejvýše přípustného obsahu škodlivých látek v půdě (zejména těžkých kovů, aromatických uhlovodíků, chlorovaných uhlovodíků a pesticidů)</a:t>
            </a:r>
          </a:p>
          <a:p>
            <a:r>
              <a:rPr lang="cs-CZ" dirty="0"/>
              <a:t>průběžné sledování obsahu rizikových prvků a látek a evidence kontaminovaných pozemků je realizováno v souladu s </a:t>
            </a:r>
            <a:r>
              <a:rPr lang="cs-CZ" b="1" dirty="0">
                <a:solidFill>
                  <a:srgbClr val="FF0000"/>
                </a:solidFill>
              </a:rPr>
              <a:t>vyhláškou 275/1998 Sb., o agrochemickém zkoušení zemědělských půd </a:t>
            </a:r>
            <a:r>
              <a:rPr lang="cs-CZ" dirty="0"/>
              <a:t>a zjišťování půdních vlastností lesních pozemků</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8481608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vyhláška 153/2016</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6" name="Picture 2">
            <a:extLst>
              <a:ext uri="{FF2B5EF4-FFF2-40B4-BE49-F238E27FC236}">
                <a16:creationId xmlns:a16="http://schemas.microsoft.com/office/drawing/2014/main" id="{EBA2A14D-D996-49EC-A993-E5F7569F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08" y="1990897"/>
            <a:ext cx="4890126" cy="386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6AED65A0-FDF5-41A2-819D-6F1220009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774" y="1847959"/>
            <a:ext cx="5376236" cy="207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7D65605-8B58-416D-862E-B8ADF27CC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774" y="3925535"/>
            <a:ext cx="5376236" cy="20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69481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vyhláška 153/2016</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10" name="Picture 2">
            <a:extLst>
              <a:ext uri="{FF2B5EF4-FFF2-40B4-BE49-F238E27FC236}">
                <a16:creationId xmlns:a16="http://schemas.microsoft.com/office/drawing/2014/main" id="{72CEDE69-27CE-43DC-B990-B71159F17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64" y="2084403"/>
            <a:ext cx="3983730" cy="375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A72FFD1C-1423-426A-AE84-6D91ADB39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507" y="2385306"/>
            <a:ext cx="3671644" cy="14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5C712048-A858-4B00-BF98-207CF2156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150" y="998997"/>
            <a:ext cx="4278786" cy="43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8A836630-E2BD-476C-A8E8-306AD485EC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8150" y="5317618"/>
            <a:ext cx="4278786" cy="132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62186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a:xfrm>
            <a:off x="704851" y="1212782"/>
            <a:ext cx="5242943" cy="4778443"/>
          </a:xfrm>
        </p:spPr>
        <p:txBody>
          <a:bodyPr/>
          <a:lstStyle/>
          <a:p>
            <a:pPr marL="0" indent="0">
              <a:buNone/>
            </a:pPr>
            <a:r>
              <a:rPr lang="cs-CZ" sz="2000" b="1" dirty="0">
                <a:solidFill>
                  <a:srgbClr val="FF0000"/>
                </a:solidFill>
              </a:rPr>
              <a:t>hodnocení kontaminovaných míst</a:t>
            </a:r>
          </a:p>
          <a:p>
            <a:r>
              <a:rPr lang="cs-CZ" sz="1600" dirty="0"/>
              <a:t>MŽP (2012): Metodický pokyn odboru ekologických škod MŽP – Indikátory znečištění. Věstník Ministerstva životního prostředí, ročník XXI, únor 2012, částka 2.</a:t>
            </a:r>
          </a:p>
          <a:p>
            <a:endParaRPr lang="cs-CZ" sz="2000" dirty="0"/>
          </a:p>
          <a:p>
            <a:endParaRPr lang="cs-CZ" sz="2000"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85</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6" name="Tabulka 5">
            <a:extLst>
              <a:ext uri="{FF2B5EF4-FFF2-40B4-BE49-F238E27FC236}">
                <a16:creationId xmlns:a16="http://schemas.microsoft.com/office/drawing/2014/main" id="{011B1EFE-3A58-4CB4-9A0C-F80A42F4446D}"/>
              </a:ext>
            </a:extLst>
          </p:cNvPr>
          <p:cNvGraphicFramePr>
            <a:graphicFrameLocks noGrp="1"/>
          </p:cNvGraphicFramePr>
          <p:nvPr>
            <p:extLst>
              <p:ext uri="{D42A27DB-BD31-4B8C-83A1-F6EECF244321}">
                <p14:modId xmlns:p14="http://schemas.microsoft.com/office/powerpoint/2010/main" val="1279558588"/>
              </p:ext>
            </p:extLst>
          </p:nvPr>
        </p:nvGraphicFramePr>
        <p:xfrm>
          <a:off x="3820137" y="2769867"/>
          <a:ext cx="3733800" cy="3291840"/>
        </p:xfrm>
        <a:graphic>
          <a:graphicData uri="http://schemas.openxmlformats.org/drawingml/2006/table">
            <a:tbl>
              <a:tblPr>
                <a:tableStyleId>{69C7853C-536D-4A76-A0AE-DD22124D55A5}</a:tableStyleId>
              </a:tblPr>
              <a:tblGrid>
                <a:gridCol w="984229">
                  <a:extLst>
                    <a:ext uri="{9D8B030D-6E8A-4147-A177-3AD203B41FA5}">
                      <a16:colId xmlns:a16="http://schemas.microsoft.com/office/drawing/2014/main" val="20000"/>
                    </a:ext>
                  </a:extLst>
                </a:gridCol>
                <a:gridCol w="916275">
                  <a:extLst>
                    <a:ext uri="{9D8B030D-6E8A-4147-A177-3AD203B41FA5}">
                      <a16:colId xmlns:a16="http://schemas.microsoft.com/office/drawing/2014/main" val="20001"/>
                    </a:ext>
                  </a:extLst>
                </a:gridCol>
                <a:gridCol w="916275">
                  <a:extLst>
                    <a:ext uri="{9D8B030D-6E8A-4147-A177-3AD203B41FA5}">
                      <a16:colId xmlns:a16="http://schemas.microsoft.com/office/drawing/2014/main" val="20002"/>
                    </a:ext>
                  </a:extLst>
                </a:gridCol>
                <a:gridCol w="917021">
                  <a:extLst>
                    <a:ext uri="{9D8B030D-6E8A-4147-A177-3AD203B41FA5}">
                      <a16:colId xmlns:a16="http://schemas.microsoft.com/office/drawing/2014/main" val="20003"/>
                    </a:ext>
                  </a:extLst>
                </a:gridCol>
              </a:tblGrid>
              <a:tr h="27275">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gridSpan="3">
                  <a:txBody>
                    <a:bodyPr/>
                    <a:lstStyle/>
                    <a:p>
                      <a:pPr algn="ctr">
                        <a:spcBef>
                          <a:spcPts val="600"/>
                        </a:spcBef>
                        <a:spcAft>
                          <a:spcPts val="0"/>
                        </a:spcAft>
                      </a:pPr>
                      <a:r>
                        <a:rPr lang="cs-CZ" sz="800" b="1" dirty="0"/>
                        <a:t>Indikátory znečištění zeminy (mg/kg suš.)</a:t>
                      </a:r>
                      <a:endParaRPr lang="cs-CZ" sz="800" b="1"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550">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a:t>Průmyslově využívané území</a:t>
                      </a:r>
                      <a:endParaRPr lang="cs-CZ" sz="800" b="1">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Ostatní plochy</a:t>
                      </a:r>
                      <a:endParaRPr lang="cs-CZ" sz="800" b="1"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Ohrožení kvality podzemní vody vymýváním ze zeminy</a:t>
                      </a:r>
                      <a:endParaRPr lang="cs-CZ" sz="800" b="1" dirty="0">
                        <a:latin typeface="Calibri"/>
                        <a:ea typeface="Times New Roman"/>
                        <a:cs typeface="Times New Roman"/>
                      </a:endParaRPr>
                    </a:p>
                  </a:txBody>
                  <a:tcPr marL="3182" marR="3182" marT="0" marB="0" anchor="ctr"/>
                </a:tc>
                <a:extLst>
                  <a:ext uri="{0D108BD9-81ED-4DB2-BD59-A6C34878D82A}">
                    <a16:rowId xmlns:a16="http://schemas.microsoft.com/office/drawing/2014/main" val="10001"/>
                  </a:ext>
                </a:extLst>
              </a:tr>
              <a:tr h="27275">
                <a:tc gridSpan="4">
                  <a:txBody>
                    <a:bodyPr/>
                    <a:lstStyle/>
                    <a:p>
                      <a:pPr algn="ctr">
                        <a:spcBef>
                          <a:spcPts val="600"/>
                        </a:spcBef>
                        <a:spcAft>
                          <a:spcPts val="0"/>
                        </a:spcAft>
                      </a:pPr>
                      <a:r>
                        <a:rPr lang="cs-CZ" sz="800"/>
                        <a:t>I. Kovy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27275">
                <a:tc>
                  <a:txBody>
                    <a:bodyPr/>
                    <a:lstStyle/>
                    <a:p>
                      <a:pPr algn="ctr">
                        <a:spcBef>
                          <a:spcPts val="600"/>
                        </a:spcBef>
                        <a:spcAft>
                          <a:spcPts val="0"/>
                        </a:spcAft>
                      </a:pPr>
                      <a:r>
                        <a:rPr lang="cs-CZ" sz="800"/>
                        <a:t>Ag</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3"/>
                  </a:ext>
                </a:extLst>
              </a:tr>
              <a:tr h="27275">
                <a:tc>
                  <a:txBody>
                    <a:bodyPr/>
                    <a:lstStyle/>
                    <a:p>
                      <a:pPr algn="ctr">
                        <a:spcBef>
                          <a:spcPts val="600"/>
                        </a:spcBef>
                        <a:spcAft>
                          <a:spcPts val="0"/>
                        </a:spcAft>
                      </a:pPr>
                      <a:r>
                        <a:rPr lang="cs-CZ" sz="800"/>
                        <a:t>Al</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990 000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55 000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4"/>
                  </a:ext>
                </a:extLst>
              </a:tr>
              <a:tr h="27275">
                <a:tc>
                  <a:txBody>
                    <a:bodyPr/>
                    <a:lstStyle/>
                    <a:p>
                      <a:pPr algn="ctr">
                        <a:spcBef>
                          <a:spcPts val="600"/>
                        </a:spcBef>
                        <a:spcAft>
                          <a:spcPts val="0"/>
                        </a:spcAft>
                      </a:pPr>
                      <a:r>
                        <a:rPr lang="cs-CZ" sz="800"/>
                        <a:t>As</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0,0013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5"/>
                  </a:ext>
                </a:extLst>
              </a:tr>
              <a:tr h="27275">
                <a:tc>
                  <a:txBody>
                    <a:bodyPr/>
                    <a:lstStyle/>
                    <a:p>
                      <a:pPr algn="ctr">
                        <a:spcBef>
                          <a:spcPts val="600"/>
                        </a:spcBef>
                        <a:spcAft>
                          <a:spcPts val="0"/>
                        </a:spcAft>
                      </a:pPr>
                      <a:r>
                        <a:rPr lang="cs-CZ" sz="800"/>
                        <a:t>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200 000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6"/>
                  </a:ext>
                </a:extLst>
              </a:tr>
              <a:tr h="27275">
                <a:tc>
                  <a:txBody>
                    <a:bodyPr/>
                    <a:lstStyle/>
                    <a:p>
                      <a:pPr algn="ctr">
                        <a:spcBef>
                          <a:spcPts val="600"/>
                        </a:spcBef>
                        <a:spcAft>
                          <a:spcPts val="0"/>
                        </a:spcAft>
                      </a:pPr>
                      <a:r>
                        <a:rPr lang="cs-CZ" sz="800"/>
                        <a:t>Ba</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190 000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7"/>
                  </a:ext>
                </a:extLst>
              </a:tr>
              <a:tr h="27275">
                <a:tc>
                  <a:txBody>
                    <a:bodyPr/>
                    <a:lstStyle/>
                    <a:p>
                      <a:pPr algn="ctr">
                        <a:spcBef>
                          <a:spcPts val="600"/>
                        </a:spcBef>
                        <a:spcAft>
                          <a:spcPts val="0"/>
                        </a:spcAft>
                      </a:pPr>
                      <a:r>
                        <a:rPr lang="cs-CZ" sz="800"/>
                        <a:t>Be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8"/>
                  </a:ext>
                </a:extLst>
              </a:tr>
              <a:tr h="27275">
                <a:tc>
                  <a:txBody>
                    <a:bodyPr/>
                    <a:lstStyle/>
                    <a:p>
                      <a:pPr algn="ctr">
                        <a:spcBef>
                          <a:spcPts val="600"/>
                        </a:spcBef>
                        <a:spcAft>
                          <a:spcPts val="0"/>
                        </a:spcAft>
                      </a:pPr>
                      <a:r>
                        <a:rPr lang="cs-CZ" sz="800"/>
                        <a:t>Cd</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9"/>
                  </a:ext>
                </a:extLst>
              </a:tr>
              <a:tr h="27275">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0,49</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0"/>
                  </a:ext>
                </a:extLst>
              </a:tr>
              <a:tr h="27275">
                <a:tc>
                  <a:txBody>
                    <a:bodyPr/>
                    <a:lstStyle/>
                    <a:p>
                      <a:pPr algn="ctr">
                        <a:spcBef>
                          <a:spcPts val="600"/>
                        </a:spcBef>
                        <a:spcAft>
                          <a:spcPts val="0"/>
                        </a:spcAft>
                      </a:pPr>
                      <a:r>
                        <a:rPr lang="cs-CZ" sz="800"/>
                        <a:t>Cr</a:t>
                      </a:r>
                      <a:r>
                        <a:rPr lang="cs-CZ" sz="800" baseline="30000"/>
                        <a:t>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8,3.10</a:t>
                      </a:r>
                      <a:r>
                        <a:rPr lang="cs-CZ" sz="800" baseline="30000" dirty="0"/>
                        <a:t>-4</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11"/>
                  </a:ext>
                </a:extLst>
              </a:tr>
              <a:tr h="27275">
                <a:tc>
                  <a:txBody>
                    <a:bodyPr/>
                    <a:lstStyle/>
                    <a:p>
                      <a:pPr algn="ctr">
                        <a:spcBef>
                          <a:spcPts val="600"/>
                        </a:spcBef>
                        <a:spcAft>
                          <a:spcPts val="0"/>
                        </a:spcAft>
                      </a:pPr>
                      <a:r>
                        <a:rPr lang="cs-CZ" sz="800"/>
                        <a:t>Cu</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2"/>
                  </a:ext>
                </a:extLst>
              </a:tr>
              <a:tr h="27275">
                <a:tc>
                  <a:txBody>
                    <a:bodyPr/>
                    <a:lstStyle/>
                    <a:p>
                      <a:pPr algn="ctr">
                        <a:spcBef>
                          <a:spcPts val="600"/>
                        </a:spcBef>
                        <a:spcAft>
                          <a:spcPts val="0"/>
                        </a:spcAft>
                      </a:pPr>
                      <a:r>
                        <a:rPr lang="cs-CZ" sz="800"/>
                        <a:t>Fe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720 000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640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3"/>
                  </a:ext>
                </a:extLst>
              </a:tr>
              <a:tr h="27275">
                <a:tc>
                  <a:txBody>
                    <a:bodyPr/>
                    <a:lstStyle/>
                    <a:p>
                      <a:pPr algn="ctr">
                        <a:spcBef>
                          <a:spcPts val="600"/>
                        </a:spcBef>
                        <a:spcAft>
                          <a:spcPts val="0"/>
                        </a:spcAft>
                      </a:pPr>
                      <a:r>
                        <a:rPr lang="cs-CZ" sz="800"/>
                        <a:t>Hg</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0,033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4"/>
                  </a:ext>
                </a:extLst>
              </a:tr>
              <a:tr h="27275">
                <a:tc>
                  <a:txBody>
                    <a:bodyPr/>
                    <a:lstStyle/>
                    <a:p>
                      <a:pPr algn="ctr">
                        <a:spcBef>
                          <a:spcPts val="600"/>
                        </a:spcBef>
                        <a:spcAft>
                          <a:spcPts val="0"/>
                        </a:spcAft>
                      </a:pPr>
                      <a:r>
                        <a:rPr lang="cs-CZ" sz="800"/>
                        <a:t>Mn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5"/>
                  </a:ext>
                </a:extLst>
              </a:tr>
              <a:tr h="27275">
                <a:tc>
                  <a:txBody>
                    <a:bodyPr/>
                    <a:lstStyle/>
                    <a:p>
                      <a:pPr algn="ctr">
                        <a:spcBef>
                          <a:spcPts val="600"/>
                        </a:spcBef>
                        <a:spcAft>
                          <a:spcPts val="0"/>
                        </a:spcAft>
                      </a:pPr>
                      <a:r>
                        <a:rPr lang="cs-CZ" sz="800"/>
                        <a:t>Mo</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6"/>
                  </a:ext>
                </a:extLst>
              </a:tr>
              <a:tr h="27275">
                <a:tc>
                  <a:txBody>
                    <a:bodyPr/>
                    <a:lstStyle/>
                    <a:p>
                      <a:pPr algn="ctr">
                        <a:spcBef>
                          <a:spcPts val="600"/>
                        </a:spcBef>
                        <a:spcAft>
                          <a:spcPts val="0"/>
                        </a:spcAft>
                      </a:pPr>
                      <a:r>
                        <a:rPr lang="cs-CZ" sz="800"/>
                        <a:t>Ni</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1 500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7"/>
                  </a:ext>
                </a:extLst>
              </a:tr>
              <a:tr h="27275">
                <a:tc>
                  <a:txBody>
                    <a:bodyPr/>
                    <a:lstStyle/>
                    <a:p>
                      <a:pPr algn="ctr">
                        <a:spcBef>
                          <a:spcPts val="600"/>
                        </a:spcBef>
                        <a:spcAft>
                          <a:spcPts val="0"/>
                        </a:spcAft>
                      </a:pPr>
                      <a:r>
                        <a:rPr lang="cs-CZ" sz="800"/>
                        <a:t>Pb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8"/>
                  </a:ext>
                </a:extLst>
              </a:tr>
              <a:tr h="27275">
                <a:tc>
                  <a:txBody>
                    <a:bodyPr/>
                    <a:lstStyle/>
                    <a:p>
                      <a:pPr algn="ctr">
                        <a:spcBef>
                          <a:spcPts val="600"/>
                        </a:spcBef>
                        <a:spcAft>
                          <a:spcPts val="0"/>
                        </a:spcAft>
                      </a:pPr>
                      <a:r>
                        <a:rPr lang="cs-CZ" sz="800"/>
                        <a:t>Sb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0,66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9"/>
                  </a:ext>
                </a:extLst>
              </a:tr>
              <a:tr h="27275">
                <a:tc>
                  <a:txBody>
                    <a:bodyPr/>
                    <a:lstStyle/>
                    <a:p>
                      <a:pPr algn="ctr">
                        <a:spcBef>
                          <a:spcPts val="600"/>
                        </a:spcBef>
                        <a:spcAft>
                          <a:spcPts val="0"/>
                        </a:spcAft>
                      </a:pPr>
                      <a:r>
                        <a:rPr lang="cs-CZ" sz="800"/>
                        <a:t>Se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0,95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0"/>
                  </a:ext>
                </a:extLst>
              </a:tr>
              <a:tr h="27275">
                <a:tc>
                  <a:txBody>
                    <a:bodyPr/>
                    <a:lstStyle/>
                    <a:p>
                      <a:pPr algn="ctr">
                        <a:spcBef>
                          <a:spcPts val="600"/>
                        </a:spcBef>
                        <a:spcAft>
                          <a:spcPts val="0"/>
                        </a:spcAft>
                      </a:pPr>
                      <a:r>
                        <a:rPr lang="cs-CZ" sz="800"/>
                        <a:t>St</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610 000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5 500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1"/>
                  </a:ext>
                </a:extLst>
              </a:tr>
              <a:tr h="27275">
                <a:tc>
                  <a:txBody>
                    <a:bodyPr/>
                    <a:lstStyle/>
                    <a:p>
                      <a:pPr algn="ctr">
                        <a:spcBef>
                          <a:spcPts val="600"/>
                        </a:spcBef>
                        <a:spcAft>
                          <a:spcPts val="0"/>
                        </a:spcAft>
                      </a:pPr>
                      <a:r>
                        <a:rPr lang="cs-CZ" sz="800"/>
                        <a:t>V</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5 200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2"/>
                  </a:ext>
                </a:extLst>
              </a:tr>
              <a:tr h="27275">
                <a:tc>
                  <a:txBody>
                    <a:bodyPr/>
                    <a:lstStyle/>
                    <a:p>
                      <a:pPr algn="ctr">
                        <a:spcBef>
                          <a:spcPts val="600"/>
                        </a:spcBef>
                        <a:spcAft>
                          <a:spcPts val="0"/>
                        </a:spcAft>
                      </a:pPr>
                      <a:r>
                        <a:rPr lang="cs-CZ" sz="800"/>
                        <a:t>Zn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310 000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680</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23"/>
                  </a:ext>
                </a:extLst>
              </a:tr>
            </a:tbl>
          </a:graphicData>
        </a:graphic>
      </p:graphicFrame>
      <p:graphicFrame>
        <p:nvGraphicFramePr>
          <p:cNvPr id="7" name="Tabulka 6">
            <a:extLst>
              <a:ext uri="{FF2B5EF4-FFF2-40B4-BE49-F238E27FC236}">
                <a16:creationId xmlns:a16="http://schemas.microsoft.com/office/drawing/2014/main" id="{1662CF46-CAF9-484D-B955-4625BE120DAD}"/>
              </a:ext>
            </a:extLst>
          </p:cNvPr>
          <p:cNvGraphicFramePr>
            <a:graphicFrameLocks noGrp="1"/>
          </p:cNvGraphicFramePr>
          <p:nvPr>
            <p:extLst>
              <p:ext uri="{D42A27DB-BD31-4B8C-83A1-F6EECF244321}">
                <p14:modId xmlns:p14="http://schemas.microsoft.com/office/powerpoint/2010/main" val="3396299142"/>
              </p:ext>
            </p:extLst>
          </p:nvPr>
        </p:nvGraphicFramePr>
        <p:xfrm>
          <a:off x="7934411" y="1212782"/>
          <a:ext cx="3962399" cy="5120640"/>
        </p:xfrm>
        <a:graphic>
          <a:graphicData uri="http://schemas.openxmlformats.org/drawingml/2006/table">
            <a:tbl>
              <a:tblPr>
                <a:tableStyleId>{69C7853C-536D-4A76-A0AE-DD22124D55A5}</a:tableStyleId>
              </a:tblPr>
              <a:tblGrid>
                <a:gridCol w="1044488">
                  <a:extLst>
                    <a:ext uri="{9D8B030D-6E8A-4147-A177-3AD203B41FA5}">
                      <a16:colId xmlns:a16="http://schemas.microsoft.com/office/drawing/2014/main" val="20000"/>
                    </a:ext>
                  </a:extLst>
                </a:gridCol>
                <a:gridCol w="972373">
                  <a:extLst>
                    <a:ext uri="{9D8B030D-6E8A-4147-A177-3AD203B41FA5}">
                      <a16:colId xmlns:a16="http://schemas.microsoft.com/office/drawing/2014/main" val="20001"/>
                    </a:ext>
                  </a:extLst>
                </a:gridCol>
                <a:gridCol w="972373">
                  <a:extLst>
                    <a:ext uri="{9D8B030D-6E8A-4147-A177-3AD203B41FA5}">
                      <a16:colId xmlns:a16="http://schemas.microsoft.com/office/drawing/2014/main" val="20002"/>
                    </a:ext>
                  </a:extLst>
                </a:gridCol>
                <a:gridCol w="973165">
                  <a:extLst>
                    <a:ext uri="{9D8B030D-6E8A-4147-A177-3AD203B41FA5}">
                      <a16:colId xmlns:a16="http://schemas.microsoft.com/office/drawing/2014/main" val="20003"/>
                    </a:ext>
                  </a:extLst>
                </a:gridCol>
              </a:tblGrid>
              <a:tr h="27275">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gridSpan="3">
                  <a:txBody>
                    <a:bodyPr/>
                    <a:lstStyle/>
                    <a:p>
                      <a:pPr algn="ctr">
                        <a:spcBef>
                          <a:spcPts val="600"/>
                        </a:spcBef>
                        <a:spcAft>
                          <a:spcPts val="0"/>
                        </a:spcAft>
                      </a:pPr>
                      <a:r>
                        <a:rPr lang="cs-CZ" sz="800" b="1" dirty="0"/>
                        <a:t>Indikátory znečištění zeminy (mg/kg suš.)</a:t>
                      </a:r>
                      <a:endParaRPr lang="cs-CZ" sz="800" b="1"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550">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a:t>Průmyslově využívané území</a:t>
                      </a:r>
                      <a:endParaRPr lang="cs-CZ" sz="800" b="1">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Ostatní plochy</a:t>
                      </a:r>
                      <a:endParaRPr lang="cs-CZ" sz="800" b="1"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Ohrožení kvality podzemní vody vymýváním ze zeminy</a:t>
                      </a:r>
                      <a:endParaRPr lang="cs-CZ" sz="800" b="1" dirty="0">
                        <a:latin typeface="Calibri"/>
                        <a:ea typeface="Times New Roman"/>
                        <a:cs typeface="Times New Roman"/>
                      </a:endParaRPr>
                    </a:p>
                  </a:txBody>
                  <a:tcPr marL="3182" marR="3182" marT="0" marB="0" anchor="ctr"/>
                </a:tc>
                <a:extLst>
                  <a:ext uri="{0D108BD9-81ED-4DB2-BD59-A6C34878D82A}">
                    <a16:rowId xmlns:a16="http://schemas.microsoft.com/office/drawing/2014/main" val="10001"/>
                  </a:ext>
                </a:extLst>
              </a:tr>
              <a:tr h="27275">
                <a:tc gridSpan="4">
                  <a:txBody>
                    <a:bodyPr/>
                    <a:lstStyle/>
                    <a:p>
                      <a:pPr algn="ctr">
                        <a:spcBef>
                          <a:spcPts val="600"/>
                        </a:spcBef>
                        <a:spcAft>
                          <a:spcPts val="0"/>
                        </a:spcAft>
                      </a:pPr>
                      <a:r>
                        <a:rPr lang="cs-CZ" sz="800" dirty="0"/>
                        <a:t>II. Monocyklické aromatické uhlovodíky</a:t>
                      </a:r>
                      <a:endParaRPr lang="cs-CZ" sz="800"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27275">
                <a:tc>
                  <a:txBody>
                    <a:bodyPr/>
                    <a:lstStyle/>
                    <a:p>
                      <a:pPr algn="ctr">
                        <a:spcBef>
                          <a:spcPts val="600"/>
                        </a:spcBef>
                        <a:spcAft>
                          <a:spcPts val="0"/>
                        </a:spcAft>
                      </a:pPr>
                      <a:r>
                        <a:rPr lang="cs-CZ" sz="800"/>
                        <a:t>benzen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3"/>
                  </a:ext>
                </a:extLst>
              </a:tr>
              <a:tr h="27275">
                <a:tc>
                  <a:txBody>
                    <a:bodyPr/>
                    <a:lstStyle/>
                    <a:p>
                      <a:pPr algn="ctr">
                        <a:spcBef>
                          <a:spcPts val="600"/>
                        </a:spcBef>
                        <a:spcAft>
                          <a:spcPts val="0"/>
                        </a:spcAft>
                      </a:pPr>
                      <a:r>
                        <a:rPr lang="cs-CZ" sz="800"/>
                        <a:t>toluen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4"/>
                  </a:ext>
                </a:extLst>
              </a:tr>
              <a:tr h="27275">
                <a:tc>
                  <a:txBody>
                    <a:bodyPr/>
                    <a:lstStyle/>
                    <a:p>
                      <a:pPr algn="ctr">
                        <a:spcBef>
                          <a:spcPts val="600"/>
                        </a:spcBef>
                        <a:spcAft>
                          <a:spcPts val="0"/>
                        </a:spcAft>
                      </a:pPr>
                      <a:r>
                        <a:rPr lang="cs-CZ" sz="800"/>
                        <a:t>etylbenzen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0,0017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5"/>
                  </a:ext>
                </a:extLst>
              </a:tr>
              <a:tr h="27275">
                <a:tc>
                  <a:txBody>
                    <a:bodyPr/>
                    <a:lstStyle/>
                    <a:p>
                      <a:pPr algn="ctr">
                        <a:spcBef>
                          <a:spcPts val="600"/>
                        </a:spcBef>
                        <a:spcAft>
                          <a:spcPts val="0"/>
                        </a:spcAft>
                      </a:pPr>
                      <a:r>
                        <a:rPr lang="cs-CZ" sz="800"/>
                        <a:t>xyleny</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2 700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630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6"/>
                  </a:ext>
                </a:extLst>
              </a:tr>
              <a:tr h="27275">
                <a:tc>
                  <a:txBody>
                    <a:bodyPr/>
                    <a:lstStyle/>
                    <a:p>
                      <a:pPr algn="ctr">
                        <a:spcBef>
                          <a:spcPts val="600"/>
                        </a:spcBef>
                        <a:spcAft>
                          <a:spcPts val="0"/>
                        </a:spcAft>
                      </a:pPr>
                      <a:r>
                        <a:rPr lang="cs-CZ" sz="800"/>
                        <a:t>styren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7"/>
                  </a:ext>
                </a:extLst>
              </a:tr>
              <a:tr h="27275">
                <a:tc>
                  <a:txBody>
                    <a:bodyPr/>
                    <a:lstStyle/>
                    <a:p>
                      <a:pPr algn="ctr">
                        <a:spcBef>
                          <a:spcPts val="600"/>
                        </a:spcBef>
                        <a:spcAft>
                          <a:spcPts val="0"/>
                        </a:spcAft>
                      </a:pPr>
                      <a:r>
                        <a:rPr lang="cs-CZ" sz="800"/>
                        <a:t>fenol</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8"/>
                  </a:ext>
                </a:extLst>
              </a:tr>
              <a:tr h="27275">
                <a:tc gridSpan="4">
                  <a:txBody>
                    <a:bodyPr/>
                    <a:lstStyle/>
                    <a:p>
                      <a:pPr algn="ctr">
                        <a:spcBef>
                          <a:spcPts val="600"/>
                        </a:spcBef>
                        <a:spcAft>
                          <a:spcPts val="0"/>
                        </a:spcAft>
                      </a:pPr>
                      <a:r>
                        <a:rPr lang="cs-CZ" sz="800"/>
                        <a:t>III. Polycyklické aromatické uhlovodíky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7275">
                <a:tc>
                  <a:txBody>
                    <a:bodyPr/>
                    <a:lstStyle/>
                    <a:p>
                      <a:pPr algn="ctr">
                        <a:spcBef>
                          <a:spcPts val="600"/>
                        </a:spcBef>
                        <a:spcAft>
                          <a:spcPts val="0"/>
                        </a:spcAft>
                      </a:pPr>
                      <a:r>
                        <a:rPr lang="cs-CZ" sz="800"/>
                        <a:t>acenaften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3 400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0"/>
                  </a:ext>
                </a:extLst>
              </a:tr>
              <a:tr h="27275">
                <a:tc>
                  <a:txBody>
                    <a:bodyPr/>
                    <a:lstStyle/>
                    <a:p>
                      <a:pPr algn="ctr">
                        <a:spcBef>
                          <a:spcPts val="600"/>
                        </a:spcBef>
                        <a:spcAft>
                          <a:spcPts val="0"/>
                        </a:spcAft>
                      </a:pPr>
                      <a:r>
                        <a:rPr lang="cs-CZ" sz="800"/>
                        <a:t>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1"/>
                  </a:ext>
                </a:extLst>
              </a:tr>
              <a:tr h="27275">
                <a:tc>
                  <a:txBody>
                    <a:bodyPr/>
                    <a:lstStyle/>
                    <a:p>
                      <a:pPr algn="ctr">
                        <a:spcBef>
                          <a:spcPts val="600"/>
                        </a:spcBef>
                        <a:spcAft>
                          <a:spcPts val="0"/>
                        </a:spcAft>
                      </a:pPr>
                      <a:r>
                        <a:rPr lang="cs-CZ" sz="800"/>
                        <a:t>benzo(a)antracen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2"/>
                  </a:ext>
                </a:extLst>
              </a:tr>
              <a:tr h="27275">
                <a:tc>
                  <a:txBody>
                    <a:bodyPr/>
                    <a:lstStyle/>
                    <a:p>
                      <a:pPr algn="ctr">
                        <a:spcBef>
                          <a:spcPts val="600"/>
                        </a:spcBef>
                        <a:spcAft>
                          <a:spcPts val="0"/>
                        </a:spcAft>
                      </a:pPr>
                      <a:r>
                        <a:rPr lang="cs-CZ" sz="800"/>
                        <a:t>benzo(a)pyren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3"/>
                  </a:ext>
                </a:extLst>
              </a:tr>
              <a:tr h="27275">
                <a:tc>
                  <a:txBody>
                    <a:bodyPr/>
                    <a:lstStyle/>
                    <a:p>
                      <a:pPr algn="ctr">
                        <a:spcBef>
                          <a:spcPts val="600"/>
                        </a:spcBef>
                        <a:spcAft>
                          <a:spcPts val="0"/>
                        </a:spcAft>
                      </a:pPr>
                      <a:r>
                        <a:rPr lang="cs-CZ" sz="800"/>
                        <a:t>benzo(b)fluoranten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4"/>
                  </a:ext>
                </a:extLst>
              </a:tr>
              <a:tr h="27275">
                <a:tc>
                  <a:txBody>
                    <a:bodyPr/>
                    <a:lstStyle/>
                    <a:p>
                      <a:pPr algn="ctr">
                        <a:spcBef>
                          <a:spcPts val="600"/>
                        </a:spcBef>
                        <a:spcAft>
                          <a:spcPts val="0"/>
                        </a:spcAft>
                      </a:pPr>
                      <a:r>
                        <a:rPr lang="cs-CZ" sz="800"/>
                        <a:t>benzo(k)fluoranten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5"/>
                  </a:ext>
                </a:extLst>
              </a:tr>
              <a:tr h="27275">
                <a:tc>
                  <a:txBody>
                    <a:bodyPr/>
                    <a:lstStyle/>
                    <a:p>
                      <a:pPr algn="ctr">
                        <a:spcBef>
                          <a:spcPts val="600"/>
                        </a:spcBef>
                        <a:spcAft>
                          <a:spcPts val="0"/>
                        </a:spcAft>
                      </a:pPr>
                      <a:r>
                        <a:rPr lang="cs-CZ" sz="800"/>
                        <a:t>dibenzo(a,h)antracen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6"/>
                  </a:ext>
                </a:extLst>
              </a:tr>
              <a:tr h="27275">
                <a:tc>
                  <a:txBody>
                    <a:bodyPr/>
                    <a:lstStyle/>
                    <a:p>
                      <a:pPr algn="ctr">
                        <a:spcBef>
                          <a:spcPts val="600"/>
                        </a:spcBef>
                        <a:spcAft>
                          <a:spcPts val="0"/>
                        </a:spcAft>
                      </a:pPr>
                      <a:r>
                        <a:rPr lang="cs-CZ" sz="800"/>
                        <a:t>fluoren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7"/>
                  </a:ext>
                </a:extLst>
              </a:tr>
              <a:tr h="27275">
                <a:tc>
                  <a:txBody>
                    <a:bodyPr/>
                    <a:lstStyle/>
                    <a:p>
                      <a:pPr algn="ctr">
                        <a:spcBef>
                          <a:spcPts val="600"/>
                        </a:spcBef>
                        <a:spcAft>
                          <a:spcPts val="0"/>
                        </a:spcAft>
                      </a:pPr>
                      <a:r>
                        <a:rPr lang="cs-CZ" sz="800"/>
                        <a:t>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8"/>
                  </a:ext>
                </a:extLst>
              </a:tr>
              <a:tr h="27275">
                <a:tc>
                  <a:txBody>
                    <a:bodyPr/>
                    <a:lstStyle/>
                    <a:p>
                      <a:pPr algn="ctr">
                        <a:spcBef>
                          <a:spcPts val="600"/>
                        </a:spcBef>
                        <a:spcAft>
                          <a:spcPts val="0"/>
                        </a:spcAft>
                      </a:pPr>
                      <a:r>
                        <a:rPr lang="cs-CZ" sz="800"/>
                        <a:t>chrysen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9"/>
                  </a:ext>
                </a:extLst>
              </a:tr>
              <a:tr h="27275">
                <a:tc>
                  <a:txBody>
                    <a:bodyPr/>
                    <a:lstStyle/>
                    <a:p>
                      <a:pPr algn="ctr">
                        <a:spcBef>
                          <a:spcPts val="600"/>
                        </a:spcBef>
                        <a:spcAft>
                          <a:spcPts val="0"/>
                        </a:spcAft>
                      </a:pPr>
                      <a:r>
                        <a:rPr lang="cs-CZ" sz="800"/>
                        <a:t>indeno(1,2,3cd)pyren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0"/>
                  </a:ext>
                </a:extLst>
              </a:tr>
              <a:tr h="27275">
                <a:tc>
                  <a:txBody>
                    <a:bodyPr/>
                    <a:lstStyle/>
                    <a:p>
                      <a:pPr algn="ctr">
                        <a:spcBef>
                          <a:spcPts val="600"/>
                        </a:spcBef>
                        <a:spcAft>
                          <a:spcPts val="0"/>
                        </a:spcAft>
                      </a:pPr>
                      <a:r>
                        <a:rPr lang="cs-CZ" sz="800"/>
                        <a:t>naftalen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4,7.10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1"/>
                  </a:ext>
                </a:extLst>
              </a:tr>
              <a:tr h="27275">
                <a:tc>
                  <a:txBody>
                    <a:bodyPr/>
                    <a:lstStyle/>
                    <a:p>
                      <a:pPr algn="ctr">
                        <a:spcBef>
                          <a:spcPts val="600"/>
                        </a:spcBef>
                        <a:spcAft>
                          <a:spcPts val="0"/>
                        </a:spcAft>
                      </a:pPr>
                      <a:r>
                        <a:rPr lang="cs-CZ" sz="800"/>
                        <a:t>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1 700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120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2"/>
                  </a:ext>
                </a:extLst>
              </a:tr>
              <a:tr h="27275">
                <a:tc gridSpan="4">
                  <a:txBody>
                    <a:bodyPr/>
                    <a:lstStyle/>
                    <a:p>
                      <a:pPr algn="ctr">
                        <a:spcBef>
                          <a:spcPts val="600"/>
                        </a:spcBef>
                        <a:spcAft>
                          <a:spcPts val="0"/>
                        </a:spcAft>
                      </a:pPr>
                      <a:r>
                        <a:rPr lang="cs-CZ" sz="800"/>
                        <a:t>IV. Monocyklické aromatické uhlovodíky (halogenované) - chlorbenzeny a chlorfenoly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23"/>
                  </a:ext>
                </a:extLst>
              </a:tr>
              <a:tr h="27275">
                <a:tc>
                  <a:txBody>
                    <a:bodyPr/>
                    <a:lstStyle/>
                    <a:p>
                      <a:pPr algn="ctr">
                        <a:spcBef>
                          <a:spcPts val="600"/>
                        </a:spcBef>
                        <a:spcAft>
                          <a:spcPts val="0"/>
                        </a:spcAft>
                      </a:pPr>
                      <a:r>
                        <a:rPr lang="cs-CZ" sz="800"/>
                        <a:t>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0,062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4"/>
                  </a:ext>
                </a:extLst>
              </a:tr>
              <a:tr h="27275">
                <a:tc>
                  <a:txBody>
                    <a:bodyPr/>
                    <a:lstStyle/>
                    <a:p>
                      <a:pPr algn="ctr">
                        <a:spcBef>
                          <a:spcPts val="600"/>
                        </a:spcBef>
                        <a:spcAft>
                          <a:spcPts val="0"/>
                        </a:spcAft>
                      </a:pPr>
                      <a:r>
                        <a:rPr lang="cs-CZ" sz="800"/>
                        <a:t>1,2-dichlorbenzen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1 900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5"/>
                  </a:ext>
                </a:extLst>
              </a:tr>
              <a:tr h="27275">
                <a:tc>
                  <a:txBody>
                    <a:bodyPr/>
                    <a:lstStyle/>
                    <a:p>
                      <a:pPr algn="ctr">
                        <a:spcBef>
                          <a:spcPts val="600"/>
                        </a:spcBef>
                        <a:spcAft>
                          <a:spcPts val="0"/>
                        </a:spcAft>
                      </a:pPr>
                      <a:r>
                        <a:rPr lang="cs-CZ" sz="800"/>
                        <a:t>1,4-dichlorbenzen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6"/>
                  </a:ext>
                </a:extLst>
              </a:tr>
              <a:tr h="27275">
                <a:tc>
                  <a:txBody>
                    <a:bodyPr/>
                    <a:lstStyle/>
                    <a:p>
                      <a:pPr algn="ctr">
                        <a:spcBef>
                          <a:spcPts val="600"/>
                        </a:spcBef>
                        <a:spcAft>
                          <a:spcPts val="0"/>
                        </a:spcAft>
                      </a:pPr>
                      <a:r>
                        <a:rPr lang="cs-CZ" sz="800"/>
                        <a:t>1,2,3-trichlorbenzen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0,087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7"/>
                  </a:ext>
                </a:extLst>
              </a:tr>
              <a:tr h="27275">
                <a:tc>
                  <a:txBody>
                    <a:bodyPr/>
                    <a:lstStyle/>
                    <a:p>
                      <a:pPr algn="ctr">
                        <a:spcBef>
                          <a:spcPts val="600"/>
                        </a:spcBef>
                        <a:spcAft>
                          <a:spcPts val="0"/>
                        </a:spcAft>
                      </a:pPr>
                      <a:r>
                        <a:rPr lang="cs-CZ" sz="800"/>
                        <a:t>1,2,4-trichlorbenzen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0,0068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8"/>
                  </a:ext>
                </a:extLst>
              </a:tr>
              <a:tr h="27275">
                <a:tc>
                  <a:txBody>
                    <a:bodyPr/>
                    <a:lstStyle/>
                    <a:p>
                      <a:pPr algn="ctr">
                        <a:spcBef>
                          <a:spcPts val="600"/>
                        </a:spcBef>
                        <a:spcAft>
                          <a:spcPts val="0"/>
                        </a:spcAft>
                      </a:pPr>
                      <a:r>
                        <a:rPr lang="cs-CZ" sz="800"/>
                        <a:t>1,2,4,5-tetrachlorbenzen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0,051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9"/>
                  </a:ext>
                </a:extLst>
              </a:tr>
              <a:tr h="27275">
                <a:tc>
                  <a:txBody>
                    <a:bodyPr/>
                    <a:lstStyle/>
                    <a:p>
                      <a:pPr algn="ctr">
                        <a:spcBef>
                          <a:spcPts val="600"/>
                        </a:spcBef>
                        <a:spcAft>
                          <a:spcPts val="0"/>
                        </a:spcAft>
                      </a:pPr>
                      <a:r>
                        <a:rPr lang="cs-CZ" sz="800"/>
                        <a:t>pentachlorbenzen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0"/>
                  </a:ext>
                </a:extLst>
              </a:tr>
              <a:tr h="27275">
                <a:tc>
                  <a:txBody>
                    <a:bodyPr/>
                    <a:lstStyle/>
                    <a:p>
                      <a:pPr algn="ctr">
                        <a:spcBef>
                          <a:spcPts val="600"/>
                        </a:spcBef>
                        <a:spcAft>
                          <a:spcPts val="0"/>
                        </a:spcAft>
                      </a:pPr>
                      <a:r>
                        <a:rPr lang="cs-CZ" sz="800"/>
                        <a:t>hexachlorbenzen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5,3.10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1"/>
                  </a:ext>
                </a:extLst>
              </a:tr>
              <a:tr h="27275">
                <a:tc>
                  <a:txBody>
                    <a:bodyPr/>
                    <a:lstStyle/>
                    <a:p>
                      <a:pPr algn="ctr">
                        <a:spcBef>
                          <a:spcPts val="600"/>
                        </a:spcBef>
                        <a:spcAft>
                          <a:spcPts val="0"/>
                        </a:spcAft>
                      </a:pPr>
                      <a:r>
                        <a:rPr lang="cs-CZ" sz="800"/>
                        <a:t>2-chlorfenol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2"/>
                  </a:ext>
                </a:extLst>
              </a:tr>
              <a:tr h="27275">
                <a:tc>
                  <a:txBody>
                    <a:bodyPr/>
                    <a:lstStyle/>
                    <a:p>
                      <a:pPr algn="ctr">
                        <a:spcBef>
                          <a:spcPts val="600"/>
                        </a:spcBef>
                        <a:spcAft>
                          <a:spcPts val="0"/>
                        </a:spcAft>
                      </a:pPr>
                      <a:r>
                        <a:rPr lang="cs-CZ" sz="800"/>
                        <a:t>2,4-dichlorfenol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3"/>
                  </a:ext>
                </a:extLst>
              </a:tr>
              <a:tr h="27275">
                <a:tc>
                  <a:txBody>
                    <a:bodyPr/>
                    <a:lstStyle/>
                    <a:p>
                      <a:pPr algn="ctr">
                        <a:spcBef>
                          <a:spcPts val="600"/>
                        </a:spcBef>
                        <a:spcAft>
                          <a:spcPts val="0"/>
                        </a:spcAft>
                      </a:pPr>
                      <a:r>
                        <a:rPr lang="cs-CZ" sz="800"/>
                        <a:t>2,4,5-trichlorfenol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4"/>
                  </a:ext>
                </a:extLst>
              </a:tr>
              <a:tr h="27275">
                <a:tc>
                  <a:txBody>
                    <a:bodyPr/>
                    <a:lstStyle/>
                    <a:p>
                      <a:pPr algn="ctr">
                        <a:spcBef>
                          <a:spcPts val="600"/>
                        </a:spcBef>
                        <a:spcAft>
                          <a:spcPts val="0"/>
                        </a:spcAft>
                      </a:pPr>
                      <a:r>
                        <a:rPr lang="cs-CZ" sz="800"/>
                        <a:t>2,4,6-trichlorfenol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0,023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5"/>
                  </a:ext>
                </a:extLst>
              </a:tr>
              <a:tr h="27275">
                <a:tc>
                  <a:txBody>
                    <a:bodyPr/>
                    <a:lstStyle/>
                    <a:p>
                      <a:pPr algn="ctr">
                        <a:spcBef>
                          <a:spcPts val="600"/>
                        </a:spcBef>
                        <a:spcAft>
                          <a:spcPts val="0"/>
                        </a:spcAft>
                      </a:pPr>
                      <a:r>
                        <a:rPr lang="cs-CZ" sz="800"/>
                        <a:t>2,3,4,6-tetrachlorfenol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6"/>
                  </a:ext>
                </a:extLst>
              </a:tr>
              <a:tr h="27275">
                <a:tc>
                  <a:txBody>
                    <a:bodyPr/>
                    <a:lstStyle/>
                    <a:p>
                      <a:pPr algn="ctr">
                        <a:spcBef>
                          <a:spcPts val="600"/>
                        </a:spcBef>
                        <a:spcAft>
                          <a:spcPts val="0"/>
                        </a:spcAft>
                      </a:pPr>
                      <a:r>
                        <a:rPr lang="cs-CZ" sz="800"/>
                        <a:t>pentachlorfenol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0,89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0,0017</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37"/>
                  </a:ext>
                </a:extLst>
              </a:tr>
            </a:tbl>
          </a:graphicData>
        </a:graphic>
      </p:graphicFrame>
      <p:sp>
        <p:nvSpPr>
          <p:cNvPr id="10" name="TextovéPole 9">
            <a:extLst>
              <a:ext uri="{FF2B5EF4-FFF2-40B4-BE49-F238E27FC236}">
                <a16:creationId xmlns:a16="http://schemas.microsoft.com/office/drawing/2014/main" id="{B5009D03-2C3C-47B7-8486-DDDD8775EF92}"/>
              </a:ext>
            </a:extLst>
          </p:cNvPr>
          <p:cNvSpPr txBox="1"/>
          <p:nvPr/>
        </p:nvSpPr>
        <p:spPr>
          <a:xfrm>
            <a:off x="149606" y="3693593"/>
            <a:ext cx="3524772" cy="1785104"/>
          </a:xfrm>
          <a:prstGeom prst="rect">
            <a:avLst/>
          </a:prstGeom>
          <a:noFill/>
        </p:spPr>
        <p:txBody>
          <a:bodyPr wrap="square">
            <a:spAutoFit/>
          </a:bodyPr>
          <a:lstStyle/>
          <a:p>
            <a:r>
              <a:rPr lang="cs-CZ" sz="1000" dirty="0">
                <a:effectLst/>
                <a:latin typeface="Calibri" panose="020F0502020204030204" pitchFamily="34" charset="0"/>
                <a:ea typeface="Times New Roman" panose="02020603050405020304" pitchFamily="18" charset="0"/>
                <a:cs typeface="Times New Roman" panose="02020603050405020304" pitchFamily="18" charset="0"/>
              </a:rPr>
              <a:t>Indikátory znečištění zemin dle metodického pokynu MŽP (MŽP, 2012). Při překročení by mělo být znečištění dále zkoumáno a hodnoceno, a to především z hlediska rizik pro případné příjemce znečištění a ohrožené ekosystémy. Indikátory nezohledňují rizika pro ekosystémy či povrchové vody. První dva sloupce reprezentují scénář maximální chronické expozice člověka při přímé expozici (nahodilé požití zeminy, inhalace prachových částic ze zeminy, dermální kontakt se zeminou, inhalace půdního vzduchu). Poslední sloupec nevychází z přímé expozice, ale ze scénáře vymývání znečištění ze zeminy do podzemní vody tak, aby ve vodě byly zachovány limity pro vodu.</a:t>
            </a:r>
            <a:endParaRPr lang="cs-CZ" sz="1000" dirty="0"/>
          </a:p>
        </p:txBody>
      </p:sp>
      <p:sp>
        <p:nvSpPr>
          <p:cNvPr id="8" name="TextovéPole 7">
            <a:extLst>
              <a:ext uri="{FF2B5EF4-FFF2-40B4-BE49-F238E27FC236}">
                <a16:creationId xmlns:a16="http://schemas.microsoft.com/office/drawing/2014/main" id="{1173D3F7-9EBD-4BCD-A4CD-CDF7797D79AA}"/>
              </a:ext>
            </a:extLst>
          </p:cNvPr>
          <p:cNvSpPr txBox="1"/>
          <p:nvPr/>
        </p:nvSpPr>
        <p:spPr>
          <a:xfrm>
            <a:off x="7481406" y="6396335"/>
            <a:ext cx="3520516" cy="461665"/>
          </a:xfrm>
          <a:prstGeom prst="rect">
            <a:avLst/>
          </a:prstGeom>
          <a:noFill/>
        </p:spPr>
        <p:txBody>
          <a:bodyPr wrap="none" rtlCol="0">
            <a:spAutoFit/>
          </a:bodyPr>
          <a:lstStyle/>
          <a:p>
            <a:r>
              <a:rPr lang="cs-CZ" dirty="0"/>
              <a:t>... a mnoho dalších látek</a:t>
            </a:r>
          </a:p>
        </p:txBody>
      </p:sp>
    </p:spTree>
    <p:extLst>
      <p:ext uri="{BB962C8B-B14F-4D97-AF65-F5344CB8AC3E}">
        <p14:creationId xmlns:p14="http://schemas.microsoft.com/office/powerpoint/2010/main" val="356453069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r>
              <a:rPr lang="cs-CZ" sz="2000" dirty="0">
                <a:hlinkClick r:id="rId2"/>
              </a:rPr>
              <a:t>http://eagri.cz/public/web/ukzuz/portal/hnojiva-a-puda/hnojiva/</a:t>
            </a:r>
            <a:r>
              <a:rPr lang="cs-CZ" sz="2000" dirty="0"/>
              <a:t> </a:t>
            </a:r>
          </a:p>
          <a:p>
            <a:r>
              <a:rPr lang="cs-CZ" sz="2000" dirty="0"/>
              <a:t>limitní hodnoty koncentrací rizikových prvků v hnojivech</a:t>
            </a:r>
          </a:p>
          <a:p>
            <a:r>
              <a:rPr lang="cs-CZ" sz="2000" dirty="0"/>
              <a:t>pokud hnojivo nesplňuje příslušné limity, není registrováno</a:t>
            </a:r>
          </a:p>
          <a:p>
            <a:r>
              <a:rPr lang="cs-CZ" sz="2000" dirty="0"/>
              <a:t>především aplikace minerálních fosforečných hnojiv s vysokým obsahem kadmia, případně arzénu nebo organických hnojiv připravovaných kompostováním odpadů</a:t>
            </a:r>
          </a:p>
          <a:p>
            <a:pPr lvl="1"/>
            <a:r>
              <a:rPr lang="cs-CZ" sz="1600" dirty="0"/>
              <a:t>Zákon 156/1998 Sb., o hnojivech, pomocných půdních látkách, pomocných rostlinných přípravcích a substrátech a o agrochemickém zkoušení zemědělských půd (zákon o hnojivech)</a:t>
            </a:r>
          </a:p>
          <a:p>
            <a:pPr lvl="1"/>
            <a:r>
              <a:rPr lang="cs-CZ" sz="1600" dirty="0"/>
              <a:t>Vyhláška 474/2000 Sb., o stanovení požadavků na hnojiva</a:t>
            </a:r>
          </a:p>
          <a:p>
            <a:pPr lvl="1"/>
            <a:r>
              <a:rPr lang="cs-CZ" sz="1600" dirty="0"/>
              <a:t>Vyhláška 275/1998 Sb., o agrochemickém zkoušení zemědělských půd a zjišťování půdních vlastností lesních pozemků</a:t>
            </a:r>
          </a:p>
          <a:p>
            <a:pPr lvl="1"/>
            <a:r>
              <a:rPr lang="cs-CZ" sz="1600" dirty="0"/>
              <a:t>Vyhláška 257/2009 S., o používání sedimentů na zemědělské půdě</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4657823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6" name="Tabulka 5">
            <a:extLst>
              <a:ext uri="{FF2B5EF4-FFF2-40B4-BE49-F238E27FC236}">
                <a16:creationId xmlns:a16="http://schemas.microsoft.com/office/drawing/2014/main" id="{D89F443C-4522-4B90-A6C8-4CEAC08FAE84}"/>
              </a:ext>
            </a:extLst>
          </p:cNvPr>
          <p:cNvGraphicFramePr>
            <a:graphicFrameLocks noGrp="1"/>
          </p:cNvGraphicFramePr>
          <p:nvPr>
            <p:extLst>
              <p:ext uri="{D42A27DB-BD31-4B8C-83A1-F6EECF244321}">
                <p14:modId xmlns:p14="http://schemas.microsoft.com/office/powerpoint/2010/main" val="3709578373"/>
              </p:ext>
            </p:extLst>
          </p:nvPr>
        </p:nvGraphicFramePr>
        <p:xfrm>
          <a:off x="3036283" y="1717608"/>
          <a:ext cx="5805713" cy="4419600"/>
        </p:xfrm>
        <a:graphic>
          <a:graphicData uri="http://schemas.openxmlformats.org/drawingml/2006/table">
            <a:tbl>
              <a:tblPr>
                <a:tableStyleId>{69C7853C-536D-4A76-A0AE-DD22124D55A5}</a:tableStyleId>
              </a:tblPr>
              <a:tblGrid>
                <a:gridCol w="452846">
                  <a:extLst>
                    <a:ext uri="{9D8B030D-6E8A-4147-A177-3AD203B41FA5}">
                      <a16:colId xmlns:a16="http://schemas.microsoft.com/office/drawing/2014/main" val="20000"/>
                    </a:ext>
                  </a:extLst>
                </a:gridCol>
                <a:gridCol w="1784676">
                  <a:extLst>
                    <a:ext uri="{9D8B030D-6E8A-4147-A177-3AD203B41FA5}">
                      <a16:colId xmlns:a16="http://schemas.microsoft.com/office/drawing/2014/main" val="20001"/>
                    </a:ext>
                  </a:extLst>
                </a:gridCol>
                <a:gridCol w="1784676">
                  <a:extLst>
                    <a:ext uri="{9D8B030D-6E8A-4147-A177-3AD203B41FA5}">
                      <a16:colId xmlns:a16="http://schemas.microsoft.com/office/drawing/2014/main" val="20002"/>
                    </a:ext>
                  </a:extLst>
                </a:gridCol>
                <a:gridCol w="1783515">
                  <a:extLst>
                    <a:ext uri="{9D8B030D-6E8A-4147-A177-3AD203B41FA5}">
                      <a16:colId xmlns:a16="http://schemas.microsoft.com/office/drawing/2014/main" val="20003"/>
                    </a:ext>
                  </a:extLst>
                </a:gridCol>
              </a:tblGrid>
              <a:tr h="145143">
                <a:tc>
                  <a:txBody>
                    <a:bodyPr/>
                    <a:lstStyle/>
                    <a:p>
                      <a:pPr algn="ctr">
                        <a:spcBef>
                          <a:spcPts val="600"/>
                        </a:spcBef>
                        <a:spcAft>
                          <a:spcPts val="0"/>
                        </a:spcAft>
                      </a:pPr>
                      <a:r>
                        <a:rPr lang="cs-CZ" sz="1000" dirty="0"/>
                        <a:t> </a:t>
                      </a:r>
                      <a:endParaRPr lang="cs-CZ" sz="1000" dirty="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Limitní hodnoty rizikových prvků v mg/kg suš.</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5143">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Minerální hnojiva, pomocné půdní látky, pomocné rostlinné přípravky</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016000">
                <a:tc>
                  <a:txBody>
                    <a:bodyPr/>
                    <a:lstStyle/>
                    <a:p>
                      <a:pPr algn="ctr">
                        <a:spcBef>
                          <a:spcPts val="600"/>
                        </a:spcBef>
                        <a:spcAft>
                          <a:spcPts val="0"/>
                        </a:spcAft>
                      </a:pPr>
                      <a:r>
                        <a:rPr lang="cs-CZ" sz="1000" dirty="0"/>
                        <a:t> </a:t>
                      </a:r>
                      <a:endParaRPr lang="cs-CZ" sz="1000" dirty="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hnojiva s fosforečnou složkou, jejichž hmotnostní zlomek celkového fosforu je jako P</a:t>
                      </a:r>
                      <a:r>
                        <a:rPr lang="cs-CZ" sz="1000" baseline="-25000"/>
                        <a:t>2</a:t>
                      </a:r>
                      <a:r>
                        <a:rPr lang="cs-CZ" sz="1000"/>
                        <a:t>O</a:t>
                      </a:r>
                      <a:r>
                        <a:rPr lang="cs-CZ" sz="1000" baseline="-25000"/>
                        <a:t>3</a:t>
                      </a:r>
                      <a:r>
                        <a:rPr lang="cs-CZ" sz="1000"/>
                        <a:t> 5 % a více</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hnojiva s fosforečnou složkou, jejichž hmotnostní zlomek celkového fosforu je jako P</a:t>
                      </a:r>
                      <a:r>
                        <a:rPr lang="cs-CZ" sz="1000" baseline="-25000"/>
                        <a:t>2</a:t>
                      </a:r>
                      <a:r>
                        <a:rPr lang="cs-CZ" sz="1000"/>
                        <a:t>O</a:t>
                      </a:r>
                      <a:r>
                        <a:rPr lang="cs-CZ" sz="1000" baseline="-25000"/>
                        <a:t>3</a:t>
                      </a:r>
                      <a:r>
                        <a:rPr lang="cs-CZ" sz="1000"/>
                        <a:t> menší než 5 %, ostatní minerální hnojiva neobsahující fosfor, pomocné půdní látky, pomocné rostlinné přípravky</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vápenatá a hořečno-vápenatá hnojiva</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2"/>
                  </a:ext>
                </a:extLst>
              </a:tr>
              <a:tr h="145143">
                <a:tc>
                  <a:txBody>
                    <a:bodyPr/>
                    <a:lstStyle/>
                    <a:p>
                      <a:pPr algn="ctr">
                        <a:spcBef>
                          <a:spcPts val="600"/>
                        </a:spcBef>
                        <a:spcAft>
                          <a:spcPts val="0"/>
                        </a:spcAft>
                      </a:pPr>
                      <a:r>
                        <a:rPr lang="cs-CZ" sz="1000"/>
                        <a:t>Cd</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3"/>
                  </a:ext>
                </a:extLst>
              </a:tr>
              <a:tr h="145143">
                <a:tc>
                  <a:txBody>
                    <a:bodyPr/>
                    <a:lstStyle/>
                    <a:p>
                      <a:pPr algn="ctr">
                        <a:spcBef>
                          <a:spcPts val="600"/>
                        </a:spcBef>
                        <a:spcAft>
                          <a:spcPts val="0"/>
                        </a:spcAft>
                      </a:pPr>
                      <a:r>
                        <a:rPr lang="cs-CZ" sz="1000"/>
                        <a:t>Pb</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30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4"/>
                  </a:ext>
                </a:extLst>
              </a:tr>
              <a:tr h="145143">
                <a:tc>
                  <a:txBody>
                    <a:bodyPr/>
                    <a:lstStyle/>
                    <a:p>
                      <a:pPr algn="ctr">
                        <a:spcBef>
                          <a:spcPts val="600"/>
                        </a:spcBef>
                        <a:spcAft>
                          <a:spcPts val="0"/>
                        </a:spcAft>
                      </a:pPr>
                      <a:r>
                        <a:rPr lang="cs-CZ" sz="1000"/>
                        <a:t>Hg</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0,5</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5"/>
                  </a:ext>
                </a:extLst>
              </a:tr>
              <a:tr h="145143">
                <a:tc>
                  <a:txBody>
                    <a:bodyPr/>
                    <a:lstStyle/>
                    <a:p>
                      <a:pPr algn="ctr">
                        <a:spcBef>
                          <a:spcPts val="600"/>
                        </a:spcBef>
                        <a:spcAft>
                          <a:spcPts val="0"/>
                        </a:spcAft>
                      </a:pPr>
                      <a:r>
                        <a:rPr lang="cs-CZ" sz="1000"/>
                        <a:t>As</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6"/>
                  </a:ext>
                </a:extLst>
              </a:tr>
              <a:tr h="145143">
                <a:tc>
                  <a:txBody>
                    <a:bodyPr/>
                    <a:lstStyle/>
                    <a:p>
                      <a:pPr algn="ctr">
                        <a:spcBef>
                          <a:spcPts val="600"/>
                        </a:spcBef>
                        <a:spcAft>
                          <a:spcPts val="0"/>
                        </a:spcAft>
                      </a:pPr>
                      <a:r>
                        <a:rPr lang="cs-CZ" sz="1000"/>
                        <a:t>Cr</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7"/>
                  </a:ext>
                </a:extLst>
              </a:tr>
              <a:tr h="145143">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Organická hnojiva, substráty, statková hnojiva</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8"/>
                  </a:ext>
                </a:extLst>
              </a:tr>
              <a:tr h="580571">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Substráty</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Organická a statková hnojiva se sušinou nad 13 %, maximální aplikační dávka 20 tun suš. / ha v průběhu 3 let</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Organická a statková hnojiva se sušinou do 13 %, maximální aplikační dávka 10 tun suš. / ha v průběhu 3 let</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9"/>
                  </a:ext>
                </a:extLst>
              </a:tr>
              <a:tr h="145143">
                <a:tc>
                  <a:txBody>
                    <a:bodyPr/>
                    <a:lstStyle/>
                    <a:p>
                      <a:pPr algn="ctr">
                        <a:spcBef>
                          <a:spcPts val="600"/>
                        </a:spcBef>
                        <a:spcAft>
                          <a:spcPts val="0"/>
                        </a:spcAft>
                      </a:pPr>
                      <a:r>
                        <a:rPr lang="cs-CZ" sz="1000"/>
                        <a:t>Cd</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0"/>
                  </a:ext>
                </a:extLst>
              </a:tr>
              <a:tr h="145143">
                <a:tc>
                  <a:txBody>
                    <a:bodyPr/>
                    <a:lstStyle/>
                    <a:p>
                      <a:pPr algn="ctr">
                        <a:spcBef>
                          <a:spcPts val="600"/>
                        </a:spcBef>
                        <a:spcAft>
                          <a:spcPts val="0"/>
                        </a:spcAft>
                      </a:pPr>
                      <a:r>
                        <a:rPr lang="cs-CZ" sz="1000"/>
                        <a:t>Pb</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1"/>
                  </a:ext>
                </a:extLst>
              </a:tr>
              <a:tr h="145143">
                <a:tc>
                  <a:txBody>
                    <a:bodyPr/>
                    <a:lstStyle/>
                    <a:p>
                      <a:pPr algn="ctr">
                        <a:spcBef>
                          <a:spcPts val="600"/>
                        </a:spcBef>
                        <a:spcAft>
                          <a:spcPts val="0"/>
                        </a:spcAft>
                      </a:pPr>
                      <a:r>
                        <a:rPr lang="cs-CZ" sz="1000"/>
                        <a:t>Hg</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2"/>
                  </a:ext>
                </a:extLst>
              </a:tr>
              <a:tr h="145143">
                <a:tc>
                  <a:txBody>
                    <a:bodyPr/>
                    <a:lstStyle/>
                    <a:p>
                      <a:pPr algn="ctr">
                        <a:spcBef>
                          <a:spcPts val="600"/>
                        </a:spcBef>
                        <a:spcAft>
                          <a:spcPts val="0"/>
                        </a:spcAft>
                      </a:pPr>
                      <a:r>
                        <a:rPr lang="cs-CZ" sz="1000"/>
                        <a:t>As</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3"/>
                  </a:ext>
                </a:extLst>
              </a:tr>
              <a:tr h="145143">
                <a:tc>
                  <a:txBody>
                    <a:bodyPr/>
                    <a:lstStyle/>
                    <a:p>
                      <a:pPr algn="ctr">
                        <a:spcBef>
                          <a:spcPts val="600"/>
                        </a:spcBef>
                        <a:spcAft>
                          <a:spcPts val="0"/>
                        </a:spcAft>
                      </a:pPr>
                      <a:r>
                        <a:rPr lang="cs-CZ" sz="1000"/>
                        <a:t>Cr</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4"/>
                  </a:ext>
                </a:extLst>
              </a:tr>
              <a:tr h="145143">
                <a:tc>
                  <a:txBody>
                    <a:bodyPr/>
                    <a:lstStyle/>
                    <a:p>
                      <a:pPr algn="ctr">
                        <a:spcBef>
                          <a:spcPts val="600"/>
                        </a:spcBef>
                        <a:spcAft>
                          <a:spcPts val="0"/>
                        </a:spcAft>
                      </a:pPr>
                      <a:r>
                        <a:rPr lang="cs-CZ" sz="1000"/>
                        <a:t>Cu</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5"/>
                  </a:ext>
                </a:extLst>
              </a:tr>
              <a:tr h="145143">
                <a:tc>
                  <a:txBody>
                    <a:bodyPr/>
                    <a:lstStyle/>
                    <a:p>
                      <a:pPr algn="ctr">
                        <a:spcBef>
                          <a:spcPts val="600"/>
                        </a:spcBef>
                        <a:spcAft>
                          <a:spcPts val="0"/>
                        </a:spcAft>
                      </a:pPr>
                      <a:r>
                        <a:rPr lang="cs-CZ" sz="1000"/>
                        <a:t>Mo</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6"/>
                  </a:ext>
                </a:extLst>
              </a:tr>
              <a:tr h="145143">
                <a:tc>
                  <a:txBody>
                    <a:bodyPr/>
                    <a:lstStyle/>
                    <a:p>
                      <a:pPr algn="ctr">
                        <a:spcBef>
                          <a:spcPts val="600"/>
                        </a:spcBef>
                        <a:spcAft>
                          <a:spcPts val="0"/>
                        </a:spcAft>
                      </a:pPr>
                      <a:r>
                        <a:rPr lang="cs-CZ" sz="1000"/>
                        <a:t>Ni</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7"/>
                  </a:ext>
                </a:extLst>
              </a:tr>
              <a:tr h="145143">
                <a:tc>
                  <a:txBody>
                    <a:bodyPr/>
                    <a:lstStyle/>
                    <a:p>
                      <a:pPr algn="ctr">
                        <a:spcBef>
                          <a:spcPts val="600"/>
                        </a:spcBef>
                        <a:spcAft>
                          <a:spcPts val="0"/>
                        </a:spcAft>
                      </a:pPr>
                      <a:r>
                        <a:rPr lang="cs-CZ" sz="1000"/>
                        <a:t>Zn</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300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600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dirty="0"/>
                        <a:t>1200</a:t>
                      </a:r>
                      <a:endParaRPr lang="cs-CZ" sz="1000" dirty="0">
                        <a:latin typeface="Calibri"/>
                        <a:ea typeface="Times New Roman"/>
                        <a:cs typeface="Times New Roman"/>
                      </a:endParaRPr>
                    </a:p>
                  </a:txBody>
                  <a:tcPr marL="16933" marR="16933"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47187425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7" name="Tabulka 6">
            <a:extLst>
              <a:ext uri="{FF2B5EF4-FFF2-40B4-BE49-F238E27FC236}">
                <a16:creationId xmlns:a16="http://schemas.microsoft.com/office/drawing/2014/main" id="{460933A6-DB81-4EB5-B66A-BC03AD3D7566}"/>
              </a:ext>
            </a:extLst>
          </p:cNvPr>
          <p:cNvGraphicFramePr>
            <a:graphicFrameLocks noGrp="1"/>
          </p:cNvGraphicFramePr>
          <p:nvPr>
            <p:extLst>
              <p:ext uri="{D42A27DB-BD31-4B8C-83A1-F6EECF244321}">
                <p14:modId xmlns:p14="http://schemas.microsoft.com/office/powerpoint/2010/main" val="2778584767"/>
              </p:ext>
            </p:extLst>
          </p:nvPr>
        </p:nvGraphicFramePr>
        <p:xfrm>
          <a:off x="3403833" y="2251008"/>
          <a:ext cx="6096000" cy="3886200"/>
        </p:xfrm>
        <a:graphic>
          <a:graphicData uri="http://schemas.openxmlformats.org/drawingml/2006/table">
            <a:tbl>
              <a:tblPr>
                <a:tableStyleId>{69C7853C-536D-4A76-A0AE-DD22124D55A5}</a:tableStyleId>
              </a:tblPr>
              <a:tblGrid>
                <a:gridCol w="1132637">
                  <a:extLst>
                    <a:ext uri="{9D8B030D-6E8A-4147-A177-3AD203B41FA5}">
                      <a16:colId xmlns:a16="http://schemas.microsoft.com/office/drawing/2014/main" val="20000"/>
                    </a:ext>
                  </a:extLst>
                </a:gridCol>
                <a:gridCol w="1484986">
                  <a:extLst>
                    <a:ext uri="{9D8B030D-6E8A-4147-A177-3AD203B41FA5}">
                      <a16:colId xmlns:a16="http://schemas.microsoft.com/office/drawing/2014/main" val="20001"/>
                    </a:ext>
                  </a:extLst>
                </a:gridCol>
                <a:gridCol w="1437437">
                  <a:extLst>
                    <a:ext uri="{9D8B030D-6E8A-4147-A177-3AD203B41FA5}">
                      <a16:colId xmlns:a16="http://schemas.microsoft.com/office/drawing/2014/main" val="20002"/>
                    </a:ext>
                  </a:extLst>
                </a:gridCol>
                <a:gridCol w="1026566">
                  <a:extLst>
                    <a:ext uri="{9D8B030D-6E8A-4147-A177-3AD203B41FA5}">
                      <a16:colId xmlns:a16="http://schemas.microsoft.com/office/drawing/2014/main" val="20003"/>
                    </a:ext>
                  </a:extLst>
                </a:gridCol>
                <a:gridCol w="1014374">
                  <a:extLst>
                    <a:ext uri="{9D8B030D-6E8A-4147-A177-3AD203B41FA5}">
                      <a16:colId xmlns:a16="http://schemas.microsoft.com/office/drawing/2014/main" val="20004"/>
                    </a:ext>
                  </a:extLst>
                </a:gridCol>
              </a:tblGrid>
              <a:tr h="0">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rowSpan="2">
                  <a:txBody>
                    <a:bodyPr/>
                    <a:lstStyle/>
                    <a:p>
                      <a:pPr algn="ctr">
                        <a:spcBef>
                          <a:spcPts val="600"/>
                        </a:spcBef>
                        <a:spcAft>
                          <a:spcPts val="0"/>
                        </a:spcAft>
                      </a:pPr>
                      <a:r>
                        <a:rPr lang="cs-CZ" sz="1000"/>
                        <a:t>Sediment (mg/kg suš.) dle 257/2009 Sb.</a:t>
                      </a:r>
                      <a:endParaRPr lang="cs-CZ" sz="1100">
                        <a:latin typeface="Calibri"/>
                        <a:ea typeface="Times New Roman"/>
                        <a:cs typeface="Times New Roman"/>
                      </a:endParaRPr>
                    </a:p>
                  </a:txBody>
                  <a:tcPr marL="17780" marR="17780" marT="0" marB="0" anchor="ctr"/>
                </a:tc>
                <a:tc rowSpan="2">
                  <a:txBody>
                    <a:bodyPr/>
                    <a:lstStyle/>
                    <a:p>
                      <a:pPr algn="ctr">
                        <a:spcBef>
                          <a:spcPts val="600"/>
                        </a:spcBef>
                        <a:spcAft>
                          <a:spcPts val="0"/>
                        </a:spcAft>
                      </a:pPr>
                      <a:r>
                        <a:rPr lang="cs-CZ" sz="1000"/>
                        <a:t>Sediment (mg/kg suš.) dle 185/2001 Sb.</a:t>
                      </a:r>
                      <a:endParaRPr lang="cs-CZ" sz="1100">
                        <a:latin typeface="Calibri"/>
                        <a:ea typeface="Times New Roman"/>
                        <a:cs typeface="Times New Roman"/>
                      </a:endParaRPr>
                    </a:p>
                  </a:txBody>
                  <a:tcPr marL="17780" marR="17780" marT="0" marB="0" anchor="ctr"/>
                </a:tc>
                <a:tc gridSpan="2">
                  <a:txBody>
                    <a:bodyPr/>
                    <a:lstStyle/>
                    <a:p>
                      <a:pPr algn="ctr">
                        <a:spcBef>
                          <a:spcPts val="600"/>
                        </a:spcBef>
                        <a:spcAft>
                          <a:spcPts val="0"/>
                        </a:spcAft>
                      </a:pPr>
                      <a:r>
                        <a:rPr lang="cs-CZ" sz="1000"/>
                        <a:t>Půda (mg/kg suš.) </a:t>
                      </a:r>
                      <a:endParaRPr lang="cs-CZ" sz="1100"/>
                    </a:p>
                    <a:p>
                      <a:pPr algn="ctr">
                        <a:spcBef>
                          <a:spcPts val="600"/>
                        </a:spcBef>
                        <a:spcAft>
                          <a:spcPts val="0"/>
                        </a:spcAft>
                      </a:pPr>
                      <a:r>
                        <a:rPr lang="cs-CZ" sz="1000"/>
                        <a:t>dle 257/2009 Sb.</a:t>
                      </a:r>
                      <a:endParaRPr lang="cs-CZ" sz="1100">
                        <a:latin typeface="Calibri"/>
                        <a:ea typeface="Times New Roman"/>
                        <a:cs typeface="Times New Roman"/>
                      </a:endParaRPr>
                    </a:p>
                  </a:txBody>
                  <a:tcPr marL="17780" marR="17780" marT="0" marB="0" anchor="ctr"/>
                </a:tc>
                <a:tc hMerge="1">
                  <a:txBody>
                    <a:bodyPr/>
                    <a:lstStyle/>
                    <a:p>
                      <a:endParaRPr lang="cs-CZ"/>
                    </a:p>
                  </a:txBody>
                  <a:tcPr/>
                </a:tc>
                <a:extLst>
                  <a:ext uri="{0D108BD9-81ED-4DB2-BD59-A6C34878D82A}">
                    <a16:rowId xmlns:a16="http://schemas.microsoft.com/office/drawing/2014/main" val="10000"/>
                  </a:ext>
                </a:extLst>
              </a:tr>
              <a:tr h="0">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vMerge="1">
                  <a:txBody>
                    <a:bodyPr/>
                    <a:lstStyle/>
                    <a:p>
                      <a:endParaRPr lang="cs-CZ"/>
                    </a:p>
                  </a:txBody>
                  <a:tcPr/>
                </a:tc>
                <a:tc vMerge="1">
                  <a:txBody>
                    <a:bodyPr/>
                    <a:lstStyle/>
                    <a:p>
                      <a:endParaRPr lang="cs-CZ"/>
                    </a:p>
                  </a:txBody>
                  <a:tcPr/>
                </a:tc>
                <a:tc>
                  <a:txBody>
                    <a:bodyPr/>
                    <a:lstStyle/>
                    <a:p>
                      <a:pPr algn="ctr">
                        <a:spcBef>
                          <a:spcPts val="600"/>
                        </a:spcBef>
                        <a:spcAft>
                          <a:spcPts val="0"/>
                        </a:spcAft>
                      </a:pPr>
                      <a:r>
                        <a:rPr lang="cs-CZ" sz="1000"/>
                        <a:t>Běžné půdy</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Lehké půdy</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1"/>
                  </a:ext>
                </a:extLst>
              </a:tr>
              <a:tr h="0">
                <a:tc>
                  <a:txBody>
                    <a:bodyPr/>
                    <a:lstStyle/>
                    <a:p>
                      <a:pPr algn="ctr">
                        <a:spcBef>
                          <a:spcPts val="600"/>
                        </a:spcBef>
                        <a:spcAft>
                          <a:spcPts val="0"/>
                        </a:spcAft>
                      </a:pPr>
                      <a:r>
                        <a:rPr lang="cs-CZ" sz="1000"/>
                        <a:t>As</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dirty="0"/>
                        <a:t>15</a:t>
                      </a:r>
                      <a:endParaRPr lang="cs-CZ" sz="1100" dirty="0">
                        <a:latin typeface="Calibri"/>
                        <a:ea typeface="Times New Roman"/>
                        <a:cs typeface="Times New Roman"/>
                      </a:endParaRPr>
                    </a:p>
                  </a:txBody>
                  <a:tcPr marL="17780" marR="17780" marT="0" marB="0" anchor="ctr"/>
                </a:tc>
                <a:extLst>
                  <a:ext uri="{0D108BD9-81ED-4DB2-BD59-A6C34878D82A}">
                    <a16:rowId xmlns:a16="http://schemas.microsoft.com/office/drawing/2014/main" val="10002"/>
                  </a:ext>
                </a:extLst>
              </a:tr>
              <a:tr h="0">
                <a:tc>
                  <a:txBody>
                    <a:bodyPr/>
                    <a:lstStyle/>
                    <a:p>
                      <a:pPr algn="ctr">
                        <a:spcBef>
                          <a:spcPts val="600"/>
                        </a:spcBef>
                        <a:spcAft>
                          <a:spcPts val="0"/>
                        </a:spcAft>
                      </a:pPr>
                      <a:r>
                        <a:rPr lang="cs-CZ" sz="1000"/>
                        <a:t>Ba</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3"/>
                  </a:ext>
                </a:extLst>
              </a:tr>
              <a:tr h="0">
                <a:tc>
                  <a:txBody>
                    <a:bodyPr/>
                    <a:lstStyle/>
                    <a:p>
                      <a:pPr algn="ctr">
                        <a:spcBef>
                          <a:spcPts val="600"/>
                        </a:spcBef>
                        <a:spcAft>
                          <a:spcPts val="0"/>
                        </a:spcAft>
                      </a:pPr>
                      <a:r>
                        <a:rPr lang="cs-CZ" sz="1000"/>
                        <a:t>Be</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4"/>
                  </a:ext>
                </a:extLst>
              </a:tr>
              <a:tr h="0">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5"/>
                  </a:ext>
                </a:extLst>
              </a:tr>
              <a:tr h="0">
                <a:tc>
                  <a:txBody>
                    <a:bodyPr/>
                    <a:lstStyle/>
                    <a:p>
                      <a:pPr algn="ctr">
                        <a:spcBef>
                          <a:spcPts val="600"/>
                        </a:spcBef>
                        <a:spcAft>
                          <a:spcPts val="0"/>
                        </a:spcAft>
                      </a:pPr>
                      <a:r>
                        <a:rPr lang="cs-CZ" sz="1000"/>
                        <a:t>Co</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6"/>
                  </a:ext>
                </a:extLst>
              </a:tr>
              <a:tr h="0">
                <a:tc>
                  <a:txBody>
                    <a:bodyPr/>
                    <a:lstStyle/>
                    <a:p>
                      <a:pPr algn="ctr">
                        <a:spcBef>
                          <a:spcPts val="600"/>
                        </a:spcBef>
                        <a:spcAft>
                          <a:spcPts val="0"/>
                        </a:spcAft>
                      </a:pPr>
                      <a:r>
                        <a:rPr lang="cs-CZ" sz="1000"/>
                        <a:t>Cr</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90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7"/>
                  </a:ext>
                </a:extLst>
              </a:tr>
              <a:tr h="0">
                <a:tc>
                  <a:txBody>
                    <a:bodyPr/>
                    <a:lstStyle/>
                    <a:p>
                      <a:pPr algn="ctr">
                        <a:spcBef>
                          <a:spcPts val="600"/>
                        </a:spcBef>
                        <a:spcAft>
                          <a:spcPts val="0"/>
                        </a:spcAft>
                      </a:pPr>
                      <a:r>
                        <a:rPr lang="cs-CZ" sz="1000"/>
                        <a:t>Cu</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45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8"/>
                  </a:ext>
                </a:extLst>
              </a:tr>
              <a:tr h="0">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0,8</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0,8</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0,3</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0,3</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9"/>
                  </a:ext>
                </a:extLst>
              </a:tr>
              <a:tr h="0">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45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0"/>
                  </a:ext>
                </a:extLst>
              </a:tr>
              <a:tr h="0">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1"/>
                  </a:ext>
                </a:extLst>
              </a:tr>
              <a:tr h="0">
                <a:tc>
                  <a:txBody>
                    <a:bodyPr/>
                    <a:lstStyle/>
                    <a:p>
                      <a:pPr algn="ctr">
                        <a:spcBef>
                          <a:spcPts val="600"/>
                        </a:spcBef>
                        <a:spcAft>
                          <a:spcPts val="0"/>
                        </a:spcAft>
                      </a:pPr>
                      <a:r>
                        <a:rPr lang="cs-CZ" sz="1000"/>
                        <a:t>V</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120</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2"/>
                  </a:ext>
                </a:extLst>
              </a:tr>
              <a:tr h="0">
                <a:tc>
                  <a:txBody>
                    <a:bodyPr/>
                    <a:lstStyle/>
                    <a:p>
                      <a:pPr algn="ctr">
                        <a:spcBef>
                          <a:spcPts val="600"/>
                        </a:spcBef>
                        <a:spcAft>
                          <a:spcPts val="0"/>
                        </a:spcAft>
                      </a:pPr>
                      <a:r>
                        <a:rPr lang="cs-CZ" sz="1000"/>
                        <a:t>Zn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120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3"/>
                  </a:ext>
                </a:extLst>
              </a:tr>
              <a:tr h="0">
                <a:tc>
                  <a:txBody>
                    <a:bodyPr/>
                    <a:lstStyle/>
                    <a:p>
                      <a:pPr algn="ctr">
                        <a:spcBef>
                          <a:spcPts val="600"/>
                        </a:spcBef>
                        <a:spcAft>
                          <a:spcPts val="0"/>
                        </a:spcAft>
                      </a:pPr>
                      <a:r>
                        <a:rPr lang="cs-CZ" sz="1000"/>
                        <a:t>PAHs </a:t>
                      </a:r>
                      <a:r>
                        <a:rPr lang="cs-CZ" sz="1000" baseline="30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4"/>
                  </a:ext>
                </a:extLst>
              </a:tr>
              <a:tr h="0">
                <a:tc>
                  <a:txBody>
                    <a:bodyPr/>
                    <a:lstStyle/>
                    <a:p>
                      <a:pPr algn="ctr">
                        <a:spcBef>
                          <a:spcPts val="600"/>
                        </a:spcBef>
                        <a:spcAft>
                          <a:spcPts val="0"/>
                        </a:spcAft>
                      </a:pPr>
                      <a:r>
                        <a:rPr lang="cs-CZ" sz="1000"/>
                        <a:t>PCBs </a:t>
                      </a:r>
                      <a:r>
                        <a:rPr lang="cs-CZ" sz="1000" baseline="30000"/>
                        <a:t>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0,02</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5"/>
                  </a:ext>
                </a:extLst>
              </a:tr>
              <a:tr h="0">
                <a:tc>
                  <a:txBody>
                    <a:bodyPr/>
                    <a:lstStyle/>
                    <a:p>
                      <a:pPr algn="ctr">
                        <a:spcBef>
                          <a:spcPts val="600"/>
                        </a:spcBef>
                        <a:spcAft>
                          <a:spcPts val="0"/>
                        </a:spcAft>
                      </a:pPr>
                      <a:r>
                        <a:rPr lang="cs-CZ" sz="1000"/>
                        <a:t>BTEX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6"/>
                  </a:ext>
                </a:extLst>
              </a:tr>
              <a:tr h="0">
                <a:tc>
                  <a:txBody>
                    <a:bodyPr/>
                    <a:lstStyle/>
                    <a:p>
                      <a:pPr algn="ctr">
                        <a:spcBef>
                          <a:spcPts val="600"/>
                        </a:spcBef>
                        <a:spcAft>
                          <a:spcPts val="0"/>
                        </a:spcAft>
                      </a:pPr>
                      <a:r>
                        <a:rPr lang="cs-CZ" sz="1000"/>
                        <a:t>C10 – C40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7"/>
                  </a:ext>
                </a:extLst>
              </a:tr>
              <a:tr h="0">
                <a:tc>
                  <a:txBody>
                    <a:bodyPr/>
                    <a:lstStyle/>
                    <a:p>
                      <a:pPr algn="ctr">
                        <a:spcBef>
                          <a:spcPts val="600"/>
                        </a:spcBef>
                        <a:spcAft>
                          <a:spcPts val="0"/>
                        </a:spcAft>
                      </a:pPr>
                      <a:r>
                        <a:rPr lang="cs-CZ" sz="1000"/>
                        <a:t>DDT</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8"/>
                  </a:ext>
                </a:extLst>
              </a:tr>
              <a:tr h="0">
                <a:tc>
                  <a:txBody>
                    <a:bodyPr/>
                    <a:lstStyle/>
                    <a:p>
                      <a:pPr algn="ctr">
                        <a:spcBef>
                          <a:spcPts val="600"/>
                        </a:spcBef>
                        <a:spcAft>
                          <a:spcPts val="0"/>
                        </a:spcAft>
                      </a:pPr>
                      <a:r>
                        <a:rPr lang="cs-CZ" sz="1000"/>
                        <a:t>trichlorethylen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9"/>
                  </a:ext>
                </a:extLst>
              </a:tr>
              <a:tr h="0">
                <a:tc>
                  <a:txBody>
                    <a:bodyPr/>
                    <a:lstStyle/>
                    <a:p>
                      <a:pPr algn="ctr">
                        <a:spcBef>
                          <a:spcPts val="600"/>
                        </a:spcBef>
                        <a:spcAft>
                          <a:spcPts val="0"/>
                        </a:spcAft>
                      </a:pPr>
                      <a:r>
                        <a:rPr lang="cs-CZ" sz="1000"/>
                        <a:t>tetrachlorethylen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0"/>
                  </a:ext>
                </a:extLst>
              </a:tr>
              <a:tr h="0">
                <a:tc>
                  <a:txBody>
                    <a:bodyPr/>
                    <a:lstStyle/>
                    <a:p>
                      <a:pPr algn="ctr">
                        <a:spcBef>
                          <a:spcPts val="600"/>
                        </a:spcBef>
                        <a:spcAft>
                          <a:spcPts val="0"/>
                        </a:spcAft>
                      </a:pPr>
                      <a:r>
                        <a:rPr lang="cs-CZ" sz="1000"/>
                        <a:t>AOX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1"/>
                  </a:ext>
                </a:extLst>
              </a:tr>
              <a:tr h="0">
                <a:tc>
                  <a:txBody>
                    <a:bodyPr/>
                    <a:lstStyle/>
                    <a:p>
                      <a:pPr algn="ctr">
                        <a:spcBef>
                          <a:spcPts val="600"/>
                        </a:spcBef>
                        <a:spcAft>
                          <a:spcPts val="0"/>
                        </a:spcAft>
                      </a:pPr>
                      <a:r>
                        <a:rPr lang="cs-CZ" sz="1000"/>
                        <a:t>skelet 2-4 mm</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max 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2"/>
                  </a:ext>
                </a:extLst>
              </a:tr>
              <a:tr h="0">
                <a:tc>
                  <a:txBody>
                    <a:bodyPr/>
                    <a:lstStyle/>
                    <a:p>
                      <a:pPr algn="ctr">
                        <a:spcBef>
                          <a:spcPts val="600"/>
                        </a:spcBef>
                        <a:spcAft>
                          <a:spcPts val="0"/>
                        </a:spcAft>
                      </a:pPr>
                      <a:r>
                        <a:rPr lang="cs-CZ" sz="1000"/>
                        <a:t>skelet &gt; 4 mm</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max 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tc>
                  <a:txBody>
                    <a:bodyPr/>
                    <a:lstStyle/>
                    <a:p>
                      <a:pPr algn="just"/>
                      <a:endParaRPr lang="cs-CZ" sz="1000" dirty="0">
                        <a:latin typeface="Calibri"/>
                      </a:endParaRPr>
                    </a:p>
                  </a:txBody>
                  <a:tcPr marL="17780" marR="17780" marT="0" marB="0" anchor="ct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20578031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r>
              <a:rPr lang="cs-CZ" sz="2000" b="1" dirty="0"/>
              <a:t>omezení užívání dusíkatých hnojiv</a:t>
            </a:r>
            <a:r>
              <a:rPr lang="cs-CZ" sz="2000" dirty="0"/>
              <a:t> - zranitelné oblasti se vyhlašují na základě nitrátové směrnice</a:t>
            </a:r>
          </a:p>
          <a:p>
            <a:r>
              <a:rPr lang="cs-CZ" sz="2000" dirty="0"/>
              <a:t>nařízení vlády 262/2012 Sb., o stanovení zranitelných oblastí a akčním programu - výčet zranitelných oblastí podle katastrálních území, pravidla pro používání dusíkatých hnojiv, včetně přesně vymezeného období, kdy je jejich používání zakázáno, podmínky skladování hnojivých dusíkatých látek, zásady hospodaření na svažitých pozemcích nebo pozemcích, které sousedí s útvary povrchových vod</a:t>
            </a:r>
          </a:p>
          <a:p>
            <a:r>
              <a:rPr lang="cs-CZ" sz="2000" dirty="0"/>
              <a:t>ve zranitelných oblastech se nachází 42% rozlohy ČR a 49% z celkové výměry zemědělské půdy ČR</a:t>
            </a:r>
          </a:p>
          <a:p>
            <a:r>
              <a:rPr lang="cs-CZ" sz="2000" dirty="0"/>
              <a:t>cílem opatření je snížení a předcházení znečištění povrchových vod, aby byl zajištěn dostatek pitné vody, zároveň tato opatření vedou k omezení eutrofizace</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6702087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EA48A3-03A5-4191-B036-B9906204608B}"/>
              </a:ext>
            </a:extLst>
          </p:cNvPr>
          <p:cNvSpPr>
            <a:spLocks noGrp="1"/>
          </p:cNvSpPr>
          <p:nvPr>
            <p:ph type="title"/>
          </p:nvPr>
        </p:nvSpPr>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FD066039-D187-4457-B610-6751EA9190E8}"/>
              </a:ext>
            </a:extLst>
          </p:cNvPr>
          <p:cNvSpPr>
            <a:spLocks noGrp="1"/>
          </p:cNvSpPr>
          <p:nvPr>
            <p:ph idx="1"/>
          </p:nvPr>
        </p:nvSpPr>
        <p:spPr/>
        <p:txBody>
          <a:bodyPr/>
          <a:lstStyle/>
          <a:p>
            <a:pPr marL="0" indent="0">
              <a:buNone/>
            </a:pPr>
            <a:r>
              <a:rPr lang="cs-CZ" b="1" dirty="0"/>
              <a:t>FAO 1982: </a:t>
            </a:r>
            <a:r>
              <a:rPr lang="cs-CZ" b="1" dirty="0" err="1"/>
              <a:t>World</a:t>
            </a:r>
            <a:r>
              <a:rPr lang="cs-CZ" b="1" dirty="0"/>
              <a:t> </a:t>
            </a:r>
            <a:r>
              <a:rPr lang="cs-CZ" b="1" dirty="0" err="1"/>
              <a:t>Soil</a:t>
            </a:r>
            <a:r>
              <a:rPr lang="cs-CZ" b="1" dirty="0"/>
              <a:t> Charter</a:t>
            </a:r>
          </a:p>
          <a:p>
            <a:r>
              <a:rPr lang="cs-CZ" sz="2000" dirty="0"/>
              <a:t>mezinárodní deklarace významu půdy a nutnosti její ochrany</a:t>
            </a:r>
          </a:p>
          <a:p>
            <a:r>
              <a:rPr lang="cs-CZ" sz="2000" dirty="0"/>
              <a:t>soubor pravidel, principů a směrnic o hospodaření na půdě a její ochraně</a:t>
            </a:r>
          </a:p>
          <a:p>
            <a:r>
              <a:rPr lang="cs-CZ" sz="2000" dirty="0"/>
              <a:t>využívání zdrojů nesmí způsobovat jejich degradaci</a:t>
            </a:r>
          </a:p>
          <a:p>
            <a:r>
              <a:rPr lang="cs-CZ" sz="2000" dirty="0"/>
              <a:t>vlády států musí podporovat takové využívání půd, aby se zvyšovala produkční schopnost a omezovala eroze, zábory a degradace</a:t>
            </a:r>
          </a:p>
          <a:p>
            <a:r>
              <a:rPr lang="cs-CZ" sz="2000" dirty="0"/>
              <a:t>zavést taková opatření do plánů regionálního rozvoje a finančně zabezpečit</a:t>
            </a:r>
          </a:p>
          <a:p>
            <a:r>
              <a:rPr lang="cs-CZ" sz="2000" dirty="0"/>
              <a:t>dále snahy zavést poradenství pro farmáře, zvyšování osvěty o ochraně půdy</a:t>
            </a:r>
          </a:p>
          <a:p>
            <a:r>
              <a:rPr lang="cs-CZ" sz="2000" dirty="0"/>
              <a:t>půdy musí být správně hodnoceny a sledovány</a:t>
            </a:r>
          </a:p>
          <a:p>
            <a:r>
              <a:rPr lang="cs-CZ" sz="2000" dirty="0"/>
              <a:t>legislativa musí respektovat práva vlastníků; pokud je to překážkou ochrany půdy, vlády musí hledat způsoby na překonání</a:t>
            </a:r>
          </a:p>
          <a:p>
            <a:r>
              <a:rPr lang="cs-CZ" sz="2000" dirty="0"/>
              <a:t>dlouhodobá výhodnost pro půdu má být preferováno před krátkodobým ziskem</a:t>
            </a:r>
          </a:p>
          <a:p>
            <a:r>
              <a:rPr lang="cs-CZ" sz="2000" dirty="0"/>
              <a:t>revidovaná verze z roku 2015: </a:t>
            </a:r>
            <a:r>
              <a:rPr lang="cs-CZ" sz="1400" dirty="0">
                <a:hlinkClick r:id="rId2"/>
              </a:rPr>
              <a:t>http://www.fao.org/documents/card/en/c/e60df30b-0269-4247-a15f-db564161fee0</a:t>
            </a:r>
            <a:r>
              <a:rPr lang="cs-CZ" sz="2000" dirty="0"/>
              <a:t> </a:t>
            </a:r>
            <a:endParaRPr lang="cs-CZ" dirty="0"/>
          </a:p>
          <a:p>
            <a:pPr lvl="1"/>
            <a:endParaRPr lang="cs-CZ" dirty="0"/>
          </a:p>
        </p:txBody>
      </p:sp>
      <p:sp>
        <p:nvSpPr>
          <p:cNvPr id="4" name="Zástupný symbol pro číslo snímku 3">
            <a:extLst>
              <a:ext uri="{FF2B5EF4-FFF2-40B4-BE49-F238E27FC236}">
                <a16:creationId xmlns:a16="http://schemas.microsoft.com/office/drawing/2014/main" id="{E6E9A1C7-B930-4D2C-B3A0-B8CE8DB95DEC}"/>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pic>
        <p:nvPicPr>
          <p:cNvPr id="7" name="Obrázek 6">
            <a:extLst>
              <a:ext uri="{FF2B5EF4-FFF2-40B4-BE49-F238E27FC236}">
                <a16:creationId xmlns:a16="http://schemas.microsoft.com/office/drawing/2014/main" id="{21FA201F-E6BC-489D-B309-E2DC30CDD8F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107088612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pPr lvl="1"/>
            <a:r>
              <a:rPr lang="cs-CZ" sz="1600" dirty="0"/>
              <a:t>zákon 185/2001 Sb., o odpadech a o změně některých dalších zákonů</a:t>
            </a:r>
          </a:p>
          <a:p>
            <a:pPr lvl="1"/>
            <a:r>
              <a:rPr lang="cs-CZ" sz="1600" dirty="0"/>
              <a:t>vyhláška 376/2001 Sb., o hodnocení nebezpečných vlastností odpadů</a:t>
            </a:r>
          </a:p>
          <a:p>
            <a:pPr lvl="1"/>
            <a:r>
              <a:rPr lang="cs-CZ" sz="1600" dirty="0"/>
              <a:t>vyhláška č. 294/2005 Sb., o podmínkách ukládání odpadů na skládky a jejich využívání na povrchu terénu</a:t>
            </a:r>
          </a:p>
          <a:p>
            <a:r>
              <a:rPr lang="cs-CZ" sz="2000" dirty="0"/>
              <a:t>úniky ze skládek, přímé aplikace na povrch terénu (rekultivace povrchu terénu, vyrovnávání terénních nerovností a jiné úpravy terénu, vytváření uzavíracích vrstev skládky, rekultivace uzavřených skládek, zavážení vytěžených povrchových dolů, lomů, pískoven)</a:t>
            </a:r>
          </a:p>
          <a:p>
            <a:r>
              <a:rPr lang="cs-CZ" sz="2000" dirty="0"/>
              <a:t>na povrchu terénu nesmí být za žádných podmínek použit: odpad směsný komunální; nebezpečný odpad; kapalný odpad; léčiva, pesticidy, zapáchající odpady; ze stavebních odpadů pouze vytěžené zeminy a hlušiny a upravené odpady v podobě recyklátu ze stavebního a demoličního odpadu</a:t>
            </a:r>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90</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2351416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91</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8" name="Tabulka 7">
            <a:extLst>
              <a:ext uri="{FF2B5EF4-FFF2-40B4-BE49-F238E27FC236}">
                <a16:creationId xmlns:a16="http://schemas.microsoft.com/office/drawing/2014/main" id="{C8FAA992-2FC0-4602-9670-6FD08EB6AE85}"/>
              </a:ext>
            </a:extLst>
          </p:cNvPr>
          <p:cNvGraphicFramePr>
            <a:graphicFrameLocks noGrp="1"/>
          </p:cNvGraphicFramePr>
          <p:nvPr>
            <p:extLst>
              <p:ext uri="{D42A27DB-BD31-4B8C-83A1-F6EECF244321}">
                <p14:modId xmlns:p14="http://schemas.microsoft.com/office/powerpoint/2010/main" val="1442172281"/>
              </p:ext>
            </p:extLst>
          </p:nvPr>
        </p:nvGraphicFramePr>
        <p:xfrm>
          <a:off x="3166145" y="2871132"/>
          <a:ext cx="6096000" cy="2257425"/>
        </p:xfrm>
        <a:graphic>
          <a:graphicData uri="http://schemas.openxmlformats.org/drawingml/2006/table">
            <a:tbl>
              <a:tblPr>
                <a:tableStyleId>{69C7853C-536D-4A76-A0AE-DD22124D55A5}</a:tableStyleId>
              </a:tblPr>
              <a:tblGrid>
                <a:gridCol w="3250387">
                  <a:extLst>
                    <a:ext uri="{9D8B030D-6E8A-4147-A177-3AD203B41FA5}">
                      <a16:colId xmlns:a16="http://schemas.microsoft.com/office/drawing/2014/main" val="20000"/>
                    </a:ext>
                  </a:extLst>
                </a:gridCol>
                <a:gridCol w="2845613">
                  <a:extLst>
                    <a:ext uri="{9D8B030D-6E8A-4147-A177-3AD203B41FA5}">
                      <a16:colId xmlns:a16="http://schemas.microsoft.com/office/drawing/2014/main" val="20001"/>
                    </a:ext>
                  </a:extLst>
                </a:gridCol>
              </a:tblGrid>
              <a:tr h="161925">
                <a:tc>
                  <a:txBody>
                    <a:bodyPr/>
                    <a:lstStyle/>
                    <a:p>
                      <a:pPr algn="ctr">
                        <a:spcBef>
                          <a:spcPts val="600"/>
                        </a:spcBef>
                        <a:spcAft>
                          <a:spcPts val="0"/>
                        </a:spcAft>
                      </a:pPr>
                      <a:r>
                        <a:rPr lang="cs-CZ" sz="1000"/>
                        <a:t>Ukazatel</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Limitní hodnota</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pH</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5,5 - 13</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konduktivita</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2000 mS/m</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fenolový index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dirty="0"/>
                        <a:t>kyanidy celkové</a:t>
                      </a:r>
                      <a:endParaRPr lang="cs-CZ" sz="1100" dirty="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kyanidy snadno uvolnitelné</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5"/>
                  </a:ext>
                </a:extLst>
              </a:tr>
              <a:tr h="161925">
                <a:tc>
                  <a:txBody>
                    <a:bodyPr/>
                    <a:lstStyle/>
                    <a:p>
                      <a:pPr algn="ctr">
                        <a:spcBef>
                          <a:spcPts val="600"/>
                        </a:spcBef>
                        <a:spcAft>
                          <a:spcPts val="0"/>
                        </a:spcAft>
                      </a:pPr>
                      <a:r>
                        <a:rPr lang="cs-CZ" sz="1000"/>
                        <a:t>As</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6"/>
                  </a:ext>
                </a:extLst>
              </a:tr>
              <a:tr h="161925">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7"/>
                  </a:ext>
                </a:extLst>
              </a:tr>
              <a:tr h="161925">
                <a:tc>
                  <a:txBody>
                    <a:bodyPr/>
                    <a:lstStyle/>
                    <a:p>
                      <a:pPr algn="ctr">
                        <a:spcBef>
                          <a:spcPts val="600"/>
                        </a:spcBef>
                        <a:spcAft>
                          <a:spcPts val="0"/>
                        </a:spcAft>
                      </a:pPr>
                      <a:r>
                        <a:rPr lang="cs-CZ" sz="1000"/>
                        <a:t>Cr celkový</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8"/>
                  </a:ext>
                </a:extLst>
              </a:tr>
              <a:tr h="161925">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9"/>
                  </a:ext>
                </a:extLst>
              </a:tr>
              <a:tr h="161925">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0"/>
                  </a:ext>
                </a:extLst>
              </a:tr>
              <a:tr h="161925">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1"/>
                  </a:ext>
                </a:extLst>
              </a:tr>
              <a:tr h="161925">
                <a:tc>
                  <a:txBody>
                    <a:bodyPr/>
                    <a:lstStyle/>
                    <a:p>
                      <a:pPr algn="ctr">
                        <a:spcBef>
                          <a:spcPts val="600"/>
                        </a:spcBef>
                        <a:spcAft>
                          <a:spcPts val="0"/>
                        </a:spcAft>
                      </a:pPr>
                      <a:r>
                        <a:rPr lang="cs-CZ" sz="1000"/>
                        <a:t>Se</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2"/>
                  </a:ext>
                </a:extLst>
              </a:tr>
              <a:tr h="118745">
                <a:tc>
                  <a:txBody>
                    <a:bodyPr/>
                    <a:lstStyle/>
                    <a:p>
                      <a:pPr algn="ctr">
                        <a:spcBef>
                          <a:spcPts val="600"/>
                        </a:spcBef>
                        <a:spcAft>
                          <a:spcPts val="0"/>
                        </a:spcAft>
                      </a:pPr>
                      <a:r>
                        <a:rPr lang="cs-CZ" sz="1000" dirty="0" err="1"/>
                        <a:t>PCBs</a:t>
                      </a:r>
                      <a:endParaRPr lang="cs-CZ" sz="1100" dirty="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dirty="0"/>
                        <a:t>20 mg/kg suš.</a:t>
                      </a:r>
                      <a:endParaRPr lang="cs-CZ" sz="1100" dirty="0">
                        <a:latin typeface="Calibri"/>
                        <a:ea typeface="Times New Roman"/>
                        <a:cs typeface="Times New Roman"/>
                      </a:endParaRPr>
                    </a:p>
                  </a:txBody>
                  <a:tcPr marL="17780" marR="1778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0613450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92</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7" name="Picture 2">
            <a:extLst>
              <a:ext uri="{FF2B5EF4-FFF2-40B4-BE49-F238E27FC236}">
                <a16:creationId xmlns:a16="http://schemas.microsoft.com/office/drawing/2014/main" id="{ADBFD554-81FF-4509-A0CD-546F59E58E2B}"/>
              </a:ext>
            </a:extLst>
          </p:cNvPr>
          <p:cNvPicPr>
            <a:picLocks noChangeAspect="1" noChangeArrowheads="1"/>
          </p:cNvPicPr>
          <p:nvPr/>
        </p:nvPicPr>
        <p:blipFill>
          <a:blip r:embed="rId3" cstate="print"/>
          <a:srcRect/>
          <a:stretch>
            <a:fillRect/>
          </a:stretch>
        </p:blipFill>
        <p:spPr bwMode="auto">
          <a:xfrm>
            <a:off x="1195819" y="1837267"/>
            <a:ext cx="4900181" cy="3733800"/>
          </a:xfrm>
          <a:prstGeom prst="rect">
            <a:avLst/>
          </a:prstGeom>
          <a:ln>
            <a:noFill/>
          </a:ln>
          <a:effectLst>
            <a:outerShdw blurRad="292100" dist="139700" dir="2700000" algn="tl" rotWithShape="0">
              <a:srgbClr val="333333">
                <a:alpha val="65000"/>
              </a:srgbClr>
            </a:outerShdw>
          </a:effectLst>
        </p:spPr>
      </p:pic>
      <p:graphicFrame>
        <p:nvGraphicFramePr>
          <p:cNvPr id="10" name="Tabulka 9">
            <a:extLst>
              <a:ext uri="{FF2B5EF4-FFF2-40B4-BE49-F238E27FC236}">
                <a16:creationId xmlns:a16="http://schemas.microsoft.com/office/drawing/2014/main" id="{104E00EA-FBF7-4CF5-B8DF-369F46A9391F}"/>
              </a:ext>
            </a:extLst>
          </p:cNvPr>
          <p:cNvGraphicFramePr>
            <a:graphicFrameLocks noGrp="1"/>
          </p:cNvGraphicFramePr>
          <p:nvPr>
            <p:extLst>
              <p:ext uri="{D42A27DB-BD31-4B8C-83A1-F6EECF244321}">
                <p14:modId xmlns:p14="http://schemas.microsoft.com/office/powerpoint/2010/main" val="4113420381"/>
              </p:ext>
            </p:extLst>
          </p:nvPr>
        </p:nvGraphicFramePr>
        <p:xfrm>
          <a:off x="7129462" y="3860800"/>
          <a:ext cx="3352800" cy="1266825"/>
        </p:xfrm>
        <a:graphic>
          <a:graphicData uri="http://schemas.openxmlformats.org/drawingml/2006/table">
            <a:tbl>
              <a:tblPr>
                <a:tableStyleId>{69C7853C-536D-4A76-A0AE-DD22124D55A5}</a:tableStyleId>
              </a:tblPr>
              <a:tblGrid>
                <a:gridCol w="1495349">
                  <a:extLst>
                    <a:ext uri="{9D8B030D-6E8A-4147-A177-3AD203B41FA5}">
                      <a16:colId xmlns:a16="http://schemas.microsoft.com/office/drawing/2014/main" val="20000"/>
                    </a:ext>
                  </a:extLst>
                </a:gridCol>
                <a:gridCol w="1857451">
                  <a:extLst>
                    <a:ext uri="{9D8B030D-6E8A-4147-A177-3AD203B41FA5}">
                      <a16:colId xmlns:a16="http://schemas.microsoft.com/office/drawing/2014/main" val="20001"/>
                    </a:ext>
                  </a:extLst>
                </a:gridCol>
              </a:tblGrid>
              <a:tr h="161925">
                <a:tc>
                  <a:txBody>
                    <a:bodyPr/>
                    <a:lstStyle/>
                    <a:p>
                      <a:pPr algn="ctr">
                        <a:spcBef>
                          <a:spcPts val="600"/>
                        </a:spcBef>
                        <a:spcAft>
                          <a:spcPts val="0"/>
                        </a:spcAft>
                      </a:pPr>
                      <a:r>
                        <a:rPr lang="cs-CZ" sz="1000" dirty="0"/>
                        <a:t>Ukazatel</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Limitní hodnota mg/kg suš. pro ukládání na skládku inertního odpadu</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BTEX</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Uhlovodíky C10 – C40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500</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PAHs</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a:t>PCBs</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TOC</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30 000 (3%)</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8254863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38F748-C24F-4F6E-B503-A5C85219AEF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51C6A3D-3B58-4321-B1F5-F6A941EC2C9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459BD520-D926-4C0A-9301-9DA700A0BEE7}"/>
              </a:ext>
            </a:extLst>
          </p:cNvPr>
          <p:cNvSpPr>
            <a:spLocks noGrp="1"/>
          </p:cNvSpPr>
          <p:nvPr>
            <p:ph type="sldNum" sz="quarter" idx="10"/>
          </p:nvPr>
        </p:nvSpPr>
        <p:spPr/>
        <p:txBody>
          <a:bodyPr/>
          <a:lstStyle/>
          <a:p>
            <a:pPr>
              <a:defRPr/>
            </a:pPr>
            <a:fld id="{4E12630B-17A9-44AC-A5BE-0FEBEDB0B5E8}" type="slidenum">
              <a:rPr lang="cs-CZ" altLang="cs-CZ" noProof="0" smtClean="0"/>
              <a:pPr>
                <a:defRPr/>
              </a:pPr>
              <a:t>93</a:t>
            </a:fld>
            <a:endParaRPr lang="cs-CZ" altLang="cs-CZ" noProof="0" dirty="0"/>
          </a:p>
        </p:txBody>
      </p:sp>
      <p:pic>
        <p:nvPicPr>
          <p:cNvPr id="5" name="Picture 2">
            <a:extLst>
              <a:ext uri="{FF2B5EF4-FFF2-40B4-BE49-F238E27FC236}">
                <a16:creationId xmlns:a16="http://schemas.microsoft.com/office/drawing/2014/main" id="{2233100B-B041-4D06-A961-7A5AD2035A28}"/>
              </a:ext>
            </a:extLst>
          </p:cNvPr>
          <p:cNvPicPr>
            <a:picLocks noChangeAspect="1" noChangeArrowheads="1"/>
          </p:cNvPicPr>
          <p:nvPr/>
        </p:nvPicPr>
        <p:blipFill>
          <a:blip r:embed="rId2" cstate="print"/>
          <a:srcRect/>
          <a:stretch>
            <a:fillRect/>
          </a:stretch>
        </p:blipFill>
        <p:spPr bwMode="auto">
          <a:xfrm>
            <a:off x="1219200" y="838200"/>
            <a:ext cx="6904350" cy="533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226718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pPr lvl="1"/>
            <a:r>
              <a:rPr lang="cs-CZ" sz="1600" dirty="0"/>
              <a:t>Vyhláška č. 341/2008 Sb., o podrobnostech nakládání s biologicky rozložitelnými odpady a o změně vyhlášky č. 294/2005 Sb., o podmínkách ukládání odpadů na skládky a jejich využívání na povrchu terénu a změně vyhlášky č. 383/2001 Sb., o podrobnostech nakládání s odpady (</a:t>
            </a:r>
            <a:r>
              <a:rPr lang="cs-CZ" sz="1600" b="1" dirty="0"/>
              <a:t>vyhláška o podrobnostech nakládání s biologicky rozložitelnými odpady</a:t>
            </a:r>
            <a:r>
              <a:rPr lang="cs-CZ" sz="1600" dirty="0"/>
              <a:t>) </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94</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ECB1F5C0-2A40-4CF4-B8F4-B0906D243B1A}"/>
              </a:ext>
            </a:extLst>
          </p:cNvPr>
          <p:cNvSpPr/>
          <p:nvPr/>
        </p:nvSpPr>
        <p:spPr>
          <a:xfrm>
            <a:off x="215558" y="2934715"/>
            <a:ext cx="4591334" cy="2492990"/>
          </a:xfrm>
          <a:prstGeom prst="rect">
            <a:avLst/>
          </a:prstGeom>
          <a:solidFill>
            <a:schemeClr val="bg1"/>
          </a:solidFill>
        </p:spPr>
        <p:txBody>
          <a:bodyPr wrap="square">
            <a:spAutoFit/>
          </a:bodyPr>
          <a:lstStyle/>
          <a:p>
            <a:r>
              <a:rPr lang="cs-CZ" sz="1200" dirty="0">
                <a:effectLst/>
              </a:rPr>
              <a:t>mimo zemědělskou a lesní půdu</a:t>
            </a:r>
          </a:p>
          <a:p>
            <a:r>
              <a:rPr lang="cs-CZ" sz="1200" b="1" dirty="0">
                <a:effectLst/>
              </a:rPr>
              <a:t>Třída 1: </a:t>
            </a:r>
            <a:r>
              <a:rPr lang="cs-CZ" sz="1200" dirty="0">
                <a:effectLst/>
              </a:rPr>
              <a:t>využití na povrchu terénu užívaného nebo určeného pro zeleň u sportovních a rekreačních zařízení</a:t>
            </a:r>
          </a:p>
          <a:p>
            <a:r>
              <a:rPr lang="cs-CZ" sz="1200" b="1" dirty="0">
                <a:effectLst/>
              </a:rPr>
              <a:t>Třída 2: </a:t>
            </a:r>
            <a:r>
              <a:rPr lang="cs-CZ" sz="1200" dirty="0">
                <a:effectLst/>
              </a:rPr>
              <a:t>využití na povrchu terénu užívaného nebo určeného pro městskou zeleň, </a:t>
            </a:r>
            <a:r>
              <a:rPr lang="cs-CZ" sz="1200" dirty="0" err="1">
                <a:effectLst/>
              </a:rPr>
              <a:t>zeleň</a:t>
            </a:r>
            <a:r>
              <a:rPr lang="cs-CZ" sz="1200" dirty="0">
                <a:effectLst/>
              </a:rPr>
              <a:t> parků a lesoparků, pro využití při vytváření rekultivačních vrstev nebo pro přimíchávání do zemin při tvorbě rekultivačních vrstev, na území průmyslových zón, při úpravách terénu v průmyslových zónách</a:t>
            </a:r>
          </a:p>
          <a:p>
            <a:r>
              <a:rPr lang="cs-CZ" sz="1200" b="1" dirty="0">
                <a:effectLst/>
              </a:rPr>
              <a:t>Třída 3: </a:t>
            </a:r>
            <a:r>
              <a:rPr lang="cs-CZ" sz="1200" dirty="0">
                <a:effectLst/>
              </a:rPr>
              <a:t>využití na povrchu terénu vytvářeného rekultivačními vrstvami zabezpečených skládek odpadů, rekultivačními vrstvami odkališť nebo pro filtrační náplně </a:t>
            </a:r>
            <a:r>
              <a:rPr lang="cs-CZ" sz="1200" dirty="0" err="1">
                <a:effectLst/>
              </a:rPr>
              <a:t>biofiltrů</a:t>
            </a:r>
            <a:r>
              <a:rPr lang="cs-CZ" sz="1200" dirty="0">
                <a:effectLst/>
              </a:rPr>
              <a:t> </a:t>
            </a:r>
          </a:p>
          <a:p>
            <a:r>
              <a:rPr lang="cs-CZ" sz="1200" b="1" dirty="0">
                <a:effectLst/>
              </a:rPr>
              <a:t>stabilizovaný </a:t>
            </a:r>
            <a:r>
              <a:rPr lang="cs-CZ" sz="1200" b="1" dirty="0" err="1">
                <a:effectLst/>
              </a:rPr>
              <a:t>bioodpad</a:t>
            </a:r>
            <a:r>
              <a:rPr lang="cs-CZ" sz="1200" b="1" dirty="0">
                <a:effectLst/>
              </a:rPr>
              <a:t> </a:t>
            </a:r>
            <a:r>
              <a:rPr lang="cs-CZ" sz="1200" dirty="0">
                <a:effectLst/>
              </a:rPr>
              <a:t>určený k uložení na skládku nebo k jinému způsobu využití, než využití tříd 1-3</a:t>
            </a:r>
          </a:p>
        </p:txBody>
      </p:sp>
      <p:pic>
        <p:nvPicPr>
          <p:cNvPr id="7" name="Picture 2">
            <a:extLst>
              <a:ext uri="{FF2B5EF4-FFF2-40B4-BE49-F238E27FC236}">
                <a16:creationId xmlns:a16="http://schemas.microsoft.com/office/drawing/2014/main" id="{1A201DBC-174F-4EBF-9F9C-0AD4D88D10B0}"/>
              </a:ext>
            </a:extLst>
          </p:cNvPr>
          <p:cNvPicPr>
            <a:picLocks noChangeAspect="1" noChangeArrowheads="1"/>
          </p:cNvPicPr>
          <p:nvPr/>
        </p:nvPicPr>
        <p:blipFill>
          <a:blip r:embed="rId3" cstate="print"/>
          <a:srcRect/>
          <a:stretch>
            <a:fillRect/>
          </a:stretch>
        </p:blipFill>
        <p:spPr bwMode="auto">
          <a:xfrm>
            <a:off x="5743663" y="2735244"/>
            <a:ext cx="5245340" cy="38344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42195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kaly ČOV</a:t>
            </a:r>
          </a:p>
          <a:p>
            <a:pPr lvl="1"/>
            <a:r>
              <a:rPr lang="cs-CZ" sz="1600" dirty="0"/>
              <a:t>vyhláška 382/2001 Sb., o podmínkách použití upravených kalů na zemědělské půdě (prováděcí vyhláška k zákonu 185/2001 Sb. o odpadech) – novela 437/2016</a:t>
            </a:r>
          </a:p>
          <a:p>
            <a:r>
              <a:rPr lang="cs-CZ" sz="2000" dirty="0"/>
              <a:t>použití kalů je zakázáno: na zamokřených a zaplavovaných půdách; na trvalých travních porostech; v intenzivních plodících ovocných výsadbách; na pozemcích využívaných k pěstování zelenin; na půdách s pH &lt; 5,6; na plochách k rekreaci a sportu</a:t>
            </a:r>
          </a:p>
          <a:p>
            <a:r>
              <a:rPr lang="cs-CZ" sz="2000" dirty="0"/>
              <a:t>kal musí být použit v rámci jedné agrotechnické operace a musí být nejpozději do 48 hodin od umístění zapraven do půdy</a:t>
            </a:r>
          </a:p>
          <a:p>
            <a:r>
              <a:rPr lang="cs-CZ" sz="2000" dirty="0"/>
              <a:t>minimální obsah sušiny musí být 5 %</a:t>
            </a:r>
          </a:p>
          <a:p>
            <a:r>
              <a:rPr lang="cs-CZ" sz="2000" dirty="0"/>
              <a:t>nesmí se použít více než 5 t/ha v průběhu 3 po sobě následujících let a 10 t/ha v průběhu 5 let</a:t>
            </a:r>
          </a:p>
          <a:p>
            <a:r>
              <a:rPr lang="cs-CZ" sz="2000" dirty="0"/>
              <a:t>potřeba dodání živin do půdy na pozemku určeném k umístění kalů musí být doložena výsledky rozborů agrochemických vlastností půd</a:t>
            </a:r>
          </a:p>
          <a:p>
            <a:r>
              <a:rPr lang="cs-CZ" sz="2000" dirty="0"/>
              <a:t>je také nutno vyhovět limitům týkajícím se obsahu patogenních mikroorganismů</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95</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85563812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kaly ČOV</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96</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6" name="Picture 4">
            <a:extLst>
              <a:ext uri="{FF2B5EF4-FFF2-40B4-BE49-F238E27FC236}">
                <a16:creationId xmlns:a16="http://schemas.microsoft.com/office/drawing/2014/main" id="{83DB140C-E8D5-4653-A30B-9B1F3B58C990}"/>
              </a:ext>
            </a:extLst>
          </p:cNvPr>
          <p:cNvPicPr>
            <a:picLocks noChangeAspect="1" noChangeArrowheads="1"/>
          </p:cNvPicPr>
          <p:nvPr/>
        </p:nvPicPr>
        <p:blipFill>
          <a:blip r:embed="rId3" cstate="print"/>
          <a:srcRect/>
          <a:stretch>
            <a:fillRect/>
          </a:stretch>
        </p:blipFill>
        <p:spPr bwMode="auto">
          <a:xfrm>
            <a:off x="3435291" y="1343637"/>
            <a:ext cx="7064692" cy="1609288"/>
          </a:xfrm>
          <a:prstGeom prst="rect">
            <a:avLst/>
          </a:prstGeom>
          <a:noFill/>
          <a:ln w="9525">
            <a:noFill/>
            <a:miter lim="800000"/>
            <a:headEnd/>
            <a:tailEnd/>
          </a:ln>
        </p:spPr>
      </p:pic>
      <p:pic>
        <p:nvPicPr>
          <p:cNvPr id="7" name="Picture 6">
            <a:extLst>
              <a:ext uri="{FF2B5EF4-FFF2-40B4-BE49-F238E27FC236}">
                <a16:creationId xmlns:a16="http://schemas.microsoft.com/office/drawing/2014/main" id="{F7BA5610-8FF3-4DC3-AC30-52D210D42DF4}"/>
              </a:ext>
            </a:extLst>
          </p:cNvPr>
          <p:cNvPicPr>
            <a:picLocks noChangeAspect="1" noChangeArrowheads="1"/>
          </p:cNvPicPr>
          <p:nvPr/>
        </p:nvPicPr>
        <p:blipFill>
          <a:blip r:embed="rId4" cstate="print"/>
          <a:srcRect/>
          <a:stretch>
            <a:fillRect/>
          </a:stretch>
        </p:blipFill>
        <p:spPr bwMode="auto">
          <a:xfrm>
            <a:off x="4046552" y="3096237"/>
            <a:ext cx="6203803" cy="3104183"/>
          </a:xfrm>
          <a:prstGeom prst="rect">
            <a:avLst/>
          </a:prstGeom>
          <a:noFill/>
          <a:ln w="9525">
            <a:noFill/>
            <a:miter lim="800000"/>
            <a:headEnd/>
            <a:tailEnd/>
          </a:ln>
        </p:spPr>
      </p:pic>
    </p:spTree>
    <p:extLst>
      <p:ext uri="{BB962C8B-B14F-4D97-AF65-F5344CB8AC3E}">
        <p14:creationId xmlns:p14="http://schemas.microsoft.com/office/powerpoint/2010/main" val="64698934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sedimenty</a:t>
            </a:r>
          </a:p>
          <a:p>
            <a:r>
              <a:rPr lang="cs-CZ" sz="2000" dirty="0"/>
              <a:t>aplikací sedimentů se do půdy navrací částice, které byly zničeny při degradaci půdy nebo se v půdě již nevyskytují důsledkem eroze</a:t>
            </a:r>
          </a:p>
          <a:p>
            <a:r>
              <a:rPr lang="cs-CZ" sz="2000" dirty="0"/>
              <a:t>tyto sedimenty však mohou obsahovat vysoké koncentrace rizikových prvků</a:t>
            </a:r>
          </a:p>
          <a:p>
            <a:r>
              <a:rPr lang="cs-CZ" sz="2000" dirty="0"/>
              <a:t>podmínky a způsob používání sedimentů na zemědělské půdě stanovuje vyhláška 257/2009 Sb., která určuje limitní hodnoty rizikových prvků a rizikových látek v sedimentu a v půdě, na kterou má být použit, a biologické vlastnosti sedimentu</a:t>
            </a:r>
          </a:p>
          <a:p>
            <a:r>
              <a:rPr lang="cs-CZ" sz="2000" dirty="0"/>
              <a:t>dále je zde uveden postup při rozboru sedimentů a půdy a metody odběru vzorků sedimentu a půdy</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97</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76099747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sedimenty</a:t>
            </a:r>
          </a:p>
          <a:p>
            <a:r>
              <a:rPr lang="cs-CZ" sz="2000" dirty="0"/>
              <a:t>aplikací sedimentů se do půdy navrací částice, které byly zničeny při degradaci půdy nebo se v půdě již nevyskytují důsledkem eroze</a:t>
            </a:r>
          </a:p>
          <a:p>
            <a:r>
              <a:rPr lang="cs-CZ" sz="2000" dirty="0"/>
              <a:t>tyto sedimenty však mohou obsahovat vysoké koncentrace rizikových prvků</a:t>
            </a:r>
          </a:p>
          <a:p>
            <a:r>
              <a:rPr lang="cs-CZ" sz="2000" dirty="0"/>
              <a:t>podmínky a způsob používání sedimentů na zemědělské půdě stanovuje vyhláška 257/2009 Sb., která určuje limitní hodnoty rizikových prvků a rizikových látek v sedimentu a v půdě, na kterou má být použit, a biologické vlastnosti sedimentu</a:t>
            </a:r>
          </a:p>
          <a:p>
            <a:r>
              <a:rPr lang="cs-CZ" sz="2000" dirty="0"/>
              <a:t>dále je zde uveden postup při rozboru sedimentů a půdy a metody odběru vzorků sedimentu a půdy</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98</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90642863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 v ČR</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http://eagri.cz/public/web/ukzuz/portal/pripravky-na-or/</a:t>
            </a:r>
            <a:endParaRPr lang="cs-CZ" sz="2000" dirty="0"/>
          </a:p>
          <a:p>
            <a:r>
              <a:rPr lang="cs-CZ" sz="2000" dirty="0"/>
              <a:t>spotřeby POR v ČR</a:t>
            </a:r>
            <a:br>
              <a:rPr lang="cs-CZ" sz="2000" dirty="0"/>
            </a:br>
            <a:r>
              <a:rPr lang="cs-CZ" sz="2000" dirty="0">
                <a:hlinkClick r:id="rId3"/>
              </a:rPr>
              <a:t>http://eagri.cz/public/web/ukzuz/portal/pripravky-na-or/ucinne-latky-v-por-statistika-spotreba/spotreba-pripravku-na-or/spotreba-v-jednotlivych-letech/</a:t>
            </a:r>
            <a:r>
              <a:rPr lang="cs-CZ" sz="2000" dirty="0"/>
              <a:t> </a:t>
            </a:r>
          </a:p>
          <a:p>
            <a:r>
              <a:rPr lang="cs-CZ" sz="2000" dirty="0"/>
              <a:t>registr přípravků</a:t>
            </a:r>
            <a:br>
              <a:rPr lang="cs-CZ" sz="2000" dirty="0"/>
            </a:br>
            <a:r>
              <a:rPr lang="cs-CZ" sz="2000" dirty="0">
                <a:hlinkClick r:id="rId4"/>
              </a:rPr>
              <a:t>http://eagri.cz/public/app/eagriapp/POR/</a:t>
            </a:r>
            <a:endParaRPr lang="cs-CZ" sz="2000" dirty="0"/>
          </a:p>
          <a:p>
            <a:endParaRPr lang="cs-CZ" sz="2000" dirty="0"/>
          </a:p>
          <a:p>
            <a:endParaRPr lang="cs-CZ" sz="20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99</a:t>
            </a:fld>
            <a:endParaRPr lang="cs-CZ" altLang="cs-CZ" noProof="0" dirty="0"/>
          </a:p>
        </p:txBody>
      </p:sp>
      <p:pic>
        <p:nvPicPr>
          <p:cNvPr id="7" name="Obrázek 6">
            <a:extLst>
              <a:ext uri="{FF2B5EF4-FFF2-40B4-BE49-F238E27FC236}">
                <a16:creationId xmlns:a16="http://schemas.microsoft.com/office/drawing/2014/main" id="{F7553ACE-F4AB-4362-ABC4-FEA351C8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534629369"/>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18903</TotalTime>
  <Words>13213</Words>
  <Application>Microsoft Office PowerPoint</Application>
  <PresentationFormat>Širokoúhlá obrazovka</PresentationFormat>
  <Paragraphs>1577</Paragraphs>
  <Slides>106</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106</vt:i4>
      </vt:variant>
    </vt:vector>
  </HeadingPairs>
  <TitlesOfParts>
    <vt:vector size="112" baseType="lpstr">
      <vt:lpstr>Arial</vt:lpstr>
      <vt:lpstr>Calibri</vt:lpstr>
      <vt:lpstr>Courier New</vt:lpstr>
      <vt:lpstr>Tahoma</vt:lpstr>
      <vt:lpstr>Wingdings</vt:lpstr>
      <vt:lpstr>Presentation_MU_EN</vt:lpstr>
      <vt:lpstr>E5040 Složky ŽP a jejich kontaminace  Pedosféra = půda – část 3</vt:lpstr>
      <vt:lpstr>Obsah - 3</vt:lpstr>
      <vt:lpstr>Ochrana půd, důvody, různé úrovně – politická a legislativní, tematická strategie ochrany půd, ochrana půd v ČR</vt:lpstr>
      <vt:lpstr>Kdo má zájem na ochraně půdy</vt:lpstr>
      <vt:lpstr>Pilíře ochrany půdy</vt:lpstr>
      <vt:lpstr>Problémy při ochraně půd</vt:lpstr>
      <vt:lpstr>Ochrana půdy – dynamické téma</vt:lpstr>
      <vt:lpstr>Mezinárodní politika ochrany půd</vt:lpstr>
      <vt:lpstr>Mezinárodní politika ochrany půd</vt:lpstr>
      <vt:lpstr>Mezinárodní politika ochrany půd</vt:lpstr>
      <vt:lpstr>Mezinárodní politika ochrany půd</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Organizace v ČR</vt:lpstr>
      <vt:lpstr>Organizace v ČR – v gesci MŽP</vt:lpstr>
      <vt:lpstr>Organizace v ČR – v gesci MZe</vt:lpstr>
      <vt:lpstr>Organizace v ČR – v gesci MZ</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Limitní hodnoty obsahů polutantnů v půdě, legislativa omezení vstupů kontaminantů do půd, odpady, kaly, sediment, hnojiva, pesticidy, chemikálie</vt:lpstr>
      <vt:lpstr>Ochrana půdy proti kontaminaci v EU</vt:lpstr>
      <vt:lpstr>Ochrana půdy proti kontaminaci v EU</vt:lpstr>
      <vt:lpstr>Ochrana půdy proti kontaminaci v EU</vt:lpstr>
      <vt:lpstr>Tři přístupy k ochraně půd před kontaminací</vt:lpstr>
      <vt:lpstr>Limity pro půdní kontaminanty v EU</vt:lpstr>
      <vt:lpstr>Limity pro půdní kontaminanty v EU</vt:lpstr>
      <vt:lpstr>Limity pro půdní kontaminanty v EU</vt:lpstr>
      <vt:lpstr>Limity pro půdní kontaminanty v EU</vt:lpstr>
      <vt:lpstr>Limity pro vstupy do půdy v EU</vt:lpstr>
      <vt:lpstr>Limity pro vstupy do půdy v EU</vt:lpstr>
      <vt:lpstr>Limity pro vstupy do půdy v EU</vt:lpstr>
      <vt:lpstr>Limity pro vstupy do půdy v EU</vt:lpstr>
      <vt:lpstr>Limity pro vstupy do půdy v EU</vt:lpstr>
      <vt:lpstr>Limity pro vstupy do půdy v EU</vt:lpstr>
      <vt:lpstr>Legislativa chemických látek EU</vt:lpstr>
      <vt:lpstr>Legislativa chemických látek EU - REACH</vt:lpstr>
      <vt:lpstr>Legislativa chemických látek EU - REACH</vt:lpstr>
      <vt:lpstr>Legislativa chemických látek EU - REACH</vt:lpstr>
      <vt:lpstr>Legislativa přípravků na ochranu rostlin</vt:lpstr>
      <vt:lpstr>Legislativa přípravků na ochranu rostlin</vt:lpstr>
      <vt:lpstr>Legislativa přípravků na ochranu rostlin</vt:lpstr>
      <vt:lpstr>Legislativa biocidů</vt:lpstr>
      <vt:lpstr>Legislativa veterinárních léčiv</vt:lpstr>
      <vt:lpstr>Limity pro půdní kontaminanty v ČR</vt:lpstr>
      <vt:lpstr>Limity pro půdní kontaminanty v ČR</vt:lpstr>
      <vt:lpstr>Limity pro půdní kontaminanty v ČR</vt:lpstr>
      <vt:lpstr>Limity pro půdní kontaminanty v ČR</vt:lpstr>
      <vt:lpstr>Limity pro vstupy do půd v ČR</vt:lpstr>
      <vt:lpstr>Limity pro vstupy do půd v ČR</vt:lpstr>
      <vt:lpstr>Limity pro vstupy do půd v ČR</vt:lpstr>
      <vt:lpstr>Limity pro vstupy do půd v ČR</vt:lpstr>
      <vt:lpstr>Limity pro vstupy do půd v ČR</vt:lpstr>
      <vt:lpstr>Limity pro vstupy do půd v ČR</vt:lpstr>
      <vt:lpstr>Limity pro vstupy do půd v ČR</vt:lpstr>
      <vt:lpstr>Prezentace aplikace PowerPoint</vt:lpstr>
      <vt:lpstr>Limity pro vstupy do půd v ČR</vt:lpstr>
      <vt:lpstr>Limity pro vstupy do půd v ČR</vt:lpstr>
      <vt:lpstr>Limity pro vstupy do půd v ČR</vt:lpstr>
      <vt:lpstr>Limity pro vstupy do půd v ČR</vt:lpstr>
      <vt:lpstr>Limity pro vstupy do půd v ČR</vt:lpstr>
      <vt:lpstr>Legislativa přípravků na ochranu rostlin v ČR</vt:lpstr>
      <vt:lpstr>Půdní ekotoxikologie</vt:lpstr>
      <vt:lpstr>Půdní ekotoxikologie</vt:lpstr>
      <vt:lpstr>Půdní ekotoxikologie</vt:lpstr>
      <vt:lpstr>Půdní ekotoxikologie</vt:lpstr>
      <vt:lpstr>Půdní ekotoxikologie a ochrana půd</vt:lpstr>
      <vt:lpstr>Půdní ekotoxikologie a ochrana půd</vt:lpstr>
      <vt:lpstr>Příklad: sada testů z Vyhlášky 257/2009 Sb.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1667</cp:revision>
  <cp:lastPrinted>1601-01-01T00:00:00Z</cp:lastPrinted>
  <dcterms:created xsi:type="dcterms:W3CDTF">2018-11-28T09:04:29Z</dcterms:created>
  <dcterms:modified xsi:type="dcterms:W3CDTF">2020-12-21T08:29:53Z</dcterms:modified>
</cp:coreProperties>
</file>