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  <p:sldId id="270" r:id="rId6"/>
    <p:sldId id="266" r:id="rId7"/>
    <p:sldId id="261" r:id="rId8"/>
    <p:sldId id="271" r:id="rId9"/>
    <p:sldId id="269" r:id="rId10"/>
    <p:sldId id="25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50" autoAdjust="0"/>
    <p:restoredTop sz="94660"/>
  </p:normalViewPr>
  <p:slideViewPr>
    <p:cSldViewPr snapToGrid="0">
      <p:cViewPr>
        <p:scale>
          <a:sx n="65" d="100"/>
          <a:sy n="65" d="100"/>
        </p:scale>
        <p:origin x="78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22:16:55.79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12202C9-EF53-4592-A345-C233D412620A}" emma:medium="tactile" emma:mode="ink">
          <msink:context xmlns:msink="http://schemas.microsoft.com/ink/2010/main" type="writingRegion" rotatedBoundingBox="23381,2898 23837,2898 23837,3224 23381,3224"/>
        </emma:interpretation>
      </emma:emma>
    </inkml:annotationXML>
    <inkml:traceGroup>
      <inkml:annotationXML>
        <emma:emma xmlns:emma="http://www.w3.org/2003/04/emma" version="1.0">
          <emma:interpretation id="{3D6F5FCF-9156-42CC-B1BA-2688DFE1AADE}" emma:medium="tactile" emma:mode="ink">
            <msink:context xmlns:msink="http://schemas.microsoft.com/ink/2010/main" type="paragraph" rotatedBoundingBox="23381,2898 23837,2898 23837,3224 23381,32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08FE147-4E70-41E0-B190-5515B9547A30}" emma:medium="tactile" emma:mode="ink">
              <msink:context xmlns:msink="http://schemas.microsoft.com/ink/2010/main" type="line" rotatedBoundingBox="23381,2898 23837,2898 23837,3224 23381,3224"/>
            </emma:interpretation>
          </emma:emma>
        </inkml:annotationXML>
        <inkml:traceGroup>
          <inkml:annotationXML>
            <emma:emma xmlns:emma="http://www.w3.org/2003/04/emma" version="1.0">
              <emma:interpretation id="{3AD0C419-D1BB-434B-BB77-32EA5BC99D8C}" emma:medium="tactile" emma:mode="ink">
                <msink:context xmlns:msink="http://schemas.microsoft.com/ink/2010/main" type="inkWord" rotatedBoundingBox="23381,3061 23837,3061 23837,3076 23381,3076"/>
              </emma:interpretation>
            </emma:emma>
          </inkml:annotationXML>
          <inkml:trace contextRef="#ctx0" brushRef="#br0">65 0 0,'-65'0'31,"98"0"110,-1 0-141,66 0 31,-1 0-31,-31 0 16,-1 0-1,0 0 173</inkml:trace>
        </inkml:traceGroup>
        <inkml:traceGroup>
          <inkml:annotationXML>
            <emma:emma xmlns:emma="http://www.w3.org/2003/04/emma" version="1.0">
              <emma:interpretation id="{4488B098-F72F-4F7E-9852-4D00E94756BD}" emma:medium="tactile" emma:mode="ink">
                <msink:context xmlns:msink="http://schemas.microsoft.com/ink/2010/main" type="inkWord" rotatedBoundingBox="23479,2898 23511,2898 23511,3224 23479,3224"/>
              </emma:interpretation>
            </emma:emma>
          </inkml:annotationXML>
          <inkml:trace contextRef="#ctx0" brushRef="#br0" timeOffset="-771.86">130-163 0,'0'33'203,"0"-1"-203,-32-32 16,32 65-1,0-32 1,0 32 15,0 0 0,0-32 32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20:11.71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AB330FF-585F-4EA2-8281-43BED53B7C38}" emma:medium="tactile" emma:mode="ink">
          <msink:context xmlns:msink="http://schemas.microsoft.com/ink/2010/main" type="inkDrawing" rotatedBoundingBox="31160,18375 31682,18310 31688,18358 31166,18423" shapeName="Other"/>
        </emma:interpretation>
      </emma:emma>
    </inkml:annotationXML>
    <inkml:trace contextRef="#ctx0" brushRef="#br0">0 54 0,'52'0'94,"-26"0"-78,53 0-1,-27 0-15,-26 0 16,27 0-16,-1 0 15,-26-52-15,27 52 16,-1 0-16,1 0 16,-80 0 46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38:43.56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D2E56D7-624C-41B5-96E5-6618A3F612DD}" emma:medium="tactile" emma:mode="ink">
          <msink:context xmlns:msink="http://schemas.microsoft.com/ink/2010/main" type="writingRegion" rotatedBoundingBox="13178,5339 13525,13434 10988,13543 10642,5448"/>
        </emma:interpretation>
      </emma:emma>
    </inkml:annotationXML>
    <inkml:traceGroup>
      <inkml:annotationXML>
        <emma:emma xmlns:emma="http://www.w3.org/2003/04/emma" version="1.0">
          <emma:interpretation id="{6F4B7C14-65F8-4854-962A-C72A1CD3BBB9}" emma:medium="tactile" emma:mode="ink">
            <msink:context xmlns:msink="http://schemas.microsoft.com/ink/2010/main" type="paragraph" rotatedBoundingBox="13178,5339 13525,13434 10988,13543 10642,54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79269A-6E0D-4B89-8B19-DDFF69984D8E}" emma:medium="tactile" emma:mode="ink">
              <msink:context xmlns:msink="http://schemas.microsoft.com/ink/2010/main" type="line" rotatedBoundingBox="13178,5339 13525,13434 10988,13543 10642,5448"/>
            </emma:interpretation>
          </emma:emma>
        </inkml:annotationXML>
        <inkml:traceGroup>
          <inkml:annotationXML>
            <emma:emma xmlns:emma="http://www.w3.org/2003/04/emma" version="1.0">
              <emma:interpretation id="{6764611B-BF02-4017-A5CB-A55BC6CDD6C0}" emma:medium="tactile" emma:mode="ink">
                <msink:context xmlns:msink="http://schemas.microsoft.com/ink/2010/main" type="inkWord" rotatedBoundingBox="12971,5348 13054,7292 11031,7378 10948,543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1210 0,'0'-53'16,"0"27"77,52 26 64,-52 53-110,53-53-32,-53 26 1,0 26-1,26-52-15,-26 79 16,0-53 0,0 26-1,0-26 1,52-26 0,-52 53-16,0-1 15,0-26 16,26-26-31,-26 53 16,0-27 15,0 26-15,53-52 0,-53 53-16,0-27 31,52 26 0,-52 1-15,26-53-1,-26 26 1,53 26 46,-1-52 1,-26 0-32,27 0 16,-1-26 0,-52 0 0,26 26-16,-26-53-31,0 1 16,0 26 15,53-27-15,-53 1-1,0 26 1,0-26-1,0 25 1,0-25 0,0-27-1,0 53 17,0-26-32,0 26 15,0-27 1,0 1-1,0 26 1,0-27 0,0 27-1,0-26 1,0-27 0,0 27-1,0-27 1,0 1-1,0 52 1,0-27 0,0 1 15,0 26-15,0-27-1,0 27 1,0-26-1,0-1 1,52 53 0,-52-26-1,0-26 1,0 26 0,52 26-1,-52-53 1,0 1-1,0 26 1,26 26 0,-26-53-1,0 27 1,0-26 15,53 52-31,-53-53 47,26 53-31,26-26-1,1 26 1,-27 0 15,26 0 0,1 0-15,-27 0 15,26 0 1,-52 53-17,0-27 1,0 26-1,0 27 1,0-27 0,0 27-1,0-1 1,0-25 0,0-1-1,0 0 1,0-26-1,0 27 1,0-27 0,0 53-1,0-1 1,0-52-16,0 53 16,0-27-1,0-26 1,0 27-1,0-1 17,0 1-17,0-1 1,0 0 0,0 27-1,0-27-15,53 1 16,-53-1-1,0 0 1,0-25 0,26 25-1,-26 0 1,52-26 0,-52 27-1,53-53 1,-53 52-16,52-26 31,-26 27-15,26-53 31,1 0-1,-53-26-14,26 26-17,26 0 17,-52-27-1,27 27-31,25 0 31,-52-52-31,52 52 31,-52-26-15,0-27 15,27 53-15,-27-52-16,0 26 31,52-26-31,-52 25 31,52 27-15,-52-52 0,0 0 15,26 25-16,-26-25 1,0 0 0,0 25-1,53 27 1,-53-78-16,0 26 31,0 25-15,0-25-1,0 26 17,0-27-17,0 1 17,0 26-1,52 26-31</inkml:trace>
          <inkml:trace contextRef="#ctx0" brushRef="#br0" timeOffset="1727.2546">785 1105 0,'-26'0'78,"52"-52"141,1 52-219,25 0 31,-26 0-15,27 0 15,-1 0-15,-26 0 31,27 0 15,-27 0-30,26 0-1,0 0 141,-52 26-157</inkml:trace>
          <inkml:trace contextRef="#ctx0" brushRef="#br0" timeOffset="5086.5912">1099 189 0,'0'-53'47,"-26"53"-32,-1 0 204,-25 26-203,0 27-1,-1-1 1,27 0 0,-26-25-1,-1 25 1,1-52-1,52 52-15</inkml:trace>
          <inkml:trace contextRef="#ctx0" brushRef="#br0" timeOffset="5451.6465">995 346 0,'-26'0'47,"-53"52"-32,27 0 1,-1 27 0,-25-27-1,26 1 1,52-27-1,-53-26-15</inkml:trace>
          <inkml:trace contextRef="#ctx0" brushRef="#br0" timeOffset="5699.3663">943 634 0,'-53'52'16,"27"-52"0,26 26-1,0 27 16</inkml:trace>
          <inkml:trace contextRef="#ctx0" brushRef="#br0" timeOffset="5895.4954">1100 712 0,'-79'79'16,"53"-27"-16,-53 1 16,79-27 15</inkml:trace>
          <inkml:trace contextRef="#ctx0" brushRef="#br0" timeOffset="6082.6114">1074 1000 0,'0'53'31</inkml:trace>
        </inkml:traceGroup>
        <inkml:traceGroup>
          <inkml:annotationXML>
            <emma:emma xmlns:emma="http://www.w3.org/2003/04/emma" version="1.0">
              <emma:interpretation id="{2720A422-E479-4CFC-845E-060B9EB1E91C}" emma:medium="tactile" emma:mode="ink">
                <msink:context xmlns:msink="http://schemas.microsoft.com/ink/2010/main" type="inkWord" rotatedBoundingBox="13410,10746 13501,12881 10965,12990 10873,10855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46240.6584">1466 6473 0,'0'-26'78,"26"0"-63,-26-53 17,0 27-17,27 52-15,-27-53 16,0-25-1,0-1 1,0 27-16,0-27 16,0 27-1,0 26 1,0-27 0,0 27-1,52 26 1,-52-52-16,0-1 31,0 27 16,26 26-47,-26-52 0,53 0 31,-1 25 32,0-25-32,-25 52 0,25 0 0,-26 0 1,-26-52-32,52 52 78,1 26-47,-53 79-15,0-79-1,0 52-15,-26 1 0,26-53 16,0 26-16,0 1 31,0-27-31,0 53 16,0-1-1,0-52 1,0 27 15,-53 78-15,53-79 0,0 0-1,0 1 1,0-1-1,0-26 17,26-26-17,27 0 1,-1 0 0,1 0-16,-1 0 15,27 0 1,-27 0-1,-26 0 17,26 0-17,1 0 1,-27 0 0,26 0-16,-78-78 109</inkml:trace>
          <inkml:trace contextRef="#ctx0" brushRef="#br0" timeOffset="44897.1568">-52 6525 0,'-27'0'47,"80"0"156,-27 0-187,26 0-1,1 0 1,-27-52-1,26 52-15,1-52 16,-27 52 0,-26-53-1,52 53-15,-52-52 16,26 52-16,-26-52 16,53 25-1,-53-25 16,0 0-15,52 52 0,-52-27-1,0-25 1,26 52-16,-26-26 0,0-26 31,53 52-31,-53-53 0,0 27 16,0-26-1,52 52 1,-52-27 0,0-51-1,26 78 1,-26-53-16,0 1 31,53 52-31,-53-52 16,0 26 15,26 26-31,-26-53 47,52 53-16,-52-52-15,52 52-1,-25-26 17,25 26 30,-52 52 1,0-26-32,0 27 0,0-1 0,0-26-15,0 26 47,0-25-1,0 25 344,0 0-374,0-25-32,0 25 15,0-26 1,0 27-1,0-1 1,52-52 0,-52 26-16,0 26 31,0 1-15,0 25-1,27 1 1,-27-53-16,0 26 15,0 1-15,0-1 16,0 1-16,52 25 16,-52-52-1,0 27 1,52-1 0,-52-26-1,0 53 1,0-1-1,0-25 1,0-1 0,0 27-1,0-53 17,0 26-17,53-52 1,-53 26-16,0 27 15,0-1 1,0-26 0,26-26-1,-26 53-15,0-27 16,0 26 0,0 1 46,52-53-31,1 0 47,-53-27-46,26 27-32,-26-52 15,0 26 17,0-26-17,0 25 16,52 27-15,-52-52 0,0 0 15,0 25-15,26 27-1,-26-52 1,0 26-1,0-27-15,0-25 32,0 52-17,0-27 1,53 53 0,-53-26-16,0-26 31,0-1-16,0 1 17,0 0-17,0-1 1,0 27 0,0-26-1,0 26 16,52 26-31,-52-53 32,0 1-1,26 52 31,27-26-30,-1 26-1,-52-53-15,0 27 265,0 78-172</inkml:trace>
          <inkml:trace contextRef="#ctx0" brushRef="#br0" timeOffset="49426.227">1597 5661 0,'0'-52'31,"79"52"79,-27 0-95,1 0 1,-1 0 15</inkml:trace>
          <inkml:trace contextRef="#ctx0" brushRef="#br0" timeOffset="47415.3749">707 5687 0,'-26'0'47,"104"0"94,-25 0-126,-53-26-15,26 26 16</inkml:trace>
          <inkml:trace contextRef="#ctx0" brushRef="#br0" timeOffset="47754.3469">602 5871 0,'53'0'109,"-1"0"-93,-26 0 0,26 0-1</inkml:trace>
          <inkml:trace contextRef="#ctx0" brushRef="#br0" timeOffset="49719.6737">1571 5897 0,'52'0'31,"-52"-26"-31,53 26 16,-27 0 15,26 0-16,-25 0 17</inkml:trace>
          <inkml:trace contextRef="#ctx0" brushRef="#br0" timeOffset="48062.0022">419 6080 0,'26'0'63,"0"0"-48,27 0 17,-1 0-32,-26 0 15,27 0 1</inkml:trace>
        </inkml:traceGroup>
        <inkml:traceGroup>
          <inkml:annotationXML>
            <emma:emma xmlns:emma="http://www.w3.org/2003/04/emma" version="1.0">
              <emma:interpretation id="{E58BA0A3-F1AA-4B06-8B7F-8CF78CB3E56C}" emma:medium="tactile" emma:mode="ink">
                <msink:context xmlns:msink="http://schemas.microsoft.com/ink/2010/main" type="inkWord" rotatedBoundingBox="12830,11436 12842,11713 12605,11723 12594,11446"/>
              </emma:interpretation>
              <emma:one-of disjunction-type="recognition" id="oneOf2">
                <emma:interpretation id="interp2" emma:lang="" emma:confidence="0">
                  <emma:literal>f.</emma:literal>
                </emma:interpretation>
                <emma:interpretation id="interp3" emma:lang="" emma:confidence="0">
                  <emma:literal>i.</emma:literal>
                </emma:interpretation>
                <emma:interpretation id="interp4" emma:lang="" emma:confidence="0">
                  <emma:literal>r.</emma:literal>
                </emma:interpretation>
                <emma:interpretation id="interp5" emma:lang="" emma:confidence="0">
                  <emma:literal>I.</emma:literal>
                </emma:interpretation>
                <emma:interpretation id="interp6" emma:lang="" emma:confidence="0">
                  <emma:literal>l.</emma:literal>
                </emma:interpretation>
              </emma:one-of>
            </emma:emma>
          </inkml:annotationXML>
          <inkml:trace contextRef="#ctx0" brushRef="#br0" timeOffset="49961.1046">1597 6080 0,'26'0'32,"27"0"-17,-53-26 1,52 26-16,1 0 15,-1 0 1</inkml:trace>
          <inkml:trace contextRef="#ctx0" brushRef="#br0" timeOffset="50154.3682">1676 6316 0,'26'0'16</inkml:trace>
        </inkml:traceGroup>
        <inkml:traceGroup>
          <inkml:annotationXML>
            <emma:emma xmlns:emma="http://www.w3.org/2003/04/emma" version="1.0">
              <emma:interpretation id="{2D939E51-6F03-49D6-A554-9E61A9AA8B1A}" emma:medium="tactile" emma:mode="ink">
                <msink:context xmlns:msink="http://schemas.microsoft.com/ink/2010/main" type="inkWord" rotatedBoundingBox="11756,11755 11760,11849 11314,11868 11310,11774"/>
              </emma:interpretation>
              <emma:one-of disjunction-type="recognition" id="oneOf3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48504.8825">445 6473 0,'26'0'0,"-26"-26"16,53 26-16,25-53 16,-52 53-1,27 0-15,-1-26 16,-26 26 0</inkml:trace>
          <inkml:trace contextRef="#ctx0" brushRef="#br0" timeOffset="48343.9416">314 6421 0,'26'0'15,"1"0"1,25 0 15,-26 0 0</inkml:trace>
        </inkml:traceGroup>
        <inkml:traceGroup>
          <inkml:annotationXML>
            <emma:emma xmlns:emma="http://www.w3.org/2003/04/emma" version="1.0">
              <emma:interpretation id="{1A2C2E3E-79EC-4CCF-A884-5EA590057CBC}" emma:medium="tactile" emma:mode="ink">
                <msink:context xmlns:msink="http://schemas.microsoft.com/ink/2010/main" type="inkWord" rotatedBoundingBox="12751,11831 12758,11978 12648,11983 12642,11836"/>
              </emma:interpretation>
              <emma:one-of disjunction-type="recognition" id="oneOf4">
                <emma:interpretation id="interp8" emma:lang="" emma:confidence="0">
                  <emma:literal>K!</emma:literal>
                </emma:interpretation>
                <emma:interpretation id="interp9" emma:lang="" emma:confidence="0">
                  <emma:literal>I!</emma:literal>
                </emma:interpretation>
                <emma:interpretation id="interp10" emma:lang="" emma:confidence="0">
                  <emma:literal>t!</emma:literal>
                </emma:interpretation>
                <emma:interpretation id="interp11" emma:lang="" emma:confidence="0">
                  <emma:literal>l!</emma:literal>
                </emma:interpretation>
                <emma:interpretation id="interp12" emma:lang="" emma:confidence="0">
                  <emma:literal>v.</emma:literal>
                </emma:interpretation>
              </emma:one-of>
            </emma:emma>
          </inkml:annotationXML>
          <inkml:trace contextRef="#ctx0" brushRef="#br0" timeOffset="50296.9673">1650 6447 0,'26'0'0,"0"0"15,26 0 1</inkml:trace>
          <inkml:trace contextRef="#ctx0" brushRef="#br0" timeOffset="50672.8985">1650 6578 0</inkml:trace>
          <inkml:trace contextRef="#ctx0" brushRef="#br0" timeOffset="50836.0761">1650 6578 0,'26'0'31,"26"0"-15</inkml:trace>
        </inkml:traceGroup>
        <inkml:traceGroup>
          <inkml:annotationXML>
            <emma:emma xmlns:emma="http://www.w3.org/2003/04/emma" version="1.0">
              <emma:interpretation id="{4344663C-FBD0-4EF1-81F0-F2A02B85697A}" emma:medium="tactile" emma:mode="ink">
                <msink:context xmlns:msink="http://schemas.microsoft.com/ink/2010/main" type="inkWord" rotatedBoundingBox="11782,12410 11783,12426 11757,12427 11757,12412"/>
              </emma:interpretation>
              <emma:one-of disjunction-type="recognition" id="oneOf5">
                <emma:interpretation id="interp13" emma:lang="" emma:confidence="1">
                  <emma:literal/>
                </emma:interpretation>
              </emma:one-of>
            </emma:emma>
          </inkml:annotationXML>
          <inkml:trace contextRef="#ctx0" brushRef="#br0" timeOffset="23496.0305">759 7023 0,'26'0'47</inkml:trace>
        </inkml:traceGroup>
        <inkml:traceGroup>
          <inkml:annotationXML>
            <emma:emma xmlns:emma="http://www.w3.org/2003/04/emma" version="1.0">
              <emma:interpretation id="{AF9DCFCA-BE21-4963-827E-7E443EEFD572}" emma:medium="tactile" emma:mode="ink">
                <msink:context xmlns:msink="http://schemas.microsoft.com/ink/2010/main" type="inkWord" rotatedBoundingBox="11981,13485 11982,13500 11967,13501 11967,13486"/>
              </emma:interpretation>
              <emma:one-of disjunction-type="recognition" id="oneOf6">
                <emma:interpretation id="interp14" emma:lang="" emma:confidence="1">
                  <emma:literal/>
                </emma:interpretation>
              </emma:one-of>
            </emma:emma>
          </inkml:annotationXML>
          <inkml:trace contextRef="#ctx0" brushRef="#br0" timeOffset="-1.18179E6">969 8097 0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20:09.76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0 52 0,'0'-52'47,"0"104"31,0 27-63,0-53-15,0 26 16,0 0-16,0 1 16,0-1-16,0-26 15,0 27-15,0 25 16,0-51 0</inkml:trace>
  <inkml:trace contextRef="#ctx0" brushRef="#br0" timeOffset="265.0072">-131 419 0,'0'-27'62,"52"27"-62,-26 0 16,27 0-16,-27 0 15,53 0 1,-1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20:11.71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0 54 0,'52'0'94,"-26"0"-78,53 0-1,-27 0-15,-26 0 16,27 0-16,-1 0 15,-26-52-15,27 52 16,-1 0-16,1 0 16,-80 0 46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38:43.56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0 1210 0,'0'-53'16,"0"27"77,52 26 64,-52 53-110,53-53-32,-53 26 1,0 26-1,26-52-15,-26 79 16,0-53 0,0 26-1,0-26 1,52-26 0,-52 53-16,0-1 15,0-26 16,26-26-31,-26 53 16,0-27 15,0 26-15,53-52 0,-53 53-16,0-27 31,52 26 0,-52 1-15,26-53-1,-26 26 1,53 26 46,-1-52 1,-26 0-32,27 0 16,-1-26 0,-52 0 0,26 26-16,-26-53-31,0 1 16,0 26 15,53-27-15,-53 1-1,0 26 1,0-26-1,0 25 1,0-25 0,0-27-1,0 53 17,0-26-32,0 26 15,0-27 1,0 1-1,0 26 1,0-27 0,0 27-1,0-26 1,0-27 0,0 27-1,0-27 1,0 1-1,0 52 1,0-27 0,0 1 15,0 26-15,0-27-1,0 27 1,0-26-1,0-1 1,52 53 0,-52-26-1,0-26 1,0 26 0,52 26-1,-52-53 1,0 1-1,0 26 1,26 26 0,-26-53-1,0 27 1,0-26 15,53 52-31,-53-53 47,26 53-31,26-26-1,1 26 1,-27 0 15,26 0 0,1 0-15,-27 0 15,26 0 1,-52 53-17,0-27 1,0 26-1,0 27 1,0-27 0,0 27-1,0-1 1,0-25 0,0-1-1,0 0 1,0-26-1,0 27 1,0-27 0,0 53-1,0-1 1,0-52-16,0 53 16,0-27-1,0-26 1,0 27-1,0-1 17,0 1-17,0-1 1,0 0 0,0 27-1,0-27-15,53 1 16,-53-1-1,0 0 1,0-25 0,26 25-1,-26 0 1,52-26 0,-52 27-1,53-53 1,-53 52-16,52-26 31,-26 27-15,26-53 31,1 0-1,-53-26-14,26 26-17,26 0 17,-52-27-1,27 27-31,25 0 31,-52-52-31,52 52 31,-52-26-15,0-27 15,27 53-15,-27-52-16,0 26 31,52-26-31,-52 25 31,52 27-15,-52-52 0,0 0 15,26 25-16,-26-25 1,0 0 0,0 25-1,53 27 1,-53-78-16,0 26 31,0 25-15,0-25-1,0 26 17,0-27-17,0 1 17,0 26-1,52 26-31</inkml:trace>
  <inkml:trace contextRef="#ctx0" brushRef="#br0" timeOffset="1727.2546">785 1105 0,'-26'0'78,"52"-52"141,1 52-219,25 0 31,-26 0-15,27 0 15,-1 0-15,-26 0 31,27 0 15,-27 0-30,26 0-1,0 0 141,-52 26-157</inkml:trace>
  <inkml:trace contextRef="#ctx0" brushRef="#br0" timeOffset="5086.5912">1099 189 0,'0'-53'47,"-26"53"-32,-1 0 204,-25 26-203,0 27-1,-1-1 1,27 0 0,-26-25-1,-1 25 1,1-52-1,52 52-15</inkml:trace>
  <inkml:trace contextRef="#ctx0" brushRef="#br0" timeOffset="5451.6465">995 346 0,'-26'0'47,"-53"52"-32,27 0 1,-1 27 0,-25-27-1,26 1 1,52-27-1,-53-26-15</inkml:trace>
  <inkml:trace contextRef="#ctx0" brushRef="#br0" timeOffset="5699.3663">943 634 0,'-53'52'16,"27"-52"0,26 26-1,0 27 16</inkml:trace>
  <inkml:trace contextRef="#ctx0" brushRef="#br0" timeOffset="5895.4954">1100 712 0,'-79'79'16,"53"-27"-16,-53 1 16,79-27 15</inkml:trace>
  <inkml:trace contextRef="#ctx0" brushRef="#br0" timeOffset="6082.6114">1074 1000 0,'0'53'31</inkml:trace>
  <inkml:trace contextRef="#ctx0" brushRef="#br0" timeOffset="46240.6584">1466 6473 0,'0'-26'78,"26"0"-63,-26-53 17,0 27-17,27 52-15,-27-53 16,0-25-1,0-1 1,0 27-16,0-27 16,0 27-1,0 26 1,0-27 0,0 27-1,52 26 1,-52-52-16,0-1 31,0 27 16,26 26-47,-26-52 0,53 0 31,-1 25 32,0-25-32,-25 52 0,25 0 0,-26 0 1,-26-52-32,52 52 78,1 26-47,-53 79-15,0-79-1,0 52-15,-26 1 0,26-53 16,0 26-16,0 1 31,0-27-31,0 53 16,0-1-1,0-52 1,0 27 15,-53 78-15,53-79 0,0 0-1,0 1 1,0-1-1,0-26 17,26-26-17,27 0 1,-1 0 0,1 0-16,-1 0 15,27 0 1,-27 0-1,-26 0 17,26 0-17,1 0 1,-27 0 0,26 0-16,-78-78 109</inkml:trace>
  <inkml:trace contextRef="#ctx0" brushRef="#br0" timeOffset="44897.1568">-52 6525 0,'-27'0'47,"80"0"156,-27 0-187,26 0-1,1 0 1,-27-52-1,26 52-15,1-52 16,-27 52 0,-26-53-1,52 53-15,-52-52 16,26 52-16,-26-52 16,53 25-1,-53-25 16,0 0-15,52 52 0,-52-27-1,0-25 1,26 52-16,-26-26 0,0-26 31,53 52-31,-53-53 0,0 27 16,0-26-1,52 52 1,-52-27 0,0-51-1,26 78 1,-26-53-16,0 1 31,53 52-31,-53-52 16,0 26 15,26 26-31,-26-53 47,52 53-16,-52-52-15,52 52-1,-25-26 17,25 26 30,-52 52 1,0-26-32,0 27 0,0-1 0,0-26-15,0 26 47,0-25-1,0 25 344,0 0-374,0-25-32,0 25 15,0-26 1,0 27-1,0-1 1,52-52 0,-52 26-16,0 26 31,0 1-15,0 25-1,27 1 1,-27-53-16,0 26 15,0 1-15,0-1 16,0 1-16,52 25 16,-52-52-1,0 27 1,52-1 0,-52-26-1,0 53 1,0-1-1,0-25 1,0-1 0,0 27-1,0-53 17,0 26-17,53-52 1,-53 26-16,0 27 15,0-1 1,0-26 0,26-26-1,-26 53-15,0-27 16,0 26 0,0 1 46,52-53-31,1 0 47,-53-27-46,26 27-32,-26-52 15,0 26 17,0-26-17,0 25 16,52 27-15,-52-52 0,0 0 15,0 25-15,26 27-1,-26-52 1,0 26-1,0-27-15,0-25 32,0 52-17,0-27 1,53 53 0,-53-26-16,0-26 31,0-1-16,0 1 17,0 0-17,0-1 1,0 27 0,0-26-1,0 26 16,52 26-31,-52-53 32,0 1-1,26 52 31,27-26-30,-1 26-1,-52-53-15,0 27 265,0 78-172</inkml:trace>
  <inkml:trace contextRef="#ctx0" brushRef="#br0" timeOffset="49426.227">1597 5661 0,'0'-52'31,"79"52"79,-27 0-95,1 0 1,-1 0 15</inkml:trace>
  <inkml:trace contextRef="#ctx0" brushRef="#br0" timeOffset="47415.3749">707 5687 0,'-26'0'47,"104"0"94,-25 0-126,-53-26-15,26 26 16</inkml:trace>
  <inkml:trace contextRef="#ctx0" brushRef="#br0" timeOffset="47754.3469">602 5871 0,'53'0'109,"-1"0"-93,-26 0 0,26 0-1</inkml:trace>
  <inkml:trace contextRef="#ctx0" brushRef="#br0" timeOffset="49719.6737">1571 5897 0,'52'0'31,"-52"-26"-31,53 26 16,-27 0 15,26 0-16,-25 0 17</inkml:trace>
  <inkml:trace contextRef="#ctx0" brushRef="#br0" timeOffset="48062.0022">419 6080 0,'26'0'63,"0"0"-48,27 0 17,-1 0-32,-26 0 15,27 0 1</inkml:trace>
  <inkml:trace contextRef="#ctx0" brushRef="#br0" timeOffset="49961.1046">1597 6080 0,'26'0'32,"27"0"-17,-53-26 1,52 26-16,1 0 15,-1 0 1</inkml:trace>
  <inkml:trace contextRef="#ctx0" brushRef="#br0" timeOffset="50154.3682">1676 6316 0,'26'0'16</inkml:trace>
  <inkml:trace contextRef="#ctx0" brushRef="#br0" timeOffset="48504.8825">445 6473 0,'26'0'0,"-26"-26"16,53 26-16,25-53 16,-52 53-1,27 0-15,-1-26 16,-26 26 0</inkml:trace>
  <inkml:trace contextRef="#ctx0" brushRef="#br0" timeOffset="48343.9416">314 6421 0,'26'0'15,"1"0"1,25 0 15,-26 0 0</inkml:trace>
  <inkml:trace contextRef="#ctx0" brushRef="#br0" timeOffset="50296.9673">1650 6447 0,'26'0'0,"0"0"15,26 0 1</inkml:trace>
  <inkml:trace contextRef="#ctx0" brushRef="#br0" timeOffset="50672.8985">1650 6578 0</inkml:trace>
  <inkml:trace contextRef="#ctx0" brushRef="#br0" timeOffset="50836.0761">1650 6578 0,'26'0'31,"26"0"-15</inkml:trace>
  <inkml:trace contextRef="#ctx0" brushRef="#br0" timeOffset="23496.0305">759 7023 0,'26'0'47</inkml:trace>
  <inkml:trace contextRef="#ctx0" brushRef="#br0" timeOffset="-1.18179E6">969 8097 0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15.46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9EE5385-8C30-4F97-889E-6C4058DC9CCF}" emma:medium="tactile" emma:mode="ink">
          <msink:context xmlns:msink="http://schemas.microsoft.com/ink/2010/main" type="inkDrawing" rotatedBoundingBox="2822,15396 2835,2513 3075,2514 3063,15397" semanticType="callout" shapeName="Other">
            <msink:sourceLink direction="with" ref="{D4D6DFA2-51B2-49C6-82F5-7D5624E46D05}"/>
            <msink:sourceLink direction="with" ref="{13F64BDF-E1E5-4151-A4DA-3DBA2D90E85C}"/>
          </msink:context>
        </emma:interpretation>
      </emma:emma>
    </inkml:annotationXML>
    <inkml:trace contextRef="#ctx0" brushRef="#br0">124 0 0,'0'52'16,"0"-26"-16,0 27 15,0-1-15,0 27 16,0-1-16,0-25 16,0 51-16,0-25 15,0 52-15,0-53 16,26 1-16,-26 26 16,26-1-16,-26-25 15,0 0-15,26 25 16,-26 1-1,0 0-15,0-53 16,0 79-16,0-26 16,0 0-16,0-1 15,0-25-15,0 52 16,0-27-16,27 27 16,-27 0-16,0 0 15,0 26-15,0-78 16,0 52-16,0-26 15,0-1-15,0 27 16,0-26-16,0 0 16,0 52-16,0-26 15,0 0-15,0-27 16,0 54-16,0-27 16,0-1-16,0-25 15,0 26-15,0 52 16,0-52-16,0-26 15,0 26-15,0 0 16,0 0-16,0-26 16,0 26-16,0-1 15,0-25 1,0 26-16,0-26 16,0 26-16,0-53 15,0 53-15,0-26 16,0 0-16,0 0 15,0-27-15,-27 53 16,27-52-16,0 25 16,-26 1-16,0-53 15,26 53-15,-26 0 16,0 0-16,26-27 16,-27 1-16,1-1 15,26 27-15,-26-26 16,26-1-16,0 1 15,0-1-15,0-25 16,0 25-16,0 1 16,0-27-16,0 27 15,0-27-15,0 0 16,0 27-16,0-27 16,0 1-16,0-1 15,0 0-15,0 1 16,0-1-16,0 27 15,0-53-15,0 26 16,0-25 0,0 25-16,0 0 15,0-26-15,0 27 16,0-27-16,26 26 16,-26 1-16,0-27 15,0 0-15,0 53 16,0-53-16,0 26 15,26 1-15,-26-27 16,0 26-16,27 27 16,-27-53-16,0 26 15,26-26-15,-26 53 16,0-27-16,26 1 16,-26-1-16,0 27 15,0-53-15,26 52 16,-26-25-16,0-1 15,0 27-15,0-1 16,0-52-16,0 53 16,0 0-16,0-53 15,0 52-15,0-25 16,0-27 0,26 52-16,-26-25 0,0-1 31,0-26-31,0 1 15,0 25-15,0 0 16,0-26 0,0 1-1,0-1 110,0 0-109,0 0-16,0 0 16,0 1-1,0-1-15,0 0 16,0 0-1,0 0 1,0 1-16,0-1 16,0 0-1,0 0 1,0 0 0,0 0-16,0 1 15,0-1 1,0 0-16,0 0 15,0 27 1,0-27-16,0 0 16,0 0-16,27 0 15,-27 0-15,0 1 16,0-1-16,26-26 16,-26 26-16,0 0 15,0 0 1,0 1-16,0 25 15,0-26 1,0 0 0,0 1-16,0-1 15,0 0 1,0 0-16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16.80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4D6DFA2-51B2-49C6-82F5-7D5624E46D05}" emma:medium="tactile" emma:mode="ink">
          <msink:context xmlns:msink="http://schemas.microsoft.com/ink/2010/main" type="inkDrawing" rotatedBoundingBox="2318,13691 28201,14323 28169,15612 2286,14981" shapeName="Other">
            <msink:destinationLink direction="with" ref="{A9EE5385-8C30-4F97-889E-6C4058DC9CCF}"/>
            <msink:destinationLink direction="with" ref="{12C861FE-8C60-4C16-8062-602A2D889525}"/>
            <msink:destinationLink direction="to" ref="{D77F17C2-3C5F-4778-A0B8-327146E909C4}"/>
            <msink:destinationLink direction="from" ref="{D77F17C2-3C5F-4778-A0B8-327146E909C4}"/>
            <msink:destinationLink direction="with" ref="{B9614525-585C-4984-82A0-E3FAABF4B95D}"/>
          </msink:context>
        </emma:interpretation>
      </emma:emma>
    </inkml:annotationXML>
    <inkml:trace contextRef="#ctx0" brushRef="#br0">0 223 0,'27'0'0,"25"0"16,79 0-16,0 0 15,52 0-15,79 0 16,0 0-16,52 0 16,26 0-16,79-52 15,27 52-15,25-26 16,79-26-16,-79 52 15,79-27-15,0-25 16,0 52-16,0 0 16,-27 0-16,-25 26 15,-27 0 1,79 27-16,-78-27 0,-1 26 16,79 27-1,-53-1-15,106 1 16,-132-53-16,79 53 15,-53-1-15,-52 1 16,132 52-16,-263-79 16,79 27-16,-79-53 15,26 52-15,-26 1 16,1-53-16,-1 0 16,0 27-16,-26-27 15,79-26-15,-53 26 16,-26-26-16,26 0 15,0 0-15,-52 0 16,0 0-16,0-26 16,0 26-16,0-52 15,0 25 1,-27 1-16,-25 26 16,-53-26-16,-26 0 0,26 0 15,26-27-15,-78 27 16,-27 0-16,27 26 15,0-26-15,-26-1 16,25 1 0,-51 26-16,51-26 15,54 0-15,-54 0 16,27 26-16,0-26 16,52 26-16,1-53 15,25 53-15,27-26 16,26 0-16,-27 0 15,-25-27-15,78 1 16,-79 26-16,53-27 16,-26 1-16,0 52 15,25-26-15,-51-27 16,-53 27-16,26 0 16,-52 26-16,0-26 15,-52 0-15,-1 26 16,-52-27-16,1 27 15,-1 0-15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31.09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2C861FE-8C60-4C16-8062-602A2D889525}" emma:medium="tactile" emma:mode="ink">
          <msink:context xmlns:msink="http://schemas.microsoft.com/ink/2010/main" type="inkDrawing" rotatedBoundingBox="2967,14157 7226,7541 7445,7682 3186,14298" semanticType="callout" shapeName="Other">
            <msink:sourceLink direction="with" ref="{D4D6DFA2-51B2-49C6-82F5-7D5624E46D05}"/>
          </msink:context>
        </emma:interpretation>
      </emma:emma>
    </inkml:annotationXML>
    <inkml:trace contextRef="#ctx0" brushRef="#br0">104 6573 0,'-26'0'47,"26"26"16,-52 27-1,52-27-46,-26-26 15,26-26 141,0-27-156,52 53-16,-52-52 31,52 52-31,-52-26 16,27 26-1,-27-53-15,52 53 16,-52-26-1,52-52 1,1-1 0,-27 27-1,-26 25 1,52 27 0,-52-52-16,53 0 15,-53 25 1,26 27-1,-26-52-15,52 0 16,-52 26 0,53 26-16,-53-53 15,52-25 1,0-1 0,-52 53-16,53-26 15,25-27 1,1 0-1,-27 27 1,-52 26 0,26 26-16,-26-53 15,0 27 17,53 26-32,-53-52 0,0 0 15,52 25 1,-52-51-1,26 78-15,-26-79 16,53 79 0,-53-52-16,52 52 15,-52-79-15,26 79 16,-26-78-16,53 78 16,-53-105-16,78 105 15,-78-52-15,53-1 16,-53 1-16,78 0 15,-78 25-15,79 27 16,-79-104-16,52 51 0,-26 1 16,27-27-1,-1 1 1,-52 25 0,52 27-16,-52-26 15,53-1-15,-53 27 16,52-26-16,-52 0 15,52-1-15,-52 27 16,79-26-16,-79-1 16,79-25-16,-79 25 15,52-25-15,-52 25 16,78 1-16,-78 26 0,53-27 16,-53 1-16,78 0 15,-78 26-15,79-27 16,0-25-1,-79 51-15,78-25 16,-78 0-16,52-1 16,-52 27-16,27-26 15,-27-1-15,52 27 16,-52-26-16,79-1 16,-79 1-16,52 26 15,0-53-15,-25 27 16,-27 26-16,78-27 15,-78 1-15,79 0 0,-79 25 16,52-25-16,-52 0 16,52-27-16,-52 53 15,27-26-15,-27-1 16,52 27-16,-52-26 16,52-1-16,-52 27 15,79-26-15,-79-1 16,52 1-16,1-53 15,-27 53 1,-26 0 0,52-1-16,1-52 15,-1 27 1,-52 52-16,0-27 16,52 1-16,-52 26 15,53-27-15,-53 1 16,26 26-16,-26-27 15,52 1-15,-52 26 16,53-26-16,-53-1 16,52 27-16,-52-79 15,52 27-15,-52-1 16,53 27-16,-53-1 16,78 1-16,-78-27 15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31.39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C5803B0-FF4F-449A-903B-4D887BA37847}" emma:medium="tactile" emma:mode="ink">
          <msink:context xmlns:msink="http://schemas.microsoft.com/ink/2010/main" type="inkDrawing" rotatedBoundingBox="7226,14533 7241,14533 7241,14548 7226,14548" shapeName="Other"/>
        </emma:interpretation>
      </emma:emma>
    </inkml:annotationXML>
    <inkml:trace contextRef="#ctx0" brushRef="#br0">0 0 0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35.52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3032DD1C-6B84-4C18-8E87-41BF61D39AA6}" emma:medium="tactile" emma:mode="ink">
          <msink:context xmlns:msink="http://schemas.microsoft.com/ink/2010/main" type="inkDrawing" rotatedBoundingBox="7244,7478 8654,5135 8824,5238 7415,7581" semanticType="callout" shapeName="Other"/>
        </emma:interpretation>
      </emma:emma>
    </inkml:annotationXML>
    <inkml:trace contextRef="#ctx0" brushRef="#br0">0 2356 0,'0'-26'16,"52"26"-1,-52-52 1,0 25 0,0-25 15,0 0-15,53 26 15,-53-27-16,26 53 1,-26-52 0,52 52-16,-52-26 15,52 26 1,-52-79-16,27 79 16,-27-26-16,52 26 15,-52-52-15,52-1 16,-25 1 15,25 26-15,26-27-1,-25 1 1,-53-1 0,26 27-1,-26-26 1,52 0-1,-52 25-15,79 27 16,-79-78-16,0 25 16,52 53-1,-52-26-15,27 26 16,-27-104-16,52 104 16,-52-53-16,52-52 15,-52 79 1,53-52-1,-53 25-15,26 27 16,-26-26-16,52 52 16,-52-105-16,53 79 15,-53-27-15,52 1 16,-52 26-16,26-26 16,-26-27-16,0 0 15,53 53-15,-53-26 16,52-1-16,-52 27 15,78-26-15,-78 0 16,27 52-16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22:16:57.48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E7CDA71-BDEB-497E-B512-4FFDDB3D61BA}" emma:medium="tactile" emma:mode="ink">
          <msink:context xmlns:msink="http://schemas.microsoft.com/ink/2010/main" type="writingRegion" rotatedBoundingBox="23609,15077 24000,15077 24000,15142 23609,15142"/>
        </emma:interpretation>
      </emma:emma>
    </inkml:annotationXML>
    <inkml:traceGroup>
      <inkml:annotationXML>
        <emma:emma xmlns:emma="http://www.w3.org/2003/04/emma" version="1.0">
          <emma:interpretation id="{2B0FFDB6-BBF5-43DD-97BE-C0823F5B4D14}" emma:medium="tactile" emma:mode="ink">
            <msink:context xmlns:msink="http://schemas.microsoft.com/ink/2010/main" type="paragraph" rotatedBoundingBox="23609,15077 24000,15077 24000,15142 23609,151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E583C91-7102-4802-A5BF-B894250621D1}" emma:medium="tactile" emma:mode="ink">
              <msink:context xmlns:msink="http://schemas.microsoft.com/ink/2010/main" type="line" rotatedBoundingBox="23609,15077 24000,15077 24000,15142 23609,15142"/>
            </emma:interpretation>
          </emma:emma>
        </inkml:annotationXML>
        <inkml:traceGroup>
          <inkml:annotationXML>
            <emma:emma xmlns:emma="http://www.w3.org/2003/04/emma" version="1.0">
              <emma:interpretation id="{DED78E61-9658-47ED-9C14-EE6CDAC524E7}" emma:medium="tactile" emma:mode="ink">
                <msink:context xmlns:msink="http://schemas.microsoft.com/ink/2010/main" type="inkWord" rotatedBoundingBox="23609,15077 24000,15077 24000,15142 23609,15142"/>
              </emma:interpretation>
              <emma:one-of disjunction-type="recognition" id="oneOf0">
                <emma:interpretation id="interp0" emma:lang="" emma:confidence="0">
                  <emma:literal>-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E</emma:literal>
                </emma:interpretation>
                <emma:interpretation id="interp3" emma:lang="" emma:confidence="0">
                  <emma:literal>#</emma:literal>
                </emma:interpretation>
                <emma:interpretation id="interp4" emma:lang="" emma:confidence="0">
                  <emma:literal>=</emma:literal>
                </emma:interpretation>
              </emma:one-of>
            </emma:emma>
          </inkml:annotationXML>
          <inkml:trace contextRef="#ctx0" brushRef="#br0">65 65 0,'-65'0'31,"97"0"110,34 0-125,31 0-1,-32 0-15,1 0 16,-1 0 0,-65-65 109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39.10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2AE9771-692C-4716-9067-3AF8E3B42597}" emma:medium="tactile" emma:mode="ink">
          <msink:context xmlns:msink="http://schemas.microsoft.com/ink/2010/main" type="inkDrawing" rotatedBoundingBox="8575,3594 19327,1799 19575,3284 8823,5079" semanticType="callout" shapeName="Other">
            <msink:sourceLink direction="to" ref="{24C5B3B0-9C00-4EF5-AA02-7FBA79D9923A}"/>
            <msink:sourceLink direction="from" ref="{22EBF375-3471-4E42-9946-D206C626E89D}"/>
          </msink:context>
        </emma:interpretation>
      </emma:emma>
    </inkml:annotationXML>
    <inkml:trace contextRef="#ctx0" brushRef="#br0">0 2671 0,'0'-26'0,"0"-27"47,26 1-16,-26 26 1,52-27-17,-52 1 1,52-26-1,-52 25 1,53 53-16,-53-78 16,52-1-1,-52 27 1,26 52-16,-26-53 16,53 53-1,-53-52-15,26 52 16,-26-26-16,52-27 0,-52 1 15,79 26-15,-79-27 16,52 53-16,-52-78 16,26 78-16,-26-26 15,53 26-15,-53-53 16,26 53-16,-26-78 16,52 78-16,-52-53 15,53 53-15,-53-52 16,26 52-1,-26-26 1,52 26 0,-52-52-16,26 52 0,-26-53 15,79 53 1,-79-26-16,79 26 0,-27-52 16,27 52-1,-27 0 1,0-53-16,-26 53 15,27-52-15,-1 52 16,-26-26-16,27 26 16,-1-53-16,-26 53 15,-26-52-15,79 52 16,-1 0 0,-78-26-16,53 26 15,25 0-15,1-53 31,-27 53-31,53 0 16,-53 0 0,-25 0-1,25 0 1,0-52 0,-25 52-16,25 0 15,0-52-15,1 52 16,25 0-16,1-53 15,-1 53-15,-25 0 16,25-52-16,1 52 16,-27 0-16,27 0 15,-1 0-15,-25 0 0,25 0 16,1 0-16,-1-26 16,-25 26-16,51 0 15,27-79-15,-26 79 16,26 0-16,-26-52 15,-1 52-15,1 0 16,-26 0-16,26-53 16,-1 53-16,1 0 15,-26 0-15,-1 0 16,1 0-16,25 0 16,-25 0-16,0 0 15,-1 0-15,1 0 16,25 0-16,1 0 0,0-52 15,0 52 1,-27 0-16,1 0 0,25-52 16,1 52-16,-52 0 15,25 0-15,1 0 16,-27 0-16,27 0 16,-1 0-16,-25 0 15,25 0-15,1 0 16,-27 0-16,27 0 15,-1 0-15,-25 0 16,51 0-16,1 0 16,-26 0-16,-27-53 0,27 53 15,-1 0 1,-26 0-16,1 0 0,25 0 16,-25 0-16,25 0 15,-25 0-15,-1 0 16,27 0-16,-1 0 15,-52 0-15,27 0 16,-27 0-16,26 0 16,1 0-16,-27-26 15,26 26-15,1 0 16,-27 0-16,26 0 16,-26 0-16,53 0 15,-1 0-15,-25 0 0,25 0 16,1 0-1,-53 0-15,26 0 0,27 0 16,-27 0-16,27 0 16,-1 0-16,-25 0 15,25 0-15,1-52 16,-27 52-16,27 0 16,-1 0-16,1-53 15,-27 53-15,27 0 16,0 0-16,-27-52 15,26 52-15,1 0 16,-27 0-16,27-52 16,-1 52-16,1 0 15,-27 0-15,1-53 0,-1 53 16,-26 0-16,27 0 16,-53-26-1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44.12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EACA631-DE40-45E8-9EF8-C7127B1F34BE}" emma:medium="tactile" emma:mode="ink">
          <msink:context xmlns:msink="http://schemas.microsoft.com/ink/2010/main" type="inkDrawing" rotatedBoundingBox="3820,12071 17438,10264 17570,11260 3952,13067" semanticType="callout" shapeName="Other">
            <msink:destinationLink direction="with" ref="{267E6436-4F3D-4E10-86BA-757DCBFC2F4D}"/>
          </msink:context>
        </emma:interpretation>
      </emma:emma>
    </inkml:annotationXML>
    <inkml:trace contextRef="#ctx0" brushRef="#br0">0 2411 0,'0'-27'187,"0"1"-109,26 26-62,-26-52 0,26 52-1,-26-26 1,0-27 15,53 53-15,-53-52 15,26 52-15,-26-26-1,0-27 17,0 27-17,52 26 16,-52-52-15,53 52 0,-53-53-1,0 27 17,0-26-17,26 52 1,-26-26 15,52 26-31,-52-53 31,26 53-31,-26-52 16,53 52 0,-53-26-1,0-27 16,52 53-15,-52-26 0,26 26-1,-26-52 1,53 52-16,-53-53 31,26 53-31,-26-26 47,52 26-47,1-52 31,-27 52-15,-26-52 0,78 52-16,1 0 31,-79-27-31,26 27 31,27 0-15,-53-52-16,26 52 15,52 0 1,-25 0 0,-53-26-16,26 26 15,26 0 16,-26 0-15,53 0 0,-79-53-1,78 53-15,1 0 16,-27 0 0,1 0-1,-27 0 1,26 0-1,1 0 1,-27 0 0,-26-52-16,52 52 15,-26 0 1,27 0 0,-1 0-1,-26 0 1,27 0-1,-27 0 1,26 0 0,1 0-1,-27-26 1,26 26 15,1 0 0,-27 0-15,26 0 0,1 0-1,-1 0-15,0 0 16,-26-53-16,27 53 16,-1 0-16,-26 0 15,27 0-15,-1-52 0,-26 52 16,27 0-16,-27 0 15,26 0-15,1 0 16,-1 0-16,27-52 16,-1 52-16,-26 0 15,27 0-15,0-53 16,-1 53-16,-25 0 16,25 0-16,1-52 15,-27 52-15,27 0 16,-1 0-16,-26 0 15,27 0-15,0 0 16,-27 0-16,27 0 16,-1-26-16,1 26 0,-1 0 15,27 0 1,-26-53-16,-27 53 0,26 0 16,1 0-16,-27 0 15,1 0-15,-1 0 16,-26 0-16,27 0 15,-27 0-15,26 0 16,1 0-16,-1 0 16,27 0-16,-1 0 15,1 0-15,25-52 16,1 52-16,0 0 16,0-52-16,-1 52 15,-25 0-15,26 0 16,-1-53-16,1 53 0,0 0 15,-27 0-15,27-52 16,-26 52-16,25 0 16,-51 0-16,52 0 15,-1 0-15,1-52 16,26 52-16,0 0 16,-26 0-16,-1 0 15,-25 0-15,26 0 16,-1-53-16,1 53 15,0 0-15,-53 0 16,53 0-16,0 0 0,-27 0 16,27 0-1,0 0-15,0 0 0,25 0 16,1 0-16,53 0 16,-53-52-16,0 52 15,26 0-15,26-79 16,-52 79-16,0 0 15,26-52-15,-26 52 16,0 0-16,0 0 16,26-52-16,-52 52 15,26 0-15,-1 0 16,28 0-16,-1-79 16,-26 79-16,0 0 15,78-52-15,-78 52 0,0 0 16,0 0-16,26-53 15,-52 53-15,-27 0 16,27-52-16,0 52 16,-1 0-16,-25 0 15,26-52-15,-27 52 16,1 0-16,-53 0 16,26 0-16,1 0 15,-27 0 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47.26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6F4D0A1-51EA-4541-BAC5-614E748F0C24}" emma:medium="tactile" emma:mode="ink">
          <msink:context xmlns:msink="http://schemas.microsoft.com/ink/2010/main" type="inkDrawing" rotatedBoundingBox="5827,8767 19397,5774 19617,6773 6047,9767" shapeName="Other">
            <msink:destinationLink direction="with" ref="{EC5B3E36-4408-47BC-98A8-12DA708DB08C}"/>
          </msink:context>
        </emma:interpretation>
      </emma:emma>
    </inkml:annotationXML>
    <inkml:trace contextRef="#ctx0" brushRef="#br0">0 3666 0,'0'-52'47,"0"26"0,0-27 16,26 53-48,26-52 16,-52 26-15,53-27 15,-53 1-15,26 26 15,26-27-15,-52 1-1,53 52-15,-53-26 16,26 26-16,-26-79 16,52 79-16,-52-52 15,0 0 1,53 52-16,-53-53 16,0 27-1,26 26-15,-26-52 16,52 52-16,-52-79 15,79 79-15,-79-26 16,26 26-16,-26-52 16,52 52-16,1-53 31,-1 1 0,27 52-31,-79-26 16,78 26-16,-25-53 15,51 1 1,1 52 0,-53-53-1,1 53-15,-1 0 16,-52-26 0,79 26-16,-27 0 15,-52-52-15,79 52 16,-27 0-16,0-52 15,1 52-15,-1 0 16,0-53-16,-25 53 16,25 0-16,-26 0 0,27 0 15,-1-26 1,-26 26-16,27 0 0,25-52 16,1 52-16,-27 0 15,27-53-15,-1 53 16,-25-52-16,51 52 15,27-52-15,-26 52 16,0 0-16,-1-53 16,1 53-16,-26 0 15,25 0-15,1-52 16,26 52-16,-26 0 16,26-53-16,0 53 0,-27 0 15,54-52 1,-80 52-16,27 0 0,26-52 15,52 52-15,-26-79 16,-26 79-16,-26 0 16,0-52-16,26 52 15,-53 0-15,27-53 16,0 53-16,-1 0 16,1-52-16,0 52 15,26-52-15,-27 52 16,27-53-16,0 53 15,53-52-15,-1 52 16,-26-105-16,-26 105 0,52-78 16,-26 78-1,-26-79-15,0 79 0,26-52 16,-26 52-16,0 0 16,0-53-16,-52 53 15,52 0-15,26-52 16,26 52-16,-26 0 15,0-105-15,27 105 16,-54 0-16,28-78 16,-27 78-16,-1 0 15,1-53-15,0 53 16,-52 0-16,26-52 0,-1 52 16,27 0-1,53-105-15,-1 105 0,0-52 16,0 52-16,1-79 15,-1 79-15,0-52 16,1 52-16,-27-53 16,-26 53-16,-27-78 15,1 78-15,0 0 16,0-52-16,-27 52 16,27 0-16,-26 0 15,-27 0-15,26-27 16,-25 27-16,-27 0 15,26 0-15,1 0 16,-27-52-16,26 52 16,1 0-16,-1-52 15,-104 52 79,52-53-94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7:00.79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F87783F-BDF3-4D73-914C-E8675E9D68C7}" emma:medium="tactile" emma:mode="ink">
          <msink:context xmlns:msink="http://schemas.microsoft.com/ink/2010/main" type="inkDrawing" rotatedBoundingBox="18971,9695 24333,6388 24774,7104 19412,10410" semanticType="callout" shapeName="Other">
            <msink:sourceLink direction="to" ref="{2DCF418D-CA43-4787-9728-E07603E009B9}"/>
            <msink:sourceLink direction="from" ref="{24C5B3B0-9C00-4EF5-AA02-7FBA79D9923A}"/>
          </msink:context>
        </emma:interpretation>
      </emma:emma>
    </inkml:annotationXML>
    <inkml:trace contextRef="#ctx0" brushRef="#br0">5090 0 0,'26'0'16,"53"26"-1,-79 0 1,78 26-16,-78 27 16,0-27-16,53 27 15,-53-1-15,0 1 16,0-27-16,0 27 15,-53-1-15,-52 27 16,1 26-16,-53 26 16,-53-26-16,-26 0 15,1 52-15,-53-25 0,26 25 16,0-52-16,52-27 16,-25 1-16,25 0 15,-25-26-15,51 25 16,1 1-16,-26-26 15,25 25-15,-25 1 16,-1 0-16,1-27 16,52 27-16,52-53 15,0 27-15,0-27 16,27 1-16,-79-1 16,131-52-1,-27 0-15,79 0 63,27-26-48,-27 26-15,26-52 16,1 52-16,-27-27 16,52-25-1,-78 0 1,0 25-1,-78 27 1,26 0-16,-27 0 16,-26 0-16,1 53 0,51-53 15,-25 52 1,25-52-16,1 53 0,52 51 16,0-51-1,0-27-15,26 26 16,26 1-16,-25-53 15,51 0-15,1 0 16,-27 0-16,0 0 16,1 0-16,-27-27 15,53 27 1,-27 0 0,-52-52-16,26 52 15,26 0 1,1 0-1,-53-26 32,0-27-31,-53 53-16,53-26 16,-78 26-16,26-52 15,25 52-15,-25-52 16,-27-1-1,79 27 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7:36.25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ADB8087-370A-4008-83C1-40B660AFD2E7}" emma:medium="tactile" emma:mode="ink">
          <msink:context xmlns:msink="http://schemas.microsoft.com/ink/2010/main" type="inkDrawing" rotatedBoundingBox="27662,1045 27814,3927 27719,3932 27567,1050" semanticType="callout" shapeName="Other">
            <msink:sourceLink direction="with" ref="{BE5373ED-FA0D-4CE7-8B1C-9A8C793168A0}"/>
            <msink:sourceLink direction="with" ref="{5C982CDC-7A93-4BE0-958C-52DF8006841C}"/>
          </msink:context>
        </emma:interpretation>
      </emma:emma>
    </inkml:annotationXML>
    <inkml:trace contextRef="#ctx0" brushRef="#br0">0 0 0,'0'53'78,"0"-27"-62,0 53-1,0-27-15,0-26 0,0 53 16,0-1-16,26 27 16,-26 26-16,0 52 15,0 79-15,0-105 16,0 79-16,52-1 15,-52-25-15,0-27 16,0 1-16,0-27 16,0-26-16,53 0 15,-53-79-15,0 0 16,0 27 0,52-79-16,-52-53 46,0-25-46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7:44.06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60D923D-66B1-4884-B646-F80896BA08DA}" emma:medium="tactile" emma:mode="ink">
          <msink:context xmlns:msink="http://schemas.microsoft.com/ink/2010/main" type="inkDrawing" rotatedBoundingBox="30661,3426 32912,3078 32920,3130 30669,3478" shapeName="Other">
            <msink:destinationLink direction="with" ref="{2E8ACD42-92A7-4684-9C5F-9CBD0B6EA388}"/>
          </msink:context>
        </emma:interpretation>
      </emma:emma>
    </inkml:annotationXML>
    <inkml:trace contextRef="#ctx0" brushRef="#br0">3116 2409 0,'-53'0'0,"79"0"62,1 0-62,51 0 16,27-26-16,26 26 16,105-52-16,-27 52 0,27-79 15,-53 79 1,53-52-16,-27 52 0,-26-79 16,-52 79-16,-26 0 15,-26-52-15,-27 52 16,-26 0-1,-78 0 64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7:50.41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778378C-99AC-4313-8EA9-AD9190C15DEA}" emma:medium="tactile" emma:mode="ink">
          <msink:context xmlns:msink="http://schemas.microsoft.com/ink/2010/main" type="inkDrawing" rotatedBoundingBox="28861,4182 31614,3948 31635,4195 28882,4429" semanticType="underline" shapeName="Other">
            <msink:destinationLink direction="with" ref="{2E8ACD42-92A7-4684-9C5F-9CBD0B6EA388}"/>
          </msink:context>
        </emma:interpretation>
      </emma:emma>
    </inkml:annotationXML>
    <inkml:trace contextRef="#ctx0" brushRef="#br0">0 346 0,'52'0'94,"-52"-26"-94,52 26 16,1 0-1,-1 0 1,-26-26-16,27 26 15,-1 0-15,-26 0 16,27-52-16,-1 52 0,-26-53 31,53 53-31,-1 0 16,-51-52 0,25 52-16,0 0 15,-26-26-15,27 26 16,-1 0-16,-26 0 15,27-53-15,-1 53 16,-26 0-16,27 0 16,-53-52-16,52 52 15,27 0 1,-27 0-16,0 0 16,27 0 15,-27 0-31,-26 0 15,27 0 1,-1 0 0,-26 0-1,53 0 1,-53 0 15,26 0-15,1 0-1,-27 0 1,26 0 0,-25 0-1,25 0-15,-52 26 16,52-26-16,-25 0 31,25 0-15,-52 26 15,26-26-15,26 0 15,1 0-15,-27 0-1,26 0 16,-25 0-15,-27 53-16,52-53 16,0 0-1,-25 0 1,25 0 0,-26 0-1,53 0 1,-27 0-1,-26 0 17,-26-27 77,0 1-78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8:31.80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0039EA5-6922-478E-926D-FABE936466C6}" emma:medium="tactile" emma:mode="ink">
          <msink:context xmlns:msink="http://schemas.microsoft.com/ink/2010/main" type="inkDrawing" rotatedBoundingBox="27826,6508 28340,10902 28201,10918 27687,6524" semanticType="callout" shapeName="Other">
            <msink:destinationLink direction="with" ref="{AF499C9D-CCE6-4AE8-B653-6C96DA4356AB}"/>
          </msink:context>
        </emma:interpretation>
      </emma:emma>
    </inkml:annotationXML>
    <inkml:trace contextRef="#ctx0" brushRef="#br0">0 0 0,'0'-26'31,"0"105"141,0-1-157,0-25 1,0 25 0,52-78-16,-52 79 15,0-27 1,0 27-1,26-27-15,-26-26 16,0 27-16,0-1 0,0-26 16,52 27-1,-52 25-15,0-26 0,0 53 16,0-26-16,0-27 16,53 27-16,-53-1 15,0 1-15,0-27 16,52 27-16,-52-1 15,0-25-15,0 25 16,53 1-16,-53-1 16,0-25-16,0 25 15,52 1-15,-52-27 16,0 27-16,0-1 16,0-25-16,0 25 15,26 1-15,-26-1 0,0-25 16,0 25-16,0 1 15,52-27-15,-52 27 16,0-1-16,0-25 16,0 25-16,0 1 15,0-27-15,0 27 16,0-1-16,0-25 16,0 25-16,53 1 15,-53-1-15,0-51 16,0 51-16,0-52 15,0 27-15,0-1 16,0-26-16,0 27 16,0-27-16,0 26 0,0 1 15,0-27-15,0 26 16,0 0 0,0 1-1,0-1 1,0-26 15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8:32.62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0823791-037F-4180-BDC7-82F1A1672B9B}" emma:medium="tactile" emma:mode="ink">
          <msink:context xmlns:msink="http://schemas.microsoft.com/ink/2010/main" type="inkDrawing" rotatedBoundingBox="26339,9887 35505,9753 35507,9894 26342,10029" semanticType="callout" shapeName="Other">
            <msink:destinationLink direction="with" ref="{AF499C9D-CCE6-4AE8-B653-6C96DA4356AB}"/>
          </msink:context>
        </emma:interpretation>
      </emma:emma>
    </inkml:annotationXML>
    <inkml:trace contextRef="#ctx0" brushRef="#br0">0 205 0,'0'-52'16,"52"52"15,27 0-15,-53 0-16,26 0 15,1 0-15,313 0 32,-183 0-32,79 0 15,0 0-15,0 0 16,52 0-16,0-79 16,1 79-16,-27-52 15,26 52-15,0 0 16,27 0-16,-27 0 15,-26 0-15,26 0 16,-52 0-16,0 0 16,0 0-16,-27 0 0,27 0 15,26 0-15,-26 0 16,0 0-16,0 0 16,0 0-16,-27 0 15,-25 0-15,25 0 16,-77 0-16,25 0 15,0 0-15,-52 0 16,0 0-16,-26 0 16,-27 26-16,-25-26 15,-1 0-15,0 0 16,-25 0 0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8:33.67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726454E-1B10-4779-8D39-CB237D498350}" emma:medium="tactile" emma:mode="ink">
          <msink:context xmlns:msink="http://schemas.microsoft.com/ink/2010/main" type="writingRegion" rotatedBoundingBox="34146,10369 34617,10369 34617,10683 34146,10683"/>
        </emma:interpretation>
      </emma:emma>
    </inkml:annotationXML>
    <inkml:traceGroup>
      <inkml:annotationXML>
        <emma:emma xmlns:emma="http://www.w3.org/2003/04/emma" version="1.0">
          <emma:interpretation id="{8AE7C6DD-DF62-4DB8-BE5B-1905DF1E61D4}" emma:medium="tactile" emma:mode="ink">
            <msink:context xmlns:msink="http://schemas.microsoft.com/ink/2010/main" type="paragraph" rotatedBoundingBox="34146,10369 34617,10369 34617,10683 34146,106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CC47DE-75DD-4364-AC31-88DBDA3189A3}" emma:medium="tactile" emma:mode="ink">
              <msink:context xmlns:msink="http://schemas.microsoft.com/ink/2010/main" type="line" rotatedBoundingBox="34146,10369 34617,10369 34617,10683 34146,10683"/>
            </emma:interpretation>
          </emma:emma>
        </inkml:annotationXML>
        <inkml:traceGroup>
          <inkml:annotationXML>
            <emma:emma xmlns:emma="http://www.w3.org/2003/04/emma" version="1.0">
              <emma:interpretation id="{16AF5BAA-E27A-44A0-B24A-64E02EDD23EC}" emma:medium="tactile" emma:mode="ink">
                <msink:context xmlns:msink="http://schemas.microsoft.com/ink/2010/main" type="inkWord" rotatedBoundingBox="34146,10369 34617,10369 34617,10683 34146,10683"/>
              </emma:interpretation>
              <emma:one-of disjunction-type="recognition" id="oneOf0">
                <emma:interpretation id="interp0" emma:lang="" emma:confidence="0">
                  <emma:literal>u</emma:literal>
                </emma:interpretation>
                <emma:interpretation id="interp1" emma:lang="" emma:confidence="0">
                  <emma:literal>Ú</emma:literal>
                </emma:interpretation>
                <emma:interpretation id="interp2" emma:lang="" emma:confidence="0">
                  <emma:literal>U</emma:literal>
                </emma:interpretation>
                <emma:interpretation id="interp3" emma:lang="" emma:confidence="0">
                  <emma:literal>Ů</emma:literal>
                </emma:interpretation>
                <emma:interpretation id="interp4" emma:lang="" emma:confidence="0">
                  <emma:literal>Ü</emma:literal>
                </emma:interpretation>
              </emma:one-of>
            </emma:emma>
          </inkml:annotationXML>
          <inkml:trace contextRef="#ctx0" brushRef="#br0">0 0 0,'0'78'15,"0"-52"-15,0 27 16,52-53-16,-52 78 16,26-52-1,27-26 1,-53 53-16,78-53 15,-25 0 1,25 0 0,-25 0-1,-27 0-15,-26-26 16,52-1 0,-52-25-1,0-26 1,0 51-1,0-25 1,-26 78 31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20:09.76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962D4DE-4D65-4958-87C0-5796C90877EB}" emma:medium="tactile" emma:mode="ink">
          <msink:context xmlns:msink="http://schemas.microsoft.com/ink/2010/main" type="writingRegion" rotatedBoundingBox="32025,4609 32339,4609 32339,5159 32025,5159"/>
        </emma:interpretation>
      </emma:emma>
    </inkml:annotationXML>
    <inkml:traceGroup>
      <inkml:annotationXML>
        <emma:emma xmlns:emma="http://www.w3.org/2003/04/emma" version="1.0">
          <emma:interpretation id="{558A13AC-9D3C-46FF-B134-88E8B412608E}" emma:medium="tactile" emma:mode="ink">
            <msink:context xmlns:msink="http://schemas.microsoft.com/ink/2010/main" type="paragraph" rotatedBoundingBox="32025,4609 32339,4609 32339,5159 32025,51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DA9FE0D-84B2-4542-8DB4-3EBDAF6DD5E9}" emma:medium="tactile" emma:mode="ink">
              <msink:context xmlns:msink="http://schemas.microsoft.com/ink/2010/main" type="line" rotatedBoundingBox="32025,4609 32339,4609 32339,5159 32025,5159"/>
            </emma:interpretation>
          </emma:emma>
        </inkml:annotationXML>
        <inkml:traceGroup>
          <inkml:annotationXML>
            <emma:emma xmlns:emma="http://www.w3.org/2003/04/emma" version="1.0">
              <emma:interpretation id="{A3C654B5-E283-4EBD-90B3-827BFF3368F3}" emma:medium="tactile" emma:mode="ink">
                <msink:context xmlns:msink="http://schemas.microsoft.com/ink/2010/main" type="inkWord" rotatedBoundingBox="32025,4609 32339,4609 32339,5159 32025,5159"/>
              </emma:interpretation>
              <emma:one-of disjunction-type="recognition" id="oneOf0">
                <emma:interpretation id="interp0" emma:lang="" emma:confidence="0">
                  <emma:literal>+</emma:literal>
                </emma:interpretation>
                <emma:interpretation id="interp1" emma:lang="" emma:confidence="0">
                  <emma:literal>t</emma:literal>
                </emma:interpretation>
                <emma:interpretation id="interp2" emma:lang="" emma:confidence="0">
                  <emma:literal>f</emma:literal>
                </emma:interpretation>
                <emma:interpretation id="interp3" emma:lang="" emma:confidence="0">
                  <emma:literal>I</emma:literal>
                </emma:interpretation>
                <emma:interpretation id="interp4" emma:lang="" emma:confidence="0">
                  <emma:literal>J</emma:literal>
                </emma:interpretation>
              </emma:one-of>
            </emma:emma>
          </inkml:annotationXML>
          <inkml:trace contextRef="#ctx0" brushRef="#br0">0 52 0,'0'-52'47,"0"104"31,0 27-63,0-53-15,0 26 16,0 0-16,0 1 16,0-1-16,0-26 15,0 27-15,0 25 16,0-51 0</inkml:trace>
          <inkml:trace contextRef="#ctx0" brushRef="#br0" timeOffset="265.0072">-131 419 0,'0'-27'62,"52"27"-62,-26 0 16,27 0-16,-27 0 15,53 0 1,-1 0 0</inkml:trace>
        </inkml:traceGroup>
      </inkml:traceGroup>
    </inkml:traceGroup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7:41.93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BC5C2D7-FE31-491F-944F-C37D0C9B89D3}" emma:medium="tactile" emma:mode="ink">
          <msink:context xmlns:msink="http://schemas.microsoft.com/ink/2010/main" type="inkDrawing" rotatedBoundingBox="31445,709 32235,2399 31400,2789 30610,1100" semanticType="verticalRange" shapeName="Other">
            <msink:sourceLink direction="with" ref="{4C45AB48-6601-4CC9-A7D2-D0C483FC3635}"/>
          </msink:context>
        </emma:interpretation>
      </emma:emma>
    </inkml:annotationXML>
    <inkml:trace contextRef="#ctx0" brushRef="#br0">3011 79 0,'52'0'31,"1"0"0,-27 0 0,26 0-15,-26 0 15,27 0-31,52 0 16,-53 0 0,26-53-16,1 53 15,-53 0-15,27 0 16,-1 0-16,-26 0 15,53 0 1,-27 0 0,-26 0 77,27 0-61,-27 0 46,-26-52-31,0 78 46,0 0-93,0 53 16,52 26-16,-52 26 16,0 52-16,0 0 15,0-52-15,79 52 16,-79 1-16,0-53 16,0-27-16,0-25 0,0-27 15,0 1 16,0-79 32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7:42.59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F837AE7-6251-4AE1-A5EB-627EEA54197E}" emma:medium="tactile" emma:mode="ink">
          <msink:context xmlns:msink="http://schemas.microsoft.com/ink/2010/main" type="inkDrawing" rotatedBoundingBox="30846,2828 32075,2792 32077,2860 30847,2896" shapeName="Other"/>
        </emma:interpretation>
      </emma:emma>
    </inkml:annotationXML>
    <inkml:trace contextRef="#ctx0" brushRef="#br0">3404 1807 0,'-53'0'15,"1"0"1,0 0 0,130 0 46,1 52-62,52-52 16,0 0-16,0 0 15,-27-26-15,1 26 0,0 0 16,-27 0-16,1-52 16,-1 52-16,-51 0 15,25 0-15,0 0 31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7:45.67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E8ACD42-92A7-4684-9C5F-9CBD0B6EA388}" emma:medium="tactile" emma:mode="ink">
          <msink:context xmlns:msink="http://schemas.microsoft.com/ink/2010/main" type="inkDrawing" rotatedBoundingBox="31769,3423 31893,4111 31814,4125 31690,3438" semanticType="callout" shapeName="Other">
            <msink:sourceLink direction="with" ref="{C778378C-99AC-4313-8EA9-AD9190C15DEA}"/>
            <msink:sourceLink direction="with" ref="{C60D923D-66B1-4884-B646-F80896BA08DA}"/>
          </msink:context>
        </emma:interpretation>
      </emma:emma>
    </inkml:annotationXML>
    <inkml:trace contextRef="#ctx0" brushRef="#br0">4137 2409 0,'0'53'187,"26"-1"-187,-26-26 0,0 27 16,0-27-16,0 26 16,0 1-16,0-27 15,26 52 1,-26 1-1,0-27 1,53 1 0,-53-1-1,0-26 1,52-26-16,-78 0 109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9:10.36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F499C9D-CCE6-4AE8-B653-6C96DA4356AB}" emma:medium="tactile" emma:mode="ink">
          <msink:context xmlns:msink="http://schemas.microsoft.com/ink/2010/main" type="inkDrawing" rotatedBoundingBox="27906,6594 33452,10859 33328,11019 27783,6755" semanticType="callout" shapeName="Other">
            <msink:sourceLink direction="with" ref="{40823791-037F-4180-BDC7-82F1A1672B9B}"/>
            <msink:sourceLink direction="with" ref="{10039EA5-6922-478E-926D-FABE936466C6}"/>
          </msink:context>
        </emma:interpretation>
      </emma:emma>
    </inkml:annotationXML>
    <inkml:trace contextRef="#ctx0" brushRef="#br0">0 0 0,'52'0'266,"-26"0"-235,27 0-15,-1 52-1,0 1 16,-25-1-15,25-52 0,-52 26-1,79-26 1,-79 53-16,26-53 16,26 52-1,0-26 1,-25 27-1,51-1 1,1 0-16,-1 1 16,1-1-1,26 0 1,-27-25 0,-52-27-1,27 52-15,-27-52 16,26 52-16,1-52 15,-1 53-15,-26-53 16,27 78-16,-1-78 16,0 53-16,-25-1 15,25 0-15,0-52 0,1 79 16,-27-27 0,26-52-16,1 53 0,51 25 15,-51-78 1,-27 53-16,26-53 15,1 52-15,-27-52 16,26 52-16,1-52 16,-1 79-16,-26-79 15,26 52-15,1-52 16,-1 79-16,-26-79 16,27 78-16,-1-78 15,-26 79-15,27-79 16,-1 79-16,0-53 0,-25-26 15,25 78 1,0-25-16,1-1 0,-1 0 16,-26-25-16,27 25 15,-1 0-15,-52-25 16,105 25-16,-53 0 16,-26 1-16,27-1 15,-1 0-15,0-25 16,1 25-16,-27 0 15,53 1-15,-1-53 16,1 78-16,-27-78 16,27 79-16,-1-53 15,1-26-15,-27 79 16,-26-27-16,53-52 0,-1 78 16,-25-25-16,-1-27 15,0-26-15,27 131 16,-27-105-16,27-26 15,-27 79-15,1-79 16,-1 78-16,0-78 16,-25 79-16,25-79 15,0 105-15,1-53 16,-1-26-16,-26 26 16,27 1-16,-1-1 15,-26-52-15,27 79 16,-1-79-16,0 26 15,-25-26-15,-27 52 0,78-52 16,-26 53 0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8:35.48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F1377F6-8B28-4225-9F52-B00212DF29BD}" emma:medium="tactile" emma:mode="ink">
          <msink:context xmlns:msink="http://schemas.microsoft.com/ink/2010/main" type="writingRegion" rotatedBoundingBox="26446,6788 28297,5214 29041,6089 27190,7663"/>
        </emma:interpretation>
      </emma:emma>
    </inkml:annotationXML>
    <inkml:traceGroup>
      <inkml:annotationXML>
        <emma:emma xmlns:emma="http://www.w3.org/2003/04/emma" version="1.0">
          <emma:interpretation id="{4B6E077D-32EB-4762-9786-B6DEEC59B75F}" emma:medium="tactile" emma:mode="ink">
            <msink:context xmlns:msink="http://schemas.microsoft.com/ink/2010/main" type="paragraph" rotatedBoundingBox="26446,6788 28297,5214 29041,6089 27190,76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C08EEF7-38F8-47C2-9C08-37C517F2FD34}" emma:medium="tactile" emma:mode="ink">
              <msink:context xmlns:msink="http://schemas.microsoft.com/ink/2010/main" type="line" rotatedBoundingBox="26446,6788 28297,5214 29041,6089 27190,7663"/>
            </emma:interpretation>
          </emma:emma>
        </inkml:annotationXML>
        <inkml:traceGroup>
          <inkml:annotationXML>
            <emma:emma xmlns:emma="http://www.w3.org/2003/04/emma" version="1.0">
              <emma:interpretation id="{73C1F6FB-3908-44E6-A344-E89FC5C10A90}" emma:medium="tactile" emma:mode="ink">
                <msink:context xmlns:msink="http://schemas.microsoft.com/ink/2010/main" type="inkWord" rotatedBoundingBox="26446,6788 28297,5214 29041,6089 27190,7663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6415 1180 0,'105'0'94,"-53"0"-94,1-26 16,25 26-16,-25 0 15,-27 0-15</inkml:trace>
          <inkml:trace contextRef="#ctx0" brushRef="#br0" timeOffset="-667.8385">6599 577 0,'0'79'0,"0"-27"16,0-25-1,0 51 1,0-26-1,-27 1 1,27 25 0,0-51-1,0 25 1</inkml:trace>
          <inkml:trace contextRef="#ctx0" brushRef="#br0" timeOffset="-323.7649">6363 656 0,'0'-52'16,"78"-1"15,27 53-31,-105-26 16,79 26-16,-53 0 16,52 0-1,-25 0 1</inkml:trace>
          <inkml:trace contextRef="#ctx0" brushRef="#br0" timeOffset="16867.1632">7175 499 0,'-53'0'15,"53"-26"17,26 26 124,-26-26-140,53 26-16,-27 0 15,-78 0 220,78 0-142,0 0-61,26 0 93,-25 0-16,25 0-78,-52-53-15</inkml:trace>
          <inkml:trace contextRef="#ctx0" brushRef="#br0" timeOffset="27634.7086">7567-208 0,'550'-183'156</inkml:trace>
          <inkml:trace contextRef="#ctx0" brushRef="#br0" timeOffset="27074.4206">7698-758 0,'0'26'219,"0"53"-219,0-53 16,0 26-16,0 1 15,0-1 1,0 0 0,27-52-1,-27 27 1,52-27 0,-26 0-1,26 0 16,1 0-15,-53-79 0,0 27-1,26 25-15,-26-51 16,0-1 0,0 53-1,0-26 16,0 78 32</inkml:trace>
          <inkml:trace contextRef="#ctx0" brushRef="#br0" timeOffset="28446.1459">7829-51 0,'0'79'16,"0"-53"-16,0 26 15,0 0-15,0-25 16,0 25-16,0 0 16,0 1-1,0-158 110,0 26-125,53 79 0,-53-78 16,52 78-16,-52-26 16,26 26-16,-26-53 15,53 53 1,-27 0 15,26 0 0,-52 27-15,0-1 15,0 26-15,-52 0-1,-1 1 1,53-27 0,-26-26-16,26 52 15,0-25 1,0 25 0,79-52 15,-1-26-16,1-27 1,-27 1-16,1 52 16,-53-26-1</inkml:trace>
          <inkml:trace contextRef="#ctx0" brushRef="#br0" timeOffset="29676.7352">7148 473 0,'27'0'109,"156"0"-78,-131 0-31,27-26 16,-53 26 0,-52 0 30,-27 0-46,1 26 16,26-26-16,26 52 16,-79-52-16</inkml:trace>
          <inkml:trace contextRef="#ctx0" brushRef="#br0" timeOffset="30884.5116">7122 368 0,'26'0'422,"1"0"-406</inkml:trace>
        </inkml:traceGroup>
      </inkml:traceGroup>
    </inkml:traceGroup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9:24.09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620056B-4FB6-4DAB-ABCC-EE473CA6C379}" emma:medium="tactile" emma:mode="ink">
          <msink:context xmlns:msink="http://schemas.microsoft.com/ink/2010/main" type="inkDrawing" rotatedBoundingBox="28224,10080 28707,6368 29600,6484 29118,10196" semanticType="verticalRange" shapeName="Other">
            <msink:sourceLink direction="with" ref="{6AEC6479-74A3-4B0A-A5B6-9BF58E95A921}"/>
          </msink:context>
        </emma:interpretation>
      </emma:emma>
    </inkml:annotationXML>
    <inkml:trace contextRef="#ctx0" brushRef="#br0">0 3666 0,'0'-27'265,"26"27"-234,0 0 1,-26-26-32,53 26 15,-53-52 1,52 52 0,-52-53-1,26 53-15,27 0 47,-53-26-47,26 26 16,26 0-1,0-52 1,-25 52 0,-27-52-1,52 52 1,0-27 15,-25 27-15,-27-52-1,52 52-15,0-52 32,-25 52-17,-27-27 1,52-25 15,26 0 0,-25-1 1,-53 27-17,52 26-15,-52-52 31,0 26-15,26 26 0,-26-53-1,53 1 17,-53 26-17,52-27 16,-52 1-15,0 26 0,0-27 15,0 1-15,0 26 15,0-27-16,0 27 17,0-52-17,0 25 1,0 27 0,0-26-1,0 26 1,0-27-1,0 1 1,0 26 0,-26 26-16,26-53 15,0 27 17,-52-26-17,52-1 16,0 27-15,0-26 0,0-1 15,0 27-15,0-26 15,0 26-16,-27-27 17,27 1-17,0 26 17,0-27-17,0 1 1,0 26 15,0-53-15,0 53 15,0-26-15,0-1-1,0 27 1,0-26-1,0 26 1,0-27 15,0 1-15,0 26 0,0-53-1,0 27 1,-52 26-1,52-27 17,0 27-1,0-26-15,0-1-1,0 27 16,-52 26-15,52-52-16,0 25 16,-53-25-1,53 0 17,0 26-17,0-27 16,0 1-15,0 26 0,0-27-1,0 27 1,0-26 0,0-1-1,0 27 1,0-26 15,0 26-15,26 26-1,27 0 17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1:51.296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2121 0,'52'-52'0,"53"0"16,-1-27-16,1-26 16,52 0-16,0 1 15,0-27-15,1 52 16,-1-26-16,-53 27 15,1-1-15,26 1 16,-52 25-16,-27 1 16,27 26-16,-27 0 15,0 0 1,-25-1-16,25 1 16,0 26-16,-26-26 15,27 0-15,-1 0 16,27-1-16,-53 1 15,52 0-15,-25 0 16,-27 26-16,0 0 16,0 0-16,1 0 62,-1 0-46,0 0-16,53 0 15,-1 0-15,27 0 16,-53 26-16,27-26 16,26 0-16,-1 0 15,27 0-15,-52 26 16,25-26-16,1 26 16,26-26-16,26 27 15,-78-27-15,78 52 16,-79-52-16,53 26 15,-26-26 1,26 0-16,-26 0 16,26 26-16,0-26 15,0 0-15,0 0 16,26 0-16,-26 27 16,-27-27-16,1 0 15,-26 0-15,25 26 16,-25-26-16,52 0 15,-26 0-15,-1 0 16,1 0-16,26 26 16,26-26-16,0 0 15,-26 0-15,26 0 16,-78 0-16,52 0 16,-27 0-16,27 0 15,-26 0-15,0 0 16,-27 0-16,27 0 15,-26-26-15,26 26 16,-27 0-16,53-26 16,26-1-16,-26 1 15,26-52-15,26 78 16,1-27-16,-1 1 16,-78 0-16,78 0 15,-104 26 1,52 0-16,26-26 0,-53 26 15,27-27 1,-52 27-16,78-26 16,-26 26-16,52-26 15,-52-26-15,26 26 16,27-1-16,-53 1 16,-1 0-16,54 0 15,-27 0-15,-26-1 16,52 27-16,0-26 15,1 26-15,25 0 16,-26 0-16,79 0 16,-131 0-16,105 0 15,-27 0-15,-78 0 16,53 0-16,-1 0 16,-52-52-16,0 52 15,26 0-15,-79-26 16,80 26-16,-80 0 15,53-26-15,-26 26 16,0 0-16,-1 0 16,-25 0-16,-1 0 15,1 0 1,-27 0-16,27 0 16,-27 0-16,-26 0 31,-26-27-16,0 1 1,-26-26 0,0 26-1,0-27-15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1:58.822"/>
    </inkml:context>
    <inkml:brush xml:id="br0">
      <inkml:brushProperty name="width" value="0.58333" units="cm"/>
      <inkml:brushProperty name="height" value="0.58333" units="cm"/>
      <inkml:brushProperty name="color" value="#FFA6CC"/>
      <inkml:brushProperty name="fitToCurve" value="1"/>
    </inkml:brush>
  </inkml:definitions>
  <inkml:traceGroup>
    <inkml:annotationXML>
      <emma:emma xmlns:emma="http://www.w3.org/2003/04/emma" version="1.0">
        <emma:interpretation id="{F2E32F32-2A2F-46DF-9F73-6519C1CDA248}" emma:medium="tactile" emma:mode="ink">
          <msink:context xmlns:msink="http://schemas.microsoft.com/ink/2010/main" type="inkDrawing" rotatedBoundingBox="6358,8850 19546,6418 19619,6814 6431,9247" shapeName="Other"/>
        </emma:interpretation>
      </emma:emma>
    </inkml:annotationXML>
    <inkml:trace contextRef="#ctx0" brushRef="#br0">0 2384 0,'26'0'0,"0"0"15,27-26 1,-27 26-16,52 0 15,1-26-15,-27-1 16,53 27-16,26-26 16,26 0-16,-26 0 15,52 26-15,-52-26 16,26 26-16,-26 0 16,0 0-1,0 0-15,-26-26 16,0 26-16,-27-27 15,27 27-15,0-26 16,-1 0-16,1 26 16,-26 0-16,26-26 15,-27 26-15,27-26 16,-79 26-16,79-27 16,-27 27-16,-25 0 15,51-26-15,1 26 16,0 0-16,0-26 15,-27 26-15,53 0 16,0 0-16,-26-26 16,0 0-16,52 0 15,-26-1-15,-1 27 16,-25-26-16,0 0 16,0 0-16,-1 0 15,-51-1-15,25 1 16,1 0-16,0 0 15,-27 26-15,26-26 16,1 26 0,0-27-16,-27 1 15,26-26-15,27 52 16,-26-52-16,-27 25 16,27 27-16,-1-52 15,27 52-15,-53-26 16,27 0-16,26-1 15,-27 1-15,-25 26 16,25-26-16,1 0 16,-1 0-16,-25-1 15,25 1-15,27 0 16,-27 0-16,-25 0 16,-1 0-16,27 26 15,-1-27-15,-25 27 16,25 0-16,-25 0 15,25 0-15,1 0 16,-1 0-16,1 0 16,26 0-16,-1 0 15,1 0-15,26 0 16,-52 0 0,25 0-16,1 0 15,26 0-15,-26 0 0,26-26 16,0 26-1,0 0-15,-1-26 16,54 26-16,-1-26 16,-52 26-16,26-26 15,-26 26-15,0-27 16,-26 1-16,52-26 16,-52 52-16,-1-52 15,-25 25-15,26 1 16,-1 0-16,-25-26 15,52 25-15,-26 1 16,-1 0-16,1-26 16,-26 25-16,25-25 15,1 26-15,0-26 16,0-1-16,-27 27 16,1 0-16,-1 0 15,1-1-15,-1 1 16,-25 0-16,25 0 15,-25 26-15,-27 0 16,26-26-16,27 0 16,-53 26-16,0 0 15,27 0 1,-53-27 0,26 27-16,0 0 15,26 0-15,1 0 16,-53-26-16,52 26 15,-26 0-15,0 0 94,1 0-78,-1 0-1,26 0-15,-26 0 16,0 0 0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2:00.823"/>
    </inkml:context>
    <inkml:brush xml:id="br0">
      <inkml:brushProperty name="width" value="0.58333" units="cm"/>
      <inkml:brushProperty name="height" value="0.58333" units="cm"/>
      <inkml:brushProperty name="color" value="#FFA6CC"/>
      <inkml:brushProperty name="fitToCurve" value="1"/>
    </inkml:brush>
  </inkml:definitions>
  <inkml:traceGroup>
    <inkml:annotationXML>
      <emma:emma xmlns:emma="http://www.w3.org/2003/04/emma" version="1.0">
        <emma:interpretation id="{F1CF91B7-FFBE-4A32-83CD-802E80B3D7EA}" emma:medium="tactile" emma:mode="ink">
          <msink:context xmlns:msink="http://schemas.microsoft.com/ink/2010/main" type="inkDrawing" rotatedBoundingBox="4504,11186 6404,8376 6756,8613 4855,11424" semanticType="callout" shapeName="Other"/>
        </emma:interpretation>
      </emma:emma>
    </inkml:annotationXML>
    <inkml:trace contextRef="#ctx0" brushRef="#br0">1990 0 0,'-26'0'32,"26"26"14,-27-26-30,27 27 15,-26-27-31,26 26 16,-26-26-16,26 26 16,-26-26-16,0 26 15,-1-26-15,1 26 16,0 0-16,0 1 15,0-1 1,0-26-16,-1 0 16,1 26-16,0 0 15,-26 0 1,25 1-16,27-1 16,-52 26-16,26-52 15,0 53-15,-27-27 16,1 26-16,0-26 15,25 27-15,-25-27 16,0 26-16,-1 1 16,1-27-1,26 0-15,26 0 16,-53 0-16,27 0 16,0 1-1,-26 25 1,25-26-16,27 0 15,0 1-15,-26-1 16,0 0-16,0 26 16,0-25-1,-1 25-15,-25-26 16,52 0-16,0 0 16,-26 27-16,0-53 15,0 52-15,26-26 16,0 1-16,-27-1 15,27 0-15,-26 0 16,0 26-16,26-25 16,0 25-16,0 0 15,0-25 1,0-1-16,-26 0 16,26 0-16,0 27 15,0-27-15,-26 0 16,26 0-16,0 0 15,-27-26-15,27 26 16,0 1-16,0-1 16,0 0-1,0 0-15,0 0 16,-26-26-16,26 27 16,0-1-16,-26-26 15,26 26-15,0 0 16,0 0-16,-26 1 15,26-1 1,-26 0 0,-1-26-16,27 52 15,0-26 1,-26-26 0,26 27-16,-26-27 15,26 26 1,0 0-1,0 0 1,-26 0 0,0 1-16,0-1 15,-1 0-15,1 0 16,0 0-16,-26 27 16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24.65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3F64BDF-E1E5-4151-A4DA-3DBA2D90E85C}" emma:medium="tactile" emma:mode="ink">
          <msink:context xmlns:msink="http://schemas.microsoft.com/ink/2010/main" type="inkDrawing" rotatedBoundingBox="1145,3937 1747,3857 1753,3904 1151,3983" shapeName="Other">
            <msink:destinationLink direction="with" ref="{A9EE5385-8C30-4F97-889E-6C4058DC9CCF}"/>
            <msink:destinationLink direction="with" ref="{04E2A6DB-7C10-48A4-9F3B-2767F785E4D7}"/>
          </msink:context>
        </emma:interpretation>
      </emma:emma>
    </inkml:annotationXML>
    <inkml:trace contextRef="#ctx0" brushRef="#br0">-232 131 0,'26'0'15,"-26"-26"1,79 26-16,-27 0 16,-26 0-16,53-52 15,0 52-15,-1 0 16,-25 0-16,-1 0 0,0 0 16,-26 0-1,-78 0 32,0 0-31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20:11.71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A3AF93E-3613-4859-8A24-36379DA93874}" emma:medium="tactile" emma:mode="ink">
          <msink:context xmlns:msink="http://schemas.microsoft.com/ink/2010/main" type="inkDrawing" rotatedBoundingBox="31160,18375 31682,18310 31688,18358 31166,18423" shapeName="Other"/>
        </emma:interpretation>
      </emma:emma>
    </inkml:annotationXML>
    <inkml:trace contextRef="#ctx0" brushRef="#br0">0 54 0,'52'0'94,"-26"0"-78,53 0-1,-27 0-15,-26 0 16,27 0-16,-1 0 15,-26-52-15,27 52 16,-1 0-16,1 0 16,-80 0 46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24.29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4E2A6DB-7C10-48A4-9F3B-2767F785E4D7}" emma:medium="tactile" emma:mode="ink">
          <msink:context xmlns:msink="http://schemas.microsoft.com/ink/2010/main" type="inkDrawing" rotatedBoundingBox="1350,4678 1554,3845 1593,3854 1390,4687" semanticType="callout" shapeName="Other">
            <msink:sourceLink direction="with" ref="{13F64BDF-E1E5-4151-A4DA-3DBA2D90E85C}"/>
            <msink:sourceLink direction="with" ref="{B9219759-3F95-4C53-91E9-5785F1463B43}"/>
          </msink:context>
        </emma:interpretation>
      </emma:emma>
    </inkml:annotationXML>
    <inkml:trace contextRef="#ctx0" brushRef="#br0">187 0 0,'0'53'32,"-26"25"-17,26-52 1,0 27 0,-52 25-1,52-52-15,0 27 16,0-27-16,-53 53 15,53-1-15,0-25 16,-52 25-16,52 1 16,0-27-16,0-26 15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24.94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9219759-3F95-4C53-91E9-5785F1463B43}" emma:medium="tactile" emma:mode="ink">
          <msink:context xmlns:msink="http://schemas.microsoft.com/ink/2010/main" type="inkDrawing" rotatedBoundingBox="863,4499 1675,4542 1673,4590 860,4547" shapeName="Other">
            <msink:destinationLink direction="with" ref="{04E2A6DB-7C10-48A4-9F3B-2767F785E4D7}"/>
          </msink:context>
        </emma:interpretation>
      </emma:emma>
    </inkml:annotationXML>
    <inkml:trace contextRef="#ctx0" brushRef="#br0">-520 655 0,'79'0'62,"-1"52"-46,1-52-16,26 0 15,-1 0-15,1 0 16,-26 0-16,25 0 16,-25 0-16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2:02.535"/>
    </inkml:context>
    <inkml:brush xml:id="br0">
      <inkml:brushProperty name="width" value="0.58333" units="cm"/>
      <inkml:brushProperty name="height" value="0.58333" units="cm"/>
      <inkml:brushProperty name="color" value="#FFA6CC"/>
      <inkml:brushProperty name="fitToCurve" value="1"/>
    </inkml:brush>
  </inkml:definitions>
  <inkml:traceGroup>
    <inkml:annotationXML>
      <emma:emma xmlns:emma="http://www.w3.org/2003/04/emma" version="1.0">
        <emma:interpretation id="{945F5EEE-8282-4E4F-9563-F518BD69ADFB}" emma:medium="tactile" emma:mode="ink">
          <msink:context xmlns:msink="http://schemas.microsoft.com/ink/2010/main" type="inkDrawing" rotatedBoundingBox="3310,13369 4529,11730 4687,11847 3468,13486" semanticType="callout" shapeName="Other"/>
        </emma:interpretation>
      </emma:emma>
    </inkml:annotationXML>
    <inkml:trace contextRef="#ctx0" brushRef="#br0">1205 0 0,'0'26'16,"0"1"-16,0-1 16,0 0 15,0 0-31,-26-26 15,26 26-15,0 1 16,-26-1-16,-1 0 16,1 26-16,26 1 15,-26-27 1,0 0-16,0 26 16,-1-25-16,27-1 15,0 0-15,-26 0 16,26 0-16,-26 1 15,26-1-15,0 0 16,-26 0 0,0-26-16,26 52 15,-26-25 1,26-1-16,-27 0 16,1 0-16,0 0 15,26 1-15,-26-1 16,-27 26-16,27-26 15,26 0-15,-26 1 16,0-1-16,0 0 16,26 0-16,-26 0 15,-1 1-15,-25-1 16,26-26 0,26 26-16,-26-26 15,-1 26-15,1-26 16,26 26-16,-26 1 15,0-27-15,0 0 16,-1 52 0,1-52-16,26 26 15,0 0-15,-26 0 16,0 1-16,26-1 16,0 0-16,-26 0 15,0 0-15,-1 1 16,27-1-16,-26 0 15,0-26 1,0 0 0,0 0-16,-1 0 15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2:48.271"/>
    </inkml:context>
    <inkml:brush xml:id="br0">
      <inkml:brushProperty name="width" value="0.58333" units="cm"/>
      <inkml:brushProperty name="height" value="0.58333" units="cm"/>
      <inkml:brushProperty name="color" value="#00CCFF"/>
      <inkml:brushProperty name="fitToCurve" value="1"/>
    </inkml:brush>
  </inkml:definitions>
  <inkml:traceGroup>
    <inkml:annotationXML>
      <emma:emma xmlns:emma="http://www.w3.org/2003/04/emma" version="1.0">
        <emma:interpretation id="{EC5B3E36-4408-47BC-98A8-12DA708DB08C}" emma:medium="tactile" emma:mode="ink">
          <msink:context xmlns:msink="http://schemas.microsoft.com/ink/2010/main" type="inkDrawing" rotatedBoundingBox="6318,4650 21700,703 22582,4143 7201,8090" semanticType="callout" shapeName="Other">
            <msink:sourceLink direction="with" ref="{06F4D0A1-51EA-4541-BAC5-614E748F0C24}"/>
            <msink:sourceLink direction="with" ref="{ACCB3FE1-275D-40D8-89D0-399F79A85056}"/>
          </msink:context>
        </emma:interpretation>
      </emma:emma>
    </inkml:annotationXML>
    <inkml:trace contextRef="#ctx0" brushRef="#br0">0 5525 0,'0'-26'0,"52"-26"16,-26 26-16,27-27 16,-27-25-16,26-27 15,53 0-15,-26 1 16,-1-27-16,1 26 16,26 0-16,-53-26 15,0 79-15,1-27 16,-27 1-16,26-1 15,-26 1-15,27 51 16,-27-51-16,26-1 16,-26 1-16,27 25 15,-1-51-15,-26 25 16,27-26-16,25 27 16,-25-1-16,-1-25 15,0-1-15,27 0 16,0-26-16,-53 79 15,52-53-15,-25 26 16,-1-25-16,0-1 16,1 0-16,-1 27 15,1-27 1,-1 26-16,-26 1 16,26-1-16,1 27 15,-27-27-15,26 1 16,-25-1-16,-1 1 15,0 25-15,26 1 16,-25 0-16,25-1 16,-26 53-16,0-52 15,0 26-15,27-1 16,-1 1 0,1 0-16,-53 0 15,52 26-15,0-26 16,-52-1-16,53 1 15,-27 0-15,0 26 16,26 0-16,-25-26 16,51 26-16,-25 0 15,-1-26-15,26 26 16,27 0-16,-26 0 16,-27 0-16,53 0 15,-27 0-15,-25 0 16,52 0-16,-27 0 15,27 0-15,-53 0 16,53 0 0,-26 26-16,-1-26 15,1 0-15,-1 0 16,27 26-16,-53-26 16,53 0-16,-26 0 15,-1 26-15,1-26 16,25 0-16,1 0 15,-26 0-15,-1 0 16,27 0-16,-53 0 16,27 0-16,0 0 15,-1 0-15,-26 0 16,53-26-16,-26 26 16,-27 0-16,53 0 15,0 0-15,-1 0 16,-25 0-16,26 0 15,26 0-15,-27 0 16,1 0-16,-26-26 16,25 26-16,1 0 15,0 0-15,-27-26 16,27 26-16,0 0 16,-27 0-16,53 0 15,-52 0-15,52-26 16,26-1-1,-26 27-15,0-26 16,26 0-16,-26 26 16,-26-26-16,-1 0 15,1-1-15,-26 1 16,-1 0-16,27 0 16,-26 26-16,25-26 15,27 26-15,-26-26 16,26-1-16,78 27 15,-52 0-15,53-26 16,-27 26-16,1-26 16,77-26-16,-25 52 15,26-27-15,-53 1 16,79-26-16,-104-1 16,-1 27-16,0 0 15,1-52-15,-1 51 16,53 1-16,-53 0 15,26 26-15,-25-26 16,51-27-16,-25 53 16,-27-26-16,0 26 15,-52 0 1,0 0-16,-52 0 16,-53 0-16,0-26 15,-104 0 32,25 0-47,-51-27 16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7:36.98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C45AB48-6601-4CC9-A7D2-D0C483FC3635}" emma:medium="tactile" emma:mode="ink">
          <msink:context xmlns:msink="http://schemas.microsoft.com/ink/2010/main" type="writingRegion" rotatedBoundingBox="27573,844 30432,650 30483,1407 27625,1602">
            <msink:destinationLink direction="with" ref="{7BC5C2D7-FE31-491F-944F-C37D0C9B89D3}"/>
          </msink:context>
        </emma:interpretation>
      </emma:emma>
    </inkml:annotationXML>
    <inkml:traceGroup>
      <inkml:annotationXML>
        <emma:emma xmlns:emma="http://www.w3.org/2003/04/emma" version="1.0">
          <emma:interpretation id="{3B10C16F-764D-44D8-A474-63EA4A917235}" emma:medium="tactile" emma:mode="ink">
            <msink:context xmlns:msink="http://schemas.microsoft.com/ink/2010/main" type="paragraph" rotatedBoundingBox="27573,844 30432,650 30483,1407 27625,16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D4D8DA-91F4-4FE9-A825-84C58E0EEAEB}" emma:medium="tactile" emma:mode="ink">
              <msink:context xmlns:msink="http://schemas.microsoft.com/ink/2010/main" type="line" rotatedBoundingBox="27573,844 30432,650 30483,1407 27625,1602"/>
            </emma:interpretation>
          </emma:emma>
        </inkml:annotationXML>
        <inkml:traceGroup>
          <inkml:annotationXML>
            <emma:emma xmlns:emma="http://www.w3.org/2003/04/emma" version="1.0">
              <emma:interpretation id="{BE5373ED-FA0D-4CE7-8B1C-9A8C793168A0}" emma:medium="tactile" emma:mode="ink">
                <msink:context xmlns:msink="http://schemas.microsoft.com/ink/2010/main" type="inkWord" rotatedBoundingBox="27573,844 30432,650 30483,1407 27625,1602">
                  <msink:destinationLink direction="with" ref="{EADB8087-370A-4008-83C1-40B660AFD2E7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7568-393 0,'-52'0'31,"52"26"-31,0 27 16,-26-53-1,26 52-15,0-26 16,0 27 15,78-53-15,-25 0-16,-1 0 16,53-26-16,-27 26 15,1 0-15,-27-53 16,27 53-16,-1 0 15,-25 0-15,-1 0 16,27 0 0,-106 0 62</inkml:trace>
          <inkml:trace contextRef="#ctx0" brushRef="#br0" timeOffset="1341.5481">8354-550 0,'26'0'78,"0"26"-62,53-26-16,-79 79 15,78-79-15,-78 26 16,26-26-16,-26 52 16,53-52-1,-53 53-15,26-53 31,-26 26-15,0 26 78,0-25-94,0 51 15,-52-78 1,52 79-16,-27-79 16,27 26-16,-52-26 15,0 52 1,25-52 15,-25 0-15</inkml:trace>
          <inkml:trace contextRef="#ctx0" brushRef="#br0" timeOffset="441.6657">8354-498 0,'0'27'62,"0"25"-46,0 27-16,0-1 16,0-25-16,0 25 15,0 1-15,0-27 16,0 0-16,0 1 15,0-27 17</inkml:trace>
          <inkml:trace contextRef="#ctx0" brushRef="#br0" timeOffset="1851.4636">8720-602 0,'0'-53'47,"0"237"47,0-106-79,0-25-15,0 25 0,0 1 16,0-53-16,0 26 16,27-52-16,-27 26 15,52-26 1,-26 0 15</inkml:trace>
          <inkml:trace contextRef="#ctx0" brushRef="#br0" timeOffset="3178.7514">8930-236 0,'-26'0'16,"78"-26"46,-26 26-46,27-26-1,25 26-15,-52 0 16,27 0-16,-1 0 16,-26 0-16,53 0 15,-27 0-15,27-52 16,-1 52-16,1 0 15,-53 0-15,26 0 16,-25 0-16,25-53 16,0 53-16,1 0 15,-1 0 1,0 0 15,-25 0 63,25-52-78,0 52-1,1 0 1,25 0-1,-25 0 1,-27 0 0,-26 26-16</inkml:trace>
        </inkml:traceGroup>
      </inkml:traceGroup>
    </inkml:traceGroup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3:42.766"/>
    </inkml:context>
    <inkml:brush xml:id="br0">
      <inkml:brushProperty name="width" value="0.16667" units="cm"/>
      <inkml:brushProperty name="height" value="0.16667" units="cm"/>
      <inkml:brushProperty name="color" value="#57D200"/>
      <inkml:brushProperty name="fitToCurve" value="1"/>
    </inkml:brush>
  </inkml:definitions>
  <inkml:traceGroup>
    <inkml:annotationXML>
      <emma:emma xmlns:emma="http://www.w3.org/2003/04/emma" version="1.0">
        <emma:interpretation id="{0CE610C3-AE81-472B-9FB0-C36951AFDFE4}" emma:medium="tactile" emma:mode="ink">
          <msink:context xmlns:msink="http://schemas.microsoft.com/ink/2010/main" type="writingRegion" rotatedBoundingBox="20184,10403 23808,11112 23629,12026 20005,11316"/>
        </emma:interpretation>
      </emma:emma>
    </inkml:annotationXML>
    <inkml:traceGroup>
      <inkml:annotationXML>
        <emma:emma xmlns:emma="http://www.w3.org/2003/04/emma" version="1.0">
          <emma:interpretation id="{2757D825-3F8A-47CC-AB84-79F41D24CDD4}" emma:medium="tactile" emma:mode="ink">
            <msink:context xmlns:msink="http://schemas.microsoft.com/ink/2010/main" type="paragraph" rotatedBoundingBox="20184,10403 23808,11112 23629,12026 20005,113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BEC9101-318A-4267-BEFD-671D5AFB5812}" emma:medium="tactile" emma:mode="ink">
              <msink:context xmlns:msink="http://schemas.microsoft.com/ink/2010/main" type="line" rotatedBoundingBox="20184,10403 23808,11112 23629,12026 20005,11316"/>
            </emma:interpretation>
          </emma:emma>
        </inkml:annotationXML>
        <inkml:traceGroup>
          <inkml:annotationXML>
            <emma:emma xmlns:emma="http://www.w3.org/2003/04/emma" version="1.0">
              <emma:interpretation id="{2DCF418D-CA43-4787-9728-E07603E009B9}" emma:medium="tactile" emma:mode="ink">
                <msink:context xmlns:msink="http://schemas.microsoft.com/ink/2010/main" type="inkWord" rotatedBoundingBox="20184,10403 23808,11112 23629,12026 20005,11316">
                  <msink:destinationLink direction="to" ref="{9F87783F-BDF3-4D73-914C-E8675E9D68C7}"/>
                </msink:context>
              </emma:interpretation>
              <emma:one-of disjunction-type="recognition" id="oneOf0">
                <emma:interpretation id="interp0" emma:lang="" emma:confidence="0">
                  <emma:literal>i</emma:literal>
                </emma:interpretation>
                <emma:interpretation id="interp1" emma:lang="" emma:confidence="0">
                  <emma:literal>t</emma:literal>
                </emma:interpretation>
                <emma:interpretation id="interp2" emma:lang="" emma:confidence="0">
                  <emma:literal>0</emma:literal>
                </emma:interpretation>
                <emma:interpretation id="interp3" emma:lang="" emma:confidence="0">
                  <emma:literal>R</emma:literal>
                </emma:interpretation>
                <emma:interpretation id="interp4" emma:lang="" emma:confidence="0">
                  <emma:literal>k</emma:literal>
                </emma:interpretation>
              </emma:one-of>
            </emma:emma>
          </inkml:annotationXML>
          <inkml:trace contextRef="#ctx0" brushRef="#br0">2540 760 0,'0'26'16,"-26"-26"-1,26 26 1,-26-26-1,26 26 1,0 1 0,0-1-1,0 0 1,26 0 0,53 27 15,-79-27-31,26-26 15,0 0 48,0 0-32,-26-26-15,26 26-16,-26-27 15,0 1 1</inkml:trace>
          <inkml:trace contextRef="#ctx0" brushRef="#br0" timeOffset="400.5622">2540 629 0,'0'-26'16</inkml:trace>
          <inkml:trace contextRef="#ctx0" brushRef="#br0" timeOffset="1041.0295">2933 1022 0,'-26'0'16,"52"0"62,0-53-78,27 1 16,-1 26-16,-26-27 15,26 1-15,-52 0 16,27 52-16,-1-27 15,-26 1-15,0 52 32,0 27-17,0-27 1,0 0-16,26 27 16,-26-27-16,0-52 93</inkml:trace>
          <inkml:trace contextRef="#ctx0" brushRef="#br0" timeOffset="1209.2875">3247 838 0,'0'27'16,"0"-1"-1,0 0-15,0 26 16,0-25-16,0-1 16,26 0-16,1-26 15,-27 26-15,26-52 47,-26 0-31</inkml:trace>
          <inkml:trace contextRef="#ctx0" brushRef="#br0" timeOffset="-799.5407">812 917 0,'0'-26'63,"26"26"-32,-26-26-31,0-1 16,0 1-16,26 26 15,-26-26 1,0 0-16,27 0 16,-1-1-1,0 1-15,26 0 16,-26 26 0,1 0-1,-1-26-15,0 26 78,0 0-62,-26 26 15,26-26-31,-26 26 16,0 0-1,0 1 1,0-1 0,0 0-1,0 0 1,0 0-16,-26-26 16,0 0 93,26-26-93,0 0 15,26 26-31,0 0 15,-26-26 1,27 26 0,-1-26-16,0 26 15,0 0 1,0 0 0,1 0-16,-1 0 15,0 26 79,0 0-78,-26 0-16,0 0 15,0 1 48,0-54-16,0 1-32,0 0 16,26 26-31,0 0 16,1 0-16,-1 0 16,0 0-1,0 0-15,53 0 16,-27 0-16,0 0 16,1 0-16,-27 0 15,26 0-15,1 0 16,-27 0-16,-26 26 47,0 0-32,0 1 1,0-1 0,26-26-16,-26 26 15,26 0 1,1 0-1,-27 1-15,26-27 0,0 0 63,0 0-47,0 0-1,0-27-15,53 1 16,-53 0-16,27 26 15,-1-26-15,-26 0 16,0-1-16,0 27 16,-26-26-16,-26 26 156</inkml:trace>
          <inkml:trace contextRef="#ctx0" brushRef="#br0" timeOffset="-2703.3437">-340 550 0,'0'27'16,"26"-27"-1,26 0 1,27 0-16,-27 26 16,53-26-16,0 0 15,0 0-15,25 0 16,-51 0-16,26 0 16,-27 0-16,-52 0 15,1 0-15</inkml:trace>
          <inkml:trace contextRef="#ctx0" brushRef="#br0" timeOffset="-3543.5064">-209 53 0,'26'0'62,"52"-26"-62,53 26 16,-52-27-16,104 27 15,-52 0-15,26-26 16,-52 26-16,-53 0 16,1 0-16,-27 0 15,0 0-15</inkml:trace>
          <inkml:trace contextRef="#ctx0" brushRef="#br0" timeOffset="-4127.2159">53 0 0,'0'27'109,"0"-1"-93,0 0-1,0 0 1,0 0 0,0 1-16,0-1 15,0 0 1,0 0-16,0 0 15,0 1 1,0-1 0,0 0 15,0 0-15,0 0 30,0 0-30,-27-26 78,1 0-63</inkml:trace>
        </inkml:traceGroup>
      </inkml:traceGroup>
    </inkml:traceGroup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4:02.783"/>
    </inkml:context>
    <inkml:brush xml:id="br0">
      <inkml:brushProperty name="width" value="0.05833" units="cm"/>
      <inkml:brushProperty name="height" value="0.05833" units="cm"/>
      <inkml:brushProperty name="color" value="#774931"/>
      <inkml:brushProperty name="fitToCurve" value="1"/>
    </inkml:brush>
  </inkml:definitions>
  <inkml:traceGroup>
    <inkml:annotationXML>
      <emma:emma xmlns:emma="http://www.w3.org/2003/04/emma" version="1.0">
        <emma:interpretation id="{3BFB2EBA-2342-4965-A368-FCB97B6DD6DB}" emma:medium="tactile" emma:mode="ink">
          <msink:context xmlns:msink="http://schemas.microsoft.com/ink/2010/main" type="inkDrawing" rotatedBoundingBox="9444,15006 10556,3447 10923,3482 9812,15041" shapeName="Other">
            <msink:destinationLink direction="with" ref="{226FD21D-4D11-42EB-AEE1-520D86C7BABB}"/>
          </msink:context>
        </emma:interpretation>
      </emma:emma>
    </inkml:annotationXML>
    <inkml:trace contextRef="#ctx0" brushRef="#br0">1230 0 0,'0'26'47,"0"0"-32,-26 27 1,0-1 0,26 0-16,-26-26 15,26 27-15,0 25 16,0-51-16,-27 51 16,27-25-16,-26-1 15,0 0-15,26 1 16,0-1-16,-26 0 15,26 1-15,-26-27 16,26 26-16,0 1 16,0-27-16,-26 0 15,26 0-15,0 0 16,0 1-16,0-1 16,0 26-1,-27-52-15,27 26 16,0 1-1,0-1-15,-26-26 16,26 26 0,0 0-16,0 0 15,0 0 1,0 1-16,-26-27 16,26 26-1,0 0-15,-26-26 16,26 26-16,0 0 15,0 1 1,-26-27 0,26 26-1,0 0-15,0 0 32,0 0-17,0 0 32,0 1-47,0-1 16,-27 26-1,27-26 1,0 27-16,-26-1 16,26-26-16,0 53 15,-26-1-15,26-25 16,-26 52-1,26-27-15,-26 27 16,26-53-16,0 53 16,-26-26-16,26 25 15,-27-51-15,27 51 16,0-25-16,0 0 16,-26-1-16,26 1 15,0 25-15,-26-25 16,26-27-16,-26 27 15,26-1-15,-26-25 16,26 52-16,-27-27 16,27-26-16,0 53 15,-26-26-15,26 25 16,-26-51-16,26 52 16,-26-27-16,26 27 15,0-53-15,-26 53 16,26-26-16,-27 25 15,27-25-15,-26-1 16,26 1-16,0 26 16,-26-53-16,26 27 15,-26 25-15,26-25 16,0-27-16,0 27 16,0 26-1,0-53-15,-26 27 16,26-1-16,-26 27 15,26-53-15,0 27 16,0-1-16,-27-25 16,27 25-16,0 27 15,0-53-15,-26 27 16,26 26-16,0-1 16,0-51-16,-26 52 15,26-1-15,0 1 16,0-26-16,0 25 15,0 1-15,0 0 16,0 26-16,0-53 16,0 53-16,0 26 15,0-78-15,0 52 16,26-53-16,-26 53 16,0 0-16,0 0 15,0-26-15,0 0 16,0 26-16,0-53 15,0 1-15,0 25 16,0 1 0,0 0-16,-26-27 15,26 27-15,0-26 16,-26 26-16,26-27 16,0 1-16,-26 25 15,26 1-15,-27 0 16,27-27-16,-26 1 15,0 26-15,26-27 16,0 1-16,-26-1 16,26 27-16,0-53 15,-26 27-15,26 0 16,0-27-16,0 27 16,0-27-16,0-26 15,0 0-15,0 0 16,0 1-16,-26-27 15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7:47.32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0ED5713-A7B2-4F10-9328-453FD79CBD76}" emma:medium="tactile" emma:mode="ink">
          <msink:context xmlns:msink="http://schemas.microsoft.com/ink/2010/main" type="writingRegion" rotatedBoundingBox="27853,3877 29202,4217 29051,4816 27702,4475"/>
        </emma:interpretation>
      </emma:emma>
    </inkml:annotationXML>
    <inkml:traceGroup>
      <inkml:annotationXML>
        <emma:emma xmlns:emma="http://www.w3.org/2003/04/emma" version="1.0">
          <emma:interpretation id="{2D341A0D-C170-4C43-8071-FE12B3D2967E}" emma:medium="tactile" emma:mode="ink">
            <msink:context xmlns:msink="http://schemas.microsoft.com/ink/2010/main" type="paragraph" rotatedBoundingBox="27853,3877 29202,4217 29051,4816 27702,44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06A319-8DE9-42C4-A6BA-D386493DCC76}" emma:medium="tactile" emma:mode="ink">
              <msink:context xmlns:msink="http://schemas.microsoft.com/ink/2010/main" type="line" rotatedBoundingBox="27853,3877 29202,4217 29051,4816 27702,4475"/>
            </emma:interpretation>
          </emma:emma>
        </inkml:annotationXML>
        <inkml:traceGroup>
          <inkml:annotationXML>
            <emma:emma xmlns:emma="http://www.w3.org/2003/04/emma" version="1.0">
              <emma:interpretation id="{5C982CDC-7A93-4BE0-958C-52DF8006841C}" emma:medium="tactile" emma:mode="ink">
                <msink:context xmlns:msink="http://schemas.microsoft.com/ink/2010/main" type="inkWord" rotatedBoundingBox="27853,3877 29202,4217 29051,4816 27702,4475">
                  <msink:destinationLink direction="with" ref="{EADB8087-370A-4008-83C1-40B660AFD2E7}"/>
                </msink:context>
              </emma:interpretation>
              <emma:one-of disjunction-type="recognition" id="oneOf0">
                <emma:interpretation id="interp0" emma:lang="" emma:confidence="0">
                  <emma:literal>s</emma:literal>
                </emma:interpretation>
                <emma:interpretation id="interp1" emma:lang="" emma:confidence="0">
                  <emma:literal>P</emma:literal>
                </emma:interpretation>
                <emma:interpretation id="interp2" emma:lang="" emma:confidence="0">
                  <emma:literal>&gt;</emma:literal>
                </emma:interpretation>
                <emma:interpretation id="interp3" emma:lang="" emma:confidence="0">
                  <emma:literal>p</emma:literal>
                </emma:interpretation>
                <emma:interpretation id="interp4" emma:lang="" emma:confidence="0">
                  <emma:literal>z</emma:literal>
                </emma:interpretation>
              </emma:one-of>
            </emma:emma>
          </inkml:annotationXML>
          <inkml:trace contextRef="#ctx0" brushRef="#br0">7384-2146 0,'0'52'32,"0"27"-17,0-1 1,0 1-1,0-53 1,0 27 0,0-27-16,53-26 15,-53 52-15,52 1 32,0-53 139,27 52-155,-1-52 0,-25-26-16,-27 26 15,-26-53-15,79 53 16,-53 0 0,-26-26-1,52 26 1</inkml:trace>
          <inkml:trace contextRef="#ctx0" brushRef="#br0" timeOffset="383.1626">7856-1963 0,'26'26'47,"-26"53"-31,0-27 0,52 1-16,-52-27 15,0 26-15,0-25 16,0 25-16,0 0 15,53 27 1,-53-53 0</inkml:trace>
          <inkml:trace contextRef="#ctx0" brushRef="#br0" timeOffset="1313.4762">7882-1910 0,'26'0'47,"53"0"-16,-27 0-15,0 0-16,-26 0 15,27 0-15,-1 0 0,-26-53 16,27 53-16,-1 0 16,-26 0-16,27 0 15,-53 53 141,0-27-156,0 26 16,0 1-16,0-27 16,0 26-16,0-26 15,52 27-15,-52-1 16,26 0-16,-26-25 16,79-27-1,-79 52-15,52-52 16,-78 0 46,-26 0-46,25 0 0,-25-26-1,-26 26 1,51 0-1,-25 0 1,26 0 0,-27 0-1,-25 0 1,52 0 0,-27 0-1,53-53 1,0 27 15</inkml:trace>
        </inkml:traceGroup>
      </inkml:traceGroup>
    </inkml:traceGroup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53.70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AEC6479-74A3-4B0A-A5B6-9BF58E95A921}" emma:medium="tactile" emma:mode="ink">
          <msink:context xmlns:msink="http://schemas.microsoft.com/ink/2010/main" type="writingRegion" rotatedBoundingBox="20526,5331 23671,5642 23550,6864 20405,6553">
            <msink:destinationLink direction="with" ref="{A620056B-4FB6-4DAB-ABCC-EE473CA6C379}"/>
          </msink:context>
        </emma:interpretation>
      </emma:emma>
    </inkml:annotationXML>
    <inkml:traceGroup>
      <inkml:annotationXML>
        <emma:emma xmlns:emma="http://www.w3.org/2003/04/emma" version="1.0">
          <emma:interpretation id="{BDAE2F61-2F7F-46B1-9CA0-1BB75AEF2CD8}" emma:medium="tactile" emma:mode="ink">
            <msink:context xmlns:msink="http://schemas.microsoft.com/ink/2010/main" type="paragraph" rotatedBoundingBox="20526,5331 23671,5642 23550,6864 20405,65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7E38E4-D2A5-4281-ACA0-708BE4AEC02E}" emma:medium="tactile" emma:mode="ink">
              <msink:context xmlns:msink="http://schemas.microsoft.com/ink/2010/main" type="line" rotatedBoundingBox="20526,5331 23671,5642 23550,6864 20405,6553"/>
            </emma:interpretation>
          </emma:emma>
        </inkml:annotationXML>
        <inkml:traceGroup>
          <inkml:annotationXML>
            <emma:emma xmlns:emma="http://www.w3.org/2003/04/emma" version="1.0">
              <emma:interpretation id="{24C5B3B0-9C00-4EF5-AA02-7FBA79D9923A}" emma:medium="tactile" emma:mode="ink">
                <msink:context xmlns:msink="http://schemas.microsoft.com/ink/2010/main" type="inkWord" rotatedBoundingBox="20526,5331 23671,5642 23550,6864 20405,6553">
                  <msink:destinationLink direction="to" ref="{22AE9771-692C-4716-9067-3AF8E3B42597}"/>
                  <msink:destinationLink direction="from" ref="{9F87783F-BDF3-4D73-914C-E8675E9D68C7}"/>
                </msink:context>
              </emma:interpretation>
            </emma:emma>
          </inkml:annotationXML>
          <inkml:trace contextRef="#ctx0" brushRef="#br0">0 1 0,'0'26'31,"52"-26"-16,1 0-15,25 0 16,1 0-16,-1 0 16,1-26-16,-1 26 15,1 0-15,-53 0 16,27 0-16,-1 0 16</inkml:trace>
          <inkml:trace contextRef="#ctx0" brushRef="#br0" timeOffset="-736.6214">524-522 0,'0'-27'15,"0"-25"1,0 0-1,0 25 1,26 54 31,-26-1-31,0 52-16,0 27 15,-26 0-15,26-27 16,-27 1-16,27-1 15,-52-25-15,52-27 16,-52 26 0,52 27-1,-53-53 17</inkml:trace>
          <inkml:trace contextRef="#ctx0" brushRef="#br0" timeOffset="-299.3381">209-575 0,'53'0'47,"-1"0"-47,1 0 16,51-52-16,1 52 15,0 0-15,0 0 16,-53-53-16,0 53 16,1 0-16,-27 0 15,-52 27 48,-1-27-63</inkml:trace>
          <inkml:trace contextRef="#ctx0" brushRef="#br0" timeOffset="1122.8481">916-130 0,'53'0'16,"-1"0"-1,-26 0-15,27 0 0,-1 53 16,0-27 0,-52 79-1,0-53-15,0-26 16,-26 27-16,-26-53 15,52 52-15,-79-52 16,53 0 0,26 26 15,0 26-15,53-52-1,-53 53 1,0-27-1,-53-26 1,27 52 0,-26-52-16,-1 0 15,1 0 1,52 53-16,-52-53 16</inkml:trace>
          <inkml:trace contextRef="#ctx0" brushRef="#br0" timeOffset="365.4459">969-104 0,'0'27'15,"0"51"1,-53 1 0,53-1-1,0-51-15,0 25 16,0-26-16,-52-26 16</inkml:trace>
          <inkml:trace contextRef="#ctx0" brushRef="#br0" timeOffset="1529.4187">1414 106 0,'0'52'16,"0"1"0,0-27-16,-79 26 15,79 1-15,-52-1 16,52-26-16,-52 27 16</inkml:trace>
          <inkml:trace contextRef="#ctx0" brushRef="#br0" timeOffset="1814.5299">1414 54 0,'105'0'0,"-27"0"15,-25 0-15,25 0 16,1 0-16,-27 0 16,27 0-16,-27-53 15,-26 53-15,27 0 16,-80 26 15,1-26-31</inkml:trace>
          <inkml:trace contextRef="#ctx0" brushRef="#br0" timeOffset="2183.211">1204 577 0,'53'0'15,"25"-26"-15,1 26 16,26 0-16,-1 0 15,1-52-15,26 52 0,-26-53 16</inkml:trace>
          <inkml:trace contextRef="#ctx0" brushRef="#br0" timeOffset="2015.7523">1597 263 0,'53'0'0,"-1"0"15,0 0-15,-25 0 16,25 0-16,0 0 16,-26 0-1</inkml:trace>
          <inkml:trace contextRef="#ctx0" brushRef="#br0" timeOffset="5032.8746">2540-365 0,'26'0'109,"26"78"-109,27-78 16,-27 79-16,27-79 16,0 78-16,-1-78 15,-52 53-15,27-53 0,-53 26 16,78-26-16,-78 52 16,26-52-1,-26 26-15,0 27 31,-52-53-31,0 52 16,25-52-16,-51 53 16,26-53-1</inkml:trace>
        </inkml:traceGroup>
      </inkml:traceGroup>
    </inkml:traceGroup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4:05.086"/>
    </inkml:context>
    <inkml:brush xml:id="br0">
      <inkml:brushProperty name="width" value="0.05833" units="cm"/>
      <inkml:brushProperty name="height" value="0.05833" units="cm"/>
      <inkml:brushProperty name="color" value="#774931"/>
      <inkml:brushProperty name="fitToCurve" value="1"/>
    </inkml:brush>
  </inkml:definitions>
  <inkml:traceGroup>
    <inkml:annotationXML>
      <emma:emma xmlns:emma="http://www.w3.org/2003/04/emma" version="1.0">
        <emma:interpretation id="{267E6436-4F3D-4E10-86BA-757DCBFC2F4D}" emma:medium="tactile" emma:mode="ink">
          <msink:context xmlns:msink="http://schemas.microsoft.com/ink/2010/main" type="inkDrawing" rotatedBoundingBox="15121,15986 15573,10942 15717,10955 15266,15999" semanticType="callout" shapeName="Other">
            <msink:sourceLink direction="with" ref="{AEACA631-DE40-45E8-9EF8-C7127B1F34BE}"/>
            <msink:sourceLink direction="with" ref="{4C332969-2ED9-4AC6-9F07-7FCD8BC69E14}"/>
          </msink:context>
        </emma:interpretation>
      </emma:emma>
    </inkml:annotationXML>
    <inkml:trace contextRef="#ctx0" brushRef="#br0">409 0 0,'0'26'16,"0"0"-16,0 26 15,0-25-15,0-1 16,0 26-16,0-26 16,0 27-16,0-27 15,0 26-15,0 1 16,0-27-16,0 52 15,0-25-15,-26-1 16,26 27 0,0 25-16,-26-25 15,26 0-15,0 25 16,0 1-16,0-26 16,-26 25-16,26 1 15,0 0-15,-26 0 16,26-27-16,0 27 15,-26 0-15,26-1 16,0-25-16,-27-1 16,27 27-16,-26 0 15,26-26-15,-26-1 16,26 27-16,0-27 16,-26-25-16,26 51 15,0-25-15,0 26 16,-26-27-16,26 1 15,-27 26-15,1-27 16,26-25-16,0 77 16,-26-51-16,26 0 15,-26-27-15,26 0 16,0 27-16,-26-53 16,26 53-1,0-27-15,0 0 0,0 1 16,0 25-1,0-52-15,0 27 16,0-27-16,0 26 16,0 1-16,0-27 15,0 26-15,0 1 16,0-27-16,0 0 16,0 0-16,0 27 15,0-1-15,26 0 16,-26-25-1,0-1-15,26 0 16,-26 0-16,0 0 16,0 1-16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11:47.73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5D3EF77-DA2B-4624-A630-EF0DC1CC8805}" emma:medium="tactile" emma:mode="ink">
          <msink:context xmlns:msink="http://schemas.microsoft.com/ink/2010/main" type="inkDrawing" rotatedBoundingBox="19792,14285 19812,14371 19751,14386 19731,14299" shapeName="Other"/>
        </emma:interpretation>
      </emma:emma>
    </inkml:annotationXML>
    <inkml:trace contextRef="#ctx0" brushRef="#br0">84-3478 0,'-26'-26'32,"0"26"61,26-53-46,52 53 47,-52 26-63,-26-26 1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4:09.990"/>
    </inkml:context>
    <inkml:brush xml:id="br0">
      <inkml:brushProperty name="width" value="0.05833" units="cm"/>
      <inkml:brushProperty name="height" value="0.05833" units="cm"/>
      <inkml:brushProperty name="color" value="#774931"/>
      <inkml:brushProperty name="fitToCurve" value="1"/>
    </inkml:brush>
  </inkml:definitions>
  <inkml:traceGroup>
    <inkml:annotationXML>
      <emma:emma xmlns:emma="http://www.w3.org/2003/04/emma" version="1.0">
        <emma:interpretation id="{4C332969-2ED9-4AC6-9F07-7FCD8BC69E14}" emma:medium="tactile" emma:mode="ink">
          <msink:context xmlns:msink="http://schemas.microsoft.com/ink/2010/main" type="inkDrawing" rotatedBoundingBox="9731,14452 15001,15647 14097,19633 8827,18437" shapeName="Other">
            <msink:destinationLink direction="with" ref="{267E6436-4F3D-4E10-86BA-757DCBFC2F4D}"/>
            <msink:destinationLink direction="with" ref="{226FD21D-4D11-42EB-AEE1-520D86C7BABB}"/>
          </msink:context>
        </emma:interpretation>
      </emma:emma>
    </inkml:annotationXML>
    <inkml:trace contextRef="#ctx0" brushRef="#br0">0 161 0,'26'0'62,"-26"-27"-46,53 27-16,-53-26 15,52 26-15,0-26 16,1 26-16,-1-26 16,1 26-16,-1-26 15,0 26-15,27 0 16,-53 0 0,26 0-16,27 0 15,-53-27-15,27 27 16,-1 0-16,0 0 15,-26 0 1,27 0-16,-27 0 16,0 0-1,0 0-15,1 0 16,-1 0 0,0 27-16,0-27 15,0 26-15,0-26 16,1 0-16,-27 26 15,26-26-15,-26 26 16,26-26-16,0 0 594,0 0-579,27 26-15,52 1 16,25-27-16,-25 26 16,26 0-16,26 0 15,-26 0-15,26 0 16,-26-26-16,0 53 16,26-27-16,-52 0 15,-26-26-15,-27 0 16,0 0-16,-26 26 15,1-26-15,25 27 16,0-1 0,1 0-16,-27 0 15,26-26-15,1 0 16,-27 26 0,26 0-16,1-26 15,-27 27-15,52-1 16,-25 0-16,-27 0 15,26-26-15,1 0 16,-27 26-16,26 1 16,1-1-16,-1 0 15,0-26-15,1 26 16,-1 0-16,0 1 16,1-1-16,-1 0 15,27 0-15,-53 0 16,26 0-16,1 1 15,-27-1-15,0-26 16,0 0-16,-26 26 16,26-26-1,-26 26 1,27-26 0,-1 0-16,0 26 15,26 1-15,1-1 16,-27 0-16,26 0 15,1-26-15,-27 26 16,0 1 0,26-1-16,1 0 15,-27-26 1,-26 26-16,0 0 16,26-26-16,-26 26 31,0 1-16,26-1 1,1 0 0,-27 0-16,0 0 15,26 1-15,-26-1 16,26-26-16,-26 26 16,0 0-1,0 0 1,0 0-1,0 1 1,-26-27 0,26 26-1,0 0-15,-53 0 16,27-26-16,0 0 16,0 26-1,0-26-15,-1 27 16,1-27-1,0 0 17,0 0-17,0 26 1,-27-26-16,1 26 16,0-26-1,25 0-15,-25 26 16,26-26-16,0 26 15,-27-26-15,27 0 16,-26 0 0,26 0-1,-1 0-15,1 0 16,0 0-16,0 0 16,0 0-16,-27 0 15,1 0-15,26 0 16,-53 0-16,53 0 15,-53 0-15,27-26 16,26 26-16,-27 0 16,-25-26-16,52 26 15,-27-26-15,-25 26 16,25 0-16,1-26 16,-27 26-1,1 0-15,26-27 16,-27 27-16,0 0 15,53-26-15,-52 26 16,-1 0-16,27 0 16,-1 0-16,-25 0 15,52 0-15,-27-26 16,-25 26-16,52 0 16,-53-26-16,0 26 15,27-26-15,-27 26 16,1-27-16,-27 27 15,53 0-15,-27-26 16,1 26-16,25 0 16,-25-26-16,-1 26 15,53 0-15,-53 0 16,1 0-16,52 0 16,-27 0-16,27 0 15,-52 0-15,51 0 16,-25 0-16,0 0 15,-1 26 1,1 0-16,0-26 16,-1 27-16,27-27 15,-53 26-15,27-26 16,26 0-16,-26 26 16,25-26-16,1 26 15,-26 0-15,-1 1 16,27-1-16,0-26 15,-26 0-15,25 26 16,1 0-16,0 0 16,0-26-16,0 27 15,-27-1-15,53 0 16,-26-26-16,26 52 16,-26-26-16,0-26 15,26 27-15,0-1 16,0 26-1,0-26-15,0 1 16,0-1-16,0 0 16,0 0-16,0 26 15,0-25-15,0-1 16,0 0-16,0 0 16,0 0-16,0 1 15,26-1 1,-26 26-16,26-52 15,0 53-15,1-27 16,25-26-16,-26 26 16,53 0-16,-27 26 15,27-25-15,25 25 16,-51-26-16,51 27 16,-25-27-16,26 0 15,-1 0-15,1 0 16,0 27-16,26-27 15,26 0-15,-78 0 16,25 0-16,1-26 16,0 27-16,-27-27 15,1 26-15,26-26 16,-1 0-16,1 26 16,-26-26-16,25 26 15,1-26-15,0 26 16,-27-26-16,1 27 15,0-27-15,-1 0 16,-25 26-16,-1-26 16,26 26-16,-51-26 15,51 52-15,1-26 16,-1 1 0,-25-1-16,51 26 15,-25 1-15,0-1 16,-1-26-16,-26 0 15,1 1-15,-1 25 16,1-26-16,-27 0 16,0 27-1,-26-27-15,26-26 16,-26 26 0,0 0 30,0 0-14,0 1-32,0-1 15,0 0 17,0 0-1,-26-26 16,26 26-47,-52 0 15,-1-26 1,27 27-16,-53-27 16,1 0-16,26 26 15,-27-26-15,0 0 16,27 26-16,-27 0 15,27-26-15,26 0 16,-53 0-16,1 0 16,25 0-16,-25 0 15,-1 0-15,-52 0 16,27 0-16,25 0 16,-52 0-16,-26 0 15,26-26-15,0 26 16,-26-26-16,52 0 15,27 26-15,-27-27 16,-26 27-16,26-26 16,27 26-16,25 0 15,-25-26-15,-1 26 16,-25 0-16,25-26 16,-26 26-16,-26-26 15,27 0-15,-1-1 16,26 1-1,53 26-15,-26-26 16,26 26-16,-1 0 94,27-26-94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9:49.118"/>
    </inkml:context>
    <inkml:brush xml:id="br0">
      <inkml:brushProperty name="width" value="0.05833" units="cm"/>
      <inkml:brushProperty name="height" value="0.058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DC27990-ED5D-4E19-AC91-B2235C5D90A5}" emma:medium="tactile" emma:mode="ink">
          <msink:context xmlns:msink="http://schemas.microsoft.com/ink/2010/main" type="writingRegion" rotatedBoundingBox="29516,7374 29732,10081 29061,10135 28845,7428"/>
        </emma:interpretation>
      </emma:emma>
    </inkml:annotationXML>
    <inkml:traceGroup>
      <inkml:annotationXML>
        <emma:emma xmlns:emma="http://www.w3.org/2003/04/emma" version="1.0">
          <emma:interpretation id="{005556BE-FD2D-45B2-B672-DAF59E09E5A4}" emma:medium="tactile" emma:mode="ink">
            <msink:context xmlns:msink="http://schemas.microsoft.com/ink/2010/main" type="paragraph" rotatedBoundingBox="29516,7374 29732,10081 29061,10135 28845,74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5B700F3-0F67-4827-9588-387B250982B5}" emma:medium="tactile" emma:mode="ink">
              <msink:context xmlns:msink="http://schemas.microsoft.com/ink/2010/main" type="line" rotatedBoundingBox="29516,7374 29732,10081 29061,10135 28845,7428"/>
            </emma:interpretation>
          </emma:emma>
        </inkml:annotationXML>
        <inkml:traceGroup>
          <inkml:annotationXML>
            <emma:emma xmlns:emma="http://www.w3.org/2003/04/emma" version="1.0">
              <emma:interpretation id="{38AC7F03-744A-439F-AA06-B29C3F25E371}" emma:medium="tactile" emma:mode="ink">
                <msink:context xmlns:msink="http://schemas.microsoft.com/ink/2010/main" type="inkWord" rotatedBoundingBox="29516,7374 29557,7887 28886,7941 28845,7428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č</emma:literal>
                </emma:interpretation>
                <emma:interpretation id="interp3" emma:lang="" emma:confidence="0">
                  <emma:literal>°</emma:literal>
                </emma:interpretation>
                <emma:interpretation id="interp4" emma:lang="" emma:confidence="0">
                  <emma:literal>ä</emma:literal>
                </emma:interpretation>
              </emma:one-of>
            </emma:emma>
          </inkml:annotationXML>
          <inkml:trace contextRef="#ctx0" brushRef="#br0">8615 1311 0,'0'26'110,"-26"-26"-79,26 26-31,0 0 16,0 0 31,0 1-32,0-1 1,0 0-1,0 0 17,0 0-1,0 0-15,0 1 30,26-27-14,-26 26 15,26-26-32,-26 26 1,26-26-16,0 0 15,1 0 1,-1 0-16,-26 26 16,26-26 15,-26 26-15,26-26-16,0 0 15,1 0 1,25 0-1,-26 27 1,0-27 15,0 0 16,1 0-47,-1 0 31,0 0-15,-26-27 0,26 27-16,-26-26 15,0 0 1,0 0 0,0 0-1,0-1 16,0 1 1,0 0-1,-26 26-15,26-26-16,-26 26 15,26-26-15,-26 26 16,-1 0-1,27-26 1,-26 26 0,0 0-1,0 0 17,0 0-17,0 0 1,-1 0-1,1 0-15,0 0 16,0 0 0,0 0-16,-1 0 15,1 0 1,0 0 0,0 0-16,0 0 15,-1 0 1,1 26-1,0 0-15,0 0 16,0-26 0,26 26-16,0 0 15,-26-26 1,26 27-16,0-1 16,0 0-16,0 0 31,0 0-16,0 1 1,0-1 15,0 0-15,26-26-16,0 0 16,-26 26-16,52-26 15,1 0-15,-1 0 16,0 0-1,-25 0 1,-1 0 15,0 0-15,0 0 0,0 0-1,1 0 1,-27-26-1,26 26-15,-26-26 16,26 0-16,0 26 16,-26-27-1,0 1-15,0 0 16,0 0 0,0 0-1,0-1 16,0 1-15,0 0 15,0 0-31,0 0 32,-26 0-17,26-1-15,-26 27 16,0 0-1,26-26 1,-27 26-16,1 0 16,0 0-1,0 0-15,0 0 16,-1 0 0,-25 26-1,0 1-15,52-1 16,-53 0-16,27 26 15,0-26-15,26 1 16,0 25-16,0-26 16,0 0-1,26 1 1,0-27-16,27 0 16,-27 0-1,26 0 1,27-27-16,-53 1 0,0 26 15,0-26 1,-26 0-16,0 0 16,0-1-1,0 1 17,-26 26-17,-26 26 1,-1 1-1,53-1 1,27-26 62,-27-26-62</inkml:trace>
        </inkml:traceGroup>
        <inkml:traceGroup>
          <inkml:annotationXML>
            <emma:emma xmlns:emma="http://www.w3.org/2003/04/emma" version="1.0">
              <emma:interpretation id="{05E183A2-5989-4F59-8574-D5955B247ED8}" emma:medium="tactile" emma:mode="ink">
                <msink:context xmlns:msink="http://schemas.microsoft.com/ink/2010/main" type="inkWord" rotatedBoundingBox="29404,9839 29425,10106 29335,10113 29314,9846"/>
              </emma:interpretation>
              <emma:one-of disjunction-type="recognition" id="oneOf1">
                <emma:interpretation id="interp5" emma:lang="" emma:confidence="0">
                  <emma:literal>.</emma:literal>
                </emma:interpretation>
                <emma:interpretation id="interp6" emma:lang="" emma:confidence="0">
                  <emma:literal>-</emma:literal>
                </emma:interpretation>
                <emma:interpretation id="interp7" emma:lang="" emma:confidence="0">
                  <emma:literal>F</emma:literal>
                </emma:interpretation>
                <emma:interpretation id="interp8" emma:lang="" emma:confidence="0">
                  <emma:literal>:</emma:literal>
                </emma:interpretation>
                <emma:interpretation id="interp9" emma:lang="" emma:confidence="0">
                  <emma:literal>&lt;</emma:literal>
                </emma:interpretation>
              </emma:one-of>
            </emma:emma>
          </inkml:annotationXML>
          <inkml:trace contextRef="#ctx0" brushRef="#br0" timeOffset="38161.8229">8877 3877 0,'0'-26'172,"0"-1"-156,0 1 15,0 0-16,0 0 32,0 52 125,0 0-172,0 0 16,0 1-1,0-1 1,0 0 15,26-26-31,-26 26 16,0 0 0,0 1-16,26-27 15,-26 26-15,26-26 188,-26-26-157,0-1-31,0 1 31,0 0-31,0 0 31,0 0-15,0-1 109,0 1-109,0 0-1,0 0 17,0 52 77,0 0-93,0 0-16,0 1 15,0-1 1,0 0-1,0 0-15,0 0 32,0 1-1,0-1-15</inkml:trace>
        </inkml:traceGroup>
      </inkml:traceGroup>
    </inkml:traceGroup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9:21.56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51DA01E-EA70-4BE5-A223-3129D9F0EC57}" emma:medium="tactile" emma:mode="ink">
          <msink:context xmlns:msink="http://schemas.microsoft.com/ink/2010/main" type="inkDrawing" rotatedBoundingBox="28201,9872 28305,9872 28305,9887 28201,9887" shapeName="Other"/>
        </emma:interpretation>
      </emma:emma>
    </inkml:annotationXML>
    <inkml:trace contextRef="#ctx0" brushRef="#br0">7855 3772 0,'-26'0'125,"-26"0"-78,26 0 0,78 0 125</inkml:trace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56:21.13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77F17C2-3C5F-4778-A0B8-327146E909C4}" emma:medium="tactile" emma:mode="ink">
          <msink:context xmlns:msink="http://schemas.microsoft.com/ink/2010/main" type="inkDrawing" rotatedBoundingBox="25877,15965 26165,15275 26643,15475 26355,16165" semanticType="callout" shapeName="Other">
            <msink:sourceLink direction="to" ref="{D4D6DFA2-51B2-49C6-82F5-7D5624E46D05}"/>
            <msink:sourceLink direction="from" ref="{D4D6DFA2-51B2-49C6-82F5-7D5624E46D05}"/>
          </msink:context>
        </emma:interpretation>
      </emma:emma>
    </inkml:annotationXML>
    <inkml:trace contextRef="#ctx0" brushRef="#br0">131 171 0,'0'-26'16,"-27"26"-16,27-78 0,0 25 15,0 106 79,-52 25-94,52 27 16,0-26-16,0 25 15,-52-25-15,52-27 0,0 1 16,0-1 0,0 0-16,26-52 15,-26 53-15,52-53 16,27 0-1,-27 0-15,1-53 16,-1 1-16,-26 26 16,26-27-16,1-25 15,-53-1-15,78 1 16,-78 25-16,0 1 16,0 26-16,0-27 15,-52 53 16,52 105-31,-52-52 16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5:02.630"/>
    </inkml:context>
    <inkml:brush xml:id="br0">
      <inkml:brushProperty name="width" value="0.05833" units="cm"/>
      <inkml:brushProperty name="height" value="0.05833" units="cm"/>
      <inkml:brushProperty name="color" value="#774931"/>
      <inkml:brushProperty name="fitToCurve" value="1"/>
    </inkml:brush>
  </inkml:definitions>
  <inkml:traceGroup>
    <inkml:annotationXML>
      <emma:emma xmlns:emma="http://www.w3.org/2003/04/emma" version="1.0">
        <emma:interpretation id="{87F4B90C-69F4-4C65-9A09-24C77C5D1F14}" emma:medium="tactile" emma:mode="ink">
          <msink:context xmlns:msink="http://schemas.microsoft.com/ink/2010/main" type="writingRegion" rotatedBoundingBox="24824,14611 25007,14611 25007,15030 24824,15030"/>
        </emma:interpretation>
      </emma:emma>
    </inkml:annotationXML>
    <inkml:traceGroup>
      <inkml:annotationXML>
        <emma:emma xmlns:emma="http://www.w3.org/2003/04/emma" version="1.0">
          <emma:interpretation id="{93E74ED1-EF88-4CC6-9BAE-1B87E8FBE773}" emma:medium="tactile" emma:mode="ink">
            <msink:context xmlns:msink="http://schemas.microsoft.com/ink/2010/main" type="paragraph" rotatedBoundingBox="24824,14611 25007,14611 25007,15030 24824,150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CFEF58A-088E-4A8B-9FFE-1B40405E282E}" emma:medium="tactile" emma:mode="ink">
              <msink:context xmlns:msink="http://schemas.microsoft.com/ink/2010/main" type="line" rotatedBoundingBox="24824,14611 25007,14611 25007,15030 24824,15030"/>
            </emma:interpretation>
          </emma:emma>
        </inkml:annotationXML>
        <inkml:traceGroup>
          <inkml:annotationXML>
            <emma:emma xmlns:emma="http://www.w3.org/2003/04/emma" version="1.0">
              <emma:interpretation id="{9BBF02F3-BCEC-4C9A-9D50-2C8D6844317D}" emma:medium="tactile" emma:mode="ink">
                <msink:context xmlns:msink="http://schemas.microsoft.com/ink/2010/main" type="inkWord" rotatedBoundingBox="24824,14611 25007,14611 25007,15030 24824,15030"/>
              </emma:interpretation>
            </emma:emma>
          </inkml:annotationXML>
          <inkml:trace contextRef="#ctx0" brushRef="#br0">-1231-457 0,'0'26'187,"0"0"-171,0 1-16,0-1 94,0 0-94,0 0 15,26-26 220,0-26-220,-26 0-15,26 0 16,-26-27-16,0 1 0,27 52 16,-27-52-1,26-1-15,-26 27 16,0 0-16,0 0 15,26 26 1,-26 26 78,0 0-94,0 26 15,0-25-15,0 25 16,0 0-16,0-26 16,0 27-16,0-1 15,26-26 1,-26 1-16,0-54 109,0 1-77,0 0-17,0 0 16</inkml:trace>
        </inkml:traceGroup>
      </inkml:traceGroup>
    </inkml:traceGroup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3:25.175"/>
    </inkml:context>
    <inkml:brush xml:id="br0">
      <inkml:brushProperty name="width" value="0.16667" units="cm"/>
      <inkml:brushProperty name="height" value="0.16667" units="cm"/>
      <inkml:brushProperty name="color" value="#57D200"/>
      <inkml:brushProperty name="fitToCurve" value="1"/>
    </inkml:brush>
    <inkml:brush xml:id="br1">
      <inkml:brushProperty name="width" value="0.05833" units="cm"/>
      <inkml:brushProperty name="height" value="0.05833" units="cm"/>
      <inkml:brushProperty name="color" value="#57D200"/>
      <inkml:brushProperty name="fitToCurve" value="1"/>
    </inkml:brush>
  </inkml:definitions>
  <inkml:traceGroup>
    <inkml:annotationXML>
      <emma:emma xmlns:emma="http://www.w3.org/2003/04/emma" version="1.0">
        <emma:interpretation id="{14DC19AB-FF43-493C-B5A5-3F989CE98A86}" emma:medium="tactile" emma:mode="ink">
          <msink:context xmlns:msink="http://schemas.microsoft.com/ink/2010/main" type="writingRegion" rotatedBoundingBox="23804,2957 19891,2647 19990,1398 23903,1708"/>
        </emma:interpretation>
      </emma:emma>
    </inkml:annotationXML>
    <inkml:traceGroup>
      <inkml:annotationXML>
        <emma:emma xmlns:emma="http://www.w3.org/2003/04/emma" version="1.0">
          <emma:interpretation id="{7F21872B-113A-416E-883E-A93CCD56BAB5}" emma:medium="tactile" emma:mode="ink">
            <msink:context xmlns:msink="http://schemas.microsoft.com/ink/2010/main" type="paragraph" rotatedBoundingBox="23804,2957 19891,2647 19990,1398 23903,17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BD3E2C6-3F48-4DAB-BC0A-25FD7C643402}" emma:medium="tactile" emma:mode="ink">
              <msink:context xmlns:msink="http://schemas.microsoft.com/ink/2010/main" type="line" rotatedBoundingBox="23804,2957 19891,2647 19990,1398 23903,1708"/>
            </emma:interpretation>
          </emma:emma>
        </inkml:annotationXML>
        <inkml:traceGroup>
          <inkml:annotationXML>
            <emma:emma xmlns:emma="http://www.w3.org/2003/04/emma" version="1.0">
              <emma:interpretation id="{ACCB3FE1-275D-40D8-89D0-399F79A85056}" emma:medium="tactile" emma:mode="ink">
                <msink:context xmlns:msink="http://schemas.microsoft.com/ink/2010/main" type="inkWord" rotatedBoundingBox="23828,2647 21893,2493 21944,1852 23879,2006">
                  <msink:destinationLink direction="with" ref="{EC5B3E36-4408-47BC-98A8-12DA708DB08C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1912 445 0,'0'26'313,"0"1"-298,0-1-15,0 0 16,0 0 0,0 0-16,0 1 31,0-1-31,0 0 15,-26 0-15,26 0 16,0 1 0,-26-27-1,-1 26-15,27 0 16,-26-26 0,26 26-16,0 0 15,0-52 95,0 0-79,0 0-16,26 26 1,-26-26-16,27 26 16,-27-27-16,0 1 15,26 26 1,0 0-16,-26-26 16,26 26-1,0 0 16,0 0-15,1 0 31,-1 0 0,-26 26-16,0 0-15,26-26-16,0 27 15,-26-1 1,0 0-16,0 0 47,26-26 156,-26-26-187,0 0-1,53 0-15,-27 26 16,0-27-1,0 27-15,-26-26 32,27 26 108,-1 0-77,0 0-48,-26 26-15,52-26 16,-52 27-16,26-1 16,1-26-16,-1 26 15,-26 0 48,0 0-48,0 0 17,0 1-17,0-1 1,0 0 281,0 0-297,-26-26 62</inkml:trace>
          <inkml:trace contextRef="#ctx0" brushRef="#br0" timeOffset="1271.922">3064 812 0,'-26'-26'141,"0"26"-141,0 0 15,-27 0-15,27 0 16,-53 0-16,27 0 16,26 0-1,-27 0-15,27 0 16,0 0-16,0 0 15,26 26 17,0 0-17,0 0-15,0 0 32,0 1-32,26-27 31,-26 26-16,52 0-15,1-26 16,-27 0-16,53 0 16,-53 0-16,52 0 15,-25 0-15,-1 0 16,-52-26 31,0 0 62,0 52-15,0 0-94,0 0 16,26-26-16,-26 26 15,0 1-15,-26-27 94,0 0-94,26-27 16</inkml:trace>
          <inkml:trace contextRef="#ctx0" brushRef="#br0" timeOffset="2383.9829">3719 838 0,'-105'52'140,"105"-25"-140,0-1 16,-26-26 0,0 0-16,26 26 31,-27-26 31,27 26-46,-26-26-16,0 0 16,26 26-1,-26-26-15,26 27 16,-26-27-16,26 26 15,-27-26-15,1 0 32,26 26 93</inkml:trace>
          <inkml:trace contextRef="#ctx0" brushRef="#br0" timeOffset="2927.4762">3378 864 0,'26'0'16,"-26"26"-16,53 27 15,-27-1 1,0-26-16,0-26 16,1 27-16,-27 25 15,26-52 1,0 26-16,0-26 15,-26 26-15,0 0 16,26-26-16,1 27 16,-27-1-1,26-26 1</inkml:trace>
        </inkml:traceGroup>
        <inkml:traceGroup>
          <inkml:annotationXML>
            <emma:emma xmlns:emma="http://www.w3.org/2003/04/emma" version="1.0">
              <emma:interpretation id="{22EBF375-3471-4E42-9946-D206C626E89D}" emma:medium="tactile" emma:mode="ink">
                <msink:context xmlns:msink="http://schemas.microsoft.com/ink/2010/main" type="inkWord" rotatedBoundingBox="21281,2757 19891,2647 19990,1398 21380,1508">
                  <msink:destinationLink direction="from" ref="{22AE9771-692C-4716-9067-3AF8E3B42597}"/>
                </msink:context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1" timeOffset="-15214.9213">79 0 0,'0'26'47,"0"1"-32,0 25 1,0 0 0,0-26-16,0 1 15,0-1-15,0 0 16,0 26-16,0 27 15,0-53-15,-26 26 16,26 1-16,-26-53 16,26 52-16,0-26 15,0 1-15,0 25 16,0-26 0,0 0-16,0 1 15,0-1 1,0 0-1,-27-26 64,27-52-64</inkml:trace>
          <inkml:trace contextRef="#ctx0" brushRef="#br1" timeOffset="-13832.948">-183 786 0,'26'0'47,"0"26"-47,1-26 0,25 0 16,0 0-16,27 0 16,-27 0-1,1 0-15,-1 0 16,27 0-16,-53-26 15,0 26-15,0 0 16</inkml:trace>
          <inkml:trace contextRef="#ctx0" brushRef="#br1" timeOffset="-14479.5517">0 105 0,'79'0'16,"26"0"-16,-53 0 16,27 0-16,-1 0 31,-25 0-31,-27 0 62,0 0-15,0 0-31</inkml:trace>
          <inkml:trace contextRef="#ctx0" brushRef="#br0" timeOffset="-2760.0207">524 864 0,'26'0'156,"0"0"-140,1 0 0,-1 0-1,26 0-15,-26 0 16,53 0-16,-27-26 16,1 26-16,-1 0 15,0 0-15,1 0 16,-27 0-16,0 0 15,0 0 1,1 0 47,-1 0-1,-26 26-46,26-26-1,-26 26 1,0 1 62,-26-27-78,0 0 31,-1 0-31,1 0 16,26 26 0,-26-26 15,26 26-16,-26-26-15,0 26 32,26 0-17,0 1 17,0-1-32,0 0 15,0 0 16,26 0-31,0 0 16,-26 1 0,0-1-16,0 0 93,0 0-77,-26-26 0,0 0-1,-1 26 1,1-26-16,0 0 16,0 0-16,0 0 15,-1 0 1,1 0-16,0 0 15,0 0 1,0 0 0,0 0-16,-27-26 15,27 0 1,-26 26-16,25-26 0,1 26 16,-26-26-1,26 26-15,-27-27 16,1 27-16,26-26 15</inkml:trace>
          <inkml:trace contextRef="#ctx0" brushRef="#br0" timeOffset="-4528.0041">786 733 0,'0'27'16,"0"25"-1,0-26-15,0 0 16,0 27-16,-26-27 16,26 0-16,-26 26 15,-1-25-15,27-1 16,-26 0-1,26 0-15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6:09.87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26FD21D-4D11-42EB-AEE1-520D86C7BABB}" emma:medium="tactile" emma:mode="ink">
          <msink:context xmlns:msink="http://schemas.microsoft.com/ink/2010/main" type="inkDrawing" rotatedBoundingBox="11873,16667 13871,1597 14356,1662 12359,16732" semanticType="callout" shapeName="Other">
            <msink:sourceLink direction="with" ref="{4C332969-2ED9-4AC6-9F07-7FCD8BC69E14}"/>
            <msink:sourceLink direction="with" ref="{3BFB2EBA-2342-4965-A368-FCB97B6DD6DB}"/>
          </msink:context>
        </emma:interpretation>
      </emma:emma>
    </inkml:annotationXML>
    <inkml:trace contextRef="#ctx0" brushRef="#br0">1707 0 0,'-53'0'156,"53"26"-140,0 26 15,0-26 0,0 27-15,0-1 0,0 53-1,0-53-15,0 1 16,0 25 0,0-25-1,0-27 1,0 26-1,0-26 1,0 27 0,0-1-1,0-26 1,0 27 0,-26-53-1,26 26-15,0 26 31,0 0-15,0-25 0,0 25-16,0-26 15,0 27-15,-52-1 16,52-26-16,0 27 16,0 25-1,0-52 1,0 27-1,-53-1 1,53-26 0,0 27-1,0 25 1,-52-78 0,52 26-16,0 53 15,0-1 1,-26-78-1,26 27-15,0 25 16,0-26 0,0 27 15,0-1-15,0-26-1,0 53 1,0-53-16,0 26 15,0 27 1,0-53-16,0 26 0,0-25 16,0 25-1,0 26 1,0-51-16,-53 51 16,53-25-1,0-27-15,0 52 16,-52-25-1,52-27-15,0 26 16,0 1-16,0-27 16,0 26-16,0-26 15,0 53 1,0-1 0,0-51-1,0 51 1,0-25-16,0-27 0,-52 52 15,52-25 1,0-27-16,0 26 16,0-26-16,0 27 15,0 25-15,-53-25 16,53 25-16,0-25 16,0-27-16,0 26 15,0 1-15,0-27 16,-26 26-16,26 1 15,0-27-15,0 26 16,0-26-16,0 27 16,0-1-16,0-26 0,0 27 15,0-27-15,0 26 16,0 0-16,0-25 16,0 25-16,0-26 15,0 27-15,-52-1 16,52-26-16,0 27 15,0-27-15,0 26 16,0 0-16,0-25 16,0 25-16,0-26 15,0 27-15,0-1 16,0-26-16,0 26 16,0-25-16,0 25 15,0 27-15,0-27 0,0 0 16,-53 1-16,53-27 15,0 26-15,0 1 16,0 25 0,0-25-16,-52-1 15,52-26-15,0 26 16,0 1-16,0-27 16,0 26-16,-26 1 15,26-27-15,0 26 16,0 27-1,0-27-15,-53 1 16,53-27-16,0 26 16,0 1-16,0-27 15,0 79-15,0-53 16,0 0 0,-52 1-16,52 25 15,0-52 1,-52 53-1,52-1 1,0-51 0,0 25-16,-53 0 15,53 1 1,0 25 0,0-25-16,-26-27 15,26 52 1,-52 1-16,52 0 15,-53-27 1,53 0 0,0 27-1,-52 26 1,52-53 0,0 0-16,0 1 15,-52 51 1,52-77-16,0 77 15,-53 1 1,53-79 0,0 53-16,-52-27 15,52-26-15,0 79 16,-53-52 0,53-1-16,0-26 15,0 26-15,-52 1 16,52-27-16,0 26 15,-52 53 1,52-79-16,0 27 16,0-1-16,-27-26 15,27 27-15,0 25 16,0-25 0,-52-1-1,52 0 1,0 1-16,0 51 15,0-25 1,0-53-16,0 27 16,0-1-16,0-26 15,0 26-15,-52 1 16,52-1 0,0 27-1,-53-1 1,53-25-1,0-1-15,0 0 16,0-25-16,0 25 0,0-26 16,0 27-1,0-1-15,0-26 0,0 26 16,0-25-16,0 25 16,0 27-1,0-27 1,0 0-16,0-26 15,0 27-15,0-1 16,0 27 0,0-27-16,0 1 15,0-27-15,0 26 16,0 0-16,0 1 16,0 25-16,0-51 15,0 25-15,0 0 16,0-25-16,0 25 0,0-26 15,0 26-15,0 27 16,0-27-16,0 27 16,0-27-16,0-26 15,0 53-15,-52-27 16,52-25-16,0 51 16,0 1-16,0-27 15,0 27-15,0-53 16,0 52-16,0-25 15,0-1-15,0 27 16,0-1-16,0-25 16,0 25-16,0 1 0,0-27 15,0 27-15,-52 25 16,52-25-16,0-27 16,0 27-16,0-1 15,0-25-15,0 25 16,0 1-16,0 26 15,0-27-15,-27 1 16,27-1-16,0-25 16,0 25-16,0 1 15,0-1-15,0 27 16,0 0-16,0 0 16,0-53-16,0 0 15,0 1-15,0-158 31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06:15.76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9614525-585C-4984-82A0-E3FAABF4B95D}" emma:medium="tactile" emma:mode="ink">
          <msink:context xmlns:msink="http://schemas.microsoft.com/ink/2010/main" type="inkDrawing" rotatedBoundingBox="8641,15263 9013,14781 9237,14955 8865,15436" semanticType="callout" shapeName="Other">
            <msink:sourceLink direction="with" ref="{D4D6DFA2-51B2-49C6-82F5-7D5624E46D05}"/>
          </msink:context>
        </emma:interpretation>
      </emma:emma>
    </inkml:annotationXML>
    <inkml:trace contextRef="#ctx0" brushRef="#br0">456 0 0,'-131'52'0,"26"0"0,27 1 16,-1-1-16,27 1 15,52-27-15,0 52 16,26 1-1,26-79 1,27 78-16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22:15:17.19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8EEEAFE-53D8-4D8B-BAA2-CB28CA32C204}" emma:medium="tactile" emma:mode="ink">
          <msink:context xmlns:msink="http://schemas.microsoft.com/ink/2010/main" type="writingRegion" rotatedBoundingBox="1944,4384 2560,4586 2410,5045 1794,4844"/>
        </emma:interpretation>
      </emma:emma>
    </inkml:annotationXML>
    <inkml:traceGroup>
      <inkml:annotationXML>
        <emma:emma xmlns:emma="http://www.w3.org/2003/04/emma" version="1.0">
          <emma:interpretation id="{A600636B-BC61-4640-8497-F8E6E97FA90A}" emma:medium="tactile" emma:mode="ink">
            <msink:context xmlns:msink="http://schemas.microsoft.com/ink/2010/main" type="paragraph" rotatedBoundingBox="1944,4384 2560,4586 2410,5045 1794,48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89368FA-61EF-47FA-B4FD-8D4A183DC62F}" emma:medium="tactile" emma:mode="ink">
              <msink:context xmlns:msink="http://schemas.microsoft.com/ink/2010/main" type="line" rotatedBoundingBox="1944,4384 2560,4586 2410,5045 1794,4844"/>
            </emma:interpretation>
          </emma:emma>
        </inkml:annotationXML>
        <inkml:traceGroup>
          <inkml:annotationXML>
            <emma:emma xmlns:emma="http://www.w3.org/2003/04/emma" version="1.0">
              <emma:interpretation id="{0CA5CFD5-D764-4DD6-9AFD-F324A6D7E551}" emma:medium="tactile" emma:mode="ink">
                <msink:context xmlns:msink="http://schemas.microsoft.com/ink/2010/main" type="inkWord" rotatedBoundingBox="1928,4432 2233,4532 2099,4941 1795,484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164 98 0,'0'-33'250,"0"-32"-203,-65 65 140,65 33-171,-32-33 15,32 32-31,0 34 47,0-34-16,0 33-15,-65-65 0,65 65-1,0-32 48,32-33-32,1 0 63,32 0 62</inkml:trace>
          <inkml:trace contextRef="#ctx0" brushRef="#br0" timeOffset="856.5649">392 65 0,'0'-65'78,"0"98"16,-32-33-94,32 32 15,0 34 1,0-34 0,-65 33 15,65 0 16,0-32 31</inkml:trace>
        </inkml:traceGroup>
        <inkml:traceGroup>
          <inkml:annotationXML>
            <emma:emma xmlns:emma="http://www.w3.org/2003/04/emma" version="1.0">
              <emma:interpretation id="{A812848C-D116-4279-B1C6-C734B4E0C9C6}" emma:medium="tactile" emma:mode="ink">
                <msink:context xmlns:msink="http://schemas.microsoft.com/ink/2010/main" type="inkWord" rotatedBoundingBox="2138,4719 2344,4786 2323,4854 2117,4787"/>
              </emma:interpretation>
              <emma:one-of disjunction-type="recognition" id="oneOf1"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-</emma:literal>
                </emma:interpretation>
                <emma:interpretation id="interp3" emma:lang="" emma:confidence="0">
                  <emma:literal>E</emma:literal>
                </emma:interpretation>
                <emma:interpretation id="interp4" emma:lang="" emma:confidence="0">
                  <emma:literal>í</emma:literal>
                </emma:interpretation>
                <emma:interpretation id="interp5" emma:lang="" emma:confidence="0">
                  <emma:literal>T</emma:literal>
                </emma:interpretation>
              </emma:one-of>
            </emma:emma>
          </inkml:annotationXML>
          <inkml:trace contextRef="#ctx0" brushRef="#br0" timeOffset="2056.5544">295 261 0,'32'0'109,"66"0"-77,-66 0-17,34 0 95</inkml:trace>
        </inkml:traceGroup>
        <inkml:traceGroup>
          <inkml:annotationXML>
            <emma:emma xmlns:emma="http://www.w3.org/2003/04/emma" version="1.0">
              <emma:interpretation id="{4FD1296C-97A2-48C9-B93C-9474BCC11F84}" emma:medium="tactile" emma:mode="ink">
                <msink:context xmlns:msink="http://schemas.microsoft.com/ink/2010/main" type="inkWord" rotatedBoundingBox="2229,4477 2376,4526 2361,4574 2214,4525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1464.2795">392 0 0,'33'0'140,"32"0"-124,0 0 0</inkml:trace>
        </inkml:traceGroup>
        <inkml:traceGroup>
          <inkml:annotationXML>
            <emma:emma xmlns:emma="http://www.w3.org/2003/04/emma" version="1.0">
              <emma:interpretation id="{1CBE69C5-029D-4D37-AE2C-B0734954FC17}" emma:medium="tactile" emma:mode="ink">
                <msink:context xmlns:msink="http://schemas.microsoft.com/ink/2010/main" type="inkWord" rotatedBoundingBox="2148,4821 2451,4920 2410,5045 2107,4946"/>
              </emma:interpretation>
              <emma:one-of disjunction-type="recognition" id="oneOf3">
                <emma:interpretation id="interp7" emma:lang="" emma:confidence="0">
                  <emma:literal>-</emma:literal>
                </emma:interpretation>
                <emma:interpretation id="interp8" emma:lang="" emma:confidence="0">
                  <emma:literal>r</emma:literal>
                </emma:interpretation>
                <emma:interpretation id="interp9" emma:lang="" emma:confidence="0">
                  <emma:literal>P</emma:literal>
                </emma:interpretation>
                <emma:interpretation id="interp10" emma:lang="" emma:confidence="0">
                  <emma:literal>p</emma:literal>
                </emma:interpretation>
                <emma:interpretation id="interp11" emma:lang="" emma:confidence="0">
                  <emma:literal>=</emma:literal>
                </emma:interpretation>
              </emma:one-of>
            </emma:emma>
          </inkml:annotationXML>
          <inkml:trace contextRef="#ctx0" brushRef="#br0" timeOffset="2956.6132">295 424 0,'0'-33'125,"65"33"46,-33 0-155,33 0 0,1 0 15,-34 0 16,33 0-16,-65 33 94</inkml:trace>
        </inkml:traceGroup>
      </inkml:traceGroup>
    </inkml:traceGroup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22:15:25.23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B7004DB-96F6-44D9-BAD7-1928946B9E2B}" emma:medium="tactile" emma:mode="ink">
          <msink:context xmlns:msink="http://schemas.microsoft.com/ink/2010/main" type="writingRegion" rotatedBoundingBox="26555,15982 27289,16091 27225,16516 26492,16407"/>
        </emma:interpretation>
      </emma:emma>
    </inkml:annotationXML>
    <inkml:traceGroup>
      <inkml:annotationXML>
        <emma:emma xmlns:emma="http://www.w3.org/2003/04/emma" version="1.0">
          <emma:interpretation id="{239AFBFC-B3F8-49F7-B585-0F2BD8D1A8FF}" emma:medium="tactile" emma:mode="ink">
            <msink:context xmlns:msink="http://schemas.microsoft.com/ink/2010/main" type="paragraph" rotatedBoundingBox="26555,15982 27289,16091 27225,16516 26492,164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6ABE8CD-218B-42CA-84CD-35B9D81B0FF5}" emma:medium="tactile" emma:mode="ink">
              <msink:context xmlns:msink="http://schemas.microsoft.com/ink/2010/main" type="line" rotatedBoundingBox="26555,15982 27289,16091 27225,16516 26492,16407"/>
            </emma:interpretation>
          </emma:emma>
        </inkml:annotationXML>
        <inkml:traceGroup>
          <inkml:annotationXML>
            <emma:emma xmlns:emma="http://www.w3.org/2003/04/emma" version="1.0">
              <emma:interpretation id="{2C72B4C1-2BF4-411E-9B72-6A79E7661A0E}" emma:medium="tactile" emma:mode="ink">
                <msink:context xmlns:msink="http://schemas.microsoft.com/ink/2010/main" type="inkWord" rotatedBoundingBox="26554,15989 26792,16024 26730,16440 26492,16404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228 34 0,'0'-33'297,"-65"33"-250,-1 0-31,66 33 15,-32-33-31,32 33 31,-65-33 0,65 65 1,0 0-1,0-33-16,0 33 1,0-32 15,0 32 32,32-65-48,1 0 17,32 0-1,0 0 0,-65-32 110</inkml:trace>
        </inkml:traceGroup>
        <inkml:traceGroup>
          <inkml:annotationXML>
            <emma:emma xmlns:emma="http://www.w3.org/2003/04/emma" version="1.0">
              <emma:interpretation id="{82522694-D15D-4D03-BDB3-9EF4A57A9CAB}" emma:medium="tactile" emma:mode="ink">
                <msink:context xmlns:msink="http://schemas.microsoft.com/ink/2010/main" type="inkWord" rotatedBoundingBox="26997,16082 27284,16125 27225,16516 26939,16473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779.0853">488 67 0,'0'65'94,"0"0"-78,0-33-1,0 33 1,0-32-1,-65 32 17,65 0 15</inkml:trace>
          <inkml:trace contextRef="#ctx0" brushRef="#br0" timeOffset="1949.0376">423 294 0,'33'-32'62,"32"32"-31,-33 0 1,33 0-17,-32 0 17,32 0-17,-65 32 63</inkml:trace>
        </inkml:traceGroup>
        <inkml:traceGroup>
          <inkml:annotationXML>
            <emma:emma xmlns:emma="http://www.w3.org/2003/04/emma" version="1.0">
              <emma:interpretation id="{7C596420-892D-4116-807B-DBD1C4759F45}" emma:medium="tactile" emma:mode="ink">
                <msink:context xmlns:msink="http://schemas.microsoft.com/ink/2010/main" type="inkWord" rotatedBoundingBox="26967,16443 27191,16477 27186,16510 26962,16477"/>
              </emma:interpretation>
              <emma:one-of disjunction-type="recognition" id="oneOf2">
                <emma:interpretation id="interp2" emma:lang="" emma:confidence="0">
                  <emma:literal>-</emma:literal>
                </emma:interpretation>
                <emma:interpretation id="interp3" emma:lang="" emma:confidence="0">
                  <emma:literal>.</emma:literal>
                </emma:interpretation>
                <emma:interpretation id="interp4" emma:lang="" emma:confidence="0">
                  <emma:literal>E</emma:literal>
                </emma:interpretation>
                <emma:interpretation id="interp5" emma:lang="" emma:confidence="0">
                  <emma:literal>#</emma:literal>
                </emma:interpretation>
                <emma:interpretation id="interp6" emma:lang="" emma:confidence="0">
                  <emma:literal>T</emma:literal>
                </emma:interpretation>
              </emma:one-of>
            </emma:emma>
          </inkml:annotationXML>
          <inkml:trace contextRef="#ctx0" brushRef="#br0" timeOffset="2683.216">423 457 0,'33'0'125,"32"0"-94,-33 0 1,33 0-1,-32 0 31</inkml:trace>
        </inkml:traceGroup>
        <inkml:traceGroup>
          <inkml:annotationXML>
            <emma:emma xmlns:emma="http://www.w3.org/2003/04/emma" version="1.0">
              <emma:interpretation id="{0E5402F2-0063-4771-8BF5-7D8B228037CA}" emma:medium="tactile" emma:mode="ink">
                <msink:context xmlns:msink="http://schemas.microsoft.com/ink/2010/main" type="inkWord" rotatedBoundingBox="27032,16053 27255,16087 27251,16120 27028,16087"/>
              </emma:interpretation>
              <emma:one-of disjunction-type="recognition" id="oneOf3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1362.1101">488 67 0,'65'0'125,"-32"0"-110,32 0 1,0 0-1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13:10.90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9EB1F1B-EF43-4DDE-86D8-E521CAA6749E}" emma:medium="tactile" emma:mode="ink">
          <msink:context xmlns:msink="http://schemas.microsoft.com/ink/2010/main" type="inkDrawing" rotatedBoundingBox="19980,9898 19995,9898 19995,9913 19980,9913" shapeName="Other">
            <msink:destinationLink direction="with" ref="{0C1F3DB0-1CD0-4D55-8C4D-3F4E05DEA6A3}"/>
          </msink:context>
        </emma:interpretation>
      </emma:emma>
    </inkml:annotationXML>
    <inkml:trace contextRef="#ctx0" brushRef="#br0">268-7956 0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37:53.40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C06E1B3-99DE-4B9B-850F-A157F72BDEB9}" emma:medium="tactile" emma:mode="ink">
          <msink:context xmlns:msink="http://schemas.microsoft.com/ink/2010/main" type="inkDrawing"/>
        </emma:interpretation>
      </emma:emma>
    </inkml:annotationXML>
    <inkml:trace contextRef="#ctx0" brushRef="#br0">-5106-571 0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20:11.71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13FB2CE-08EC-4E14-854B-3A4CB2C049AC}" emma:medium="tactile" emma:mode="ink">
          <msink:context xmlns:msink="http://schemas.microsoft.com/ink/2010/main" type="inkDrawing" rotatedBoundingBox="31160,18375 31682,18310 31688,18358 31166,18423" shapeName="Other"/>
        </emma:interpretation>
      </emma:emma>
    </inkml:annotationXML>
    <inkml:trace contextRef="#ctx0" brushRef="#br0">3905 1680 0,'52'0'94,"-26"0"-78,53 0-1,-27 0-15,-26 0 16,27 0-16,-1 0 15,-26-52-15,27 52 16,-1 0-16,1 0 16,-80 0 46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40:48.933"/>
    </inkml:context>
    <inkml:brush xml:id="br0">
      <inkml:brushProperty name="width" value="0.16667" units="cm"/>
      <inkml:brushProperty name="height" value="0.16667" units="cm"/>
      <inkml:brushProperty name="color" value="#FFF200"/>
      <inkml:brushProperty name="fitToCurve" value="1"/>
    </inkml:brush>
    <inkml:brush xml:id="br1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B046F6B-6CE0-41EA-B9E1-E1AEE2B03678}" emma:medium="tactile" emma:mode="ink">
          <msink:context xmlns:msink="http://schemas.microsoft.com/ink/2010/main" type="writingRegion" rotatedBoundingBox="30519,2382 31474,8695 27553,9288 26599,2974"/>
        </emma:interpretation>
      </emma:emma>
    </inkml:annotationXML>
    <inkml:traceGroup>
      <inkml:annotationXML>
        <emma:emma xmlns:emma="http://www.w3.org/2003/04/emma" version="1.0">
          <emma:interpretation id="{6140CF72-0EE0-45B4-B071-5E37A2A1C721}" emma:medium="tactile" emma:mode="ink">
            <msink:context xmlns:msink="http://schemas.microsoft.com/ink/2010/main" type="paragraph" rotatedBoundingBox="30519,2382 31474,8695 27553,9288 26599,29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C33517-A6D1-476F-9221-5A6A317EFF90}" emma:medium="tactile" emma:mode="ink">
              <msink:context xmlns:msink="http://schemas.microsoft.com/ink/2010/main" type="line" rotatedBoundingBox="30519,2382 31474,8695 27553,9288 26599,2974"/>
            </emma:interpretation>
          </emma:emma>
        </inkml:annotationXML>
        <inkml:traceGroup>
          <inkml:annotationXML>
            <emma:emma xmlns:emma="http://www.w3.org/2003/04/emma" version="1.0">
              <emma:interpretation id="{648511D4-0FEE-4880-B912-3AE68B5988E9}" emma:medium="tactile" emma:mode="ink">
                <msink:context xmlns:msink="http://schemas.microsoft.com/ink/2010/main" type="inkWord" rotatedBoundingBox="30519,2382 31474,8695 27553,9288 26599,2974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1832 4473 0,'26'0'47,"-26"-79"0,0 1-47,0 51 16,0-51-16,0-1 15,0 1-15,0-27 16,0 0-16,0 27 16,0-27-16,0 0 15,0 27-15,0-1 16,0 1-16,0-1 15,0 27-15,0-1 16,0-25-16,0 52 16,0-53-16,0 53 15,0-27-15,0 1 16,0 26-16,0-26 16,26-1-16,-26 27 15,0-26-15,0 25 16,0 1-1,0 0-15,27 0 16,-27 0-16,0-27 16,0 27-16,0-26 15,0 26-15,0-27 16,0 1-16,0 26 16,0-27-16,26 27 15,-26-26-15,0-1 16,0 1-1,0 26-15,0 0 16,0-27-16,0 1 16,0 26-1,0-1 1,0 1-16,0 0 16,0 0-16,0-26 15,0 25-15,-26-25 16,26 26-16,-27-27 15,27 27-15,0 0 16,0-26-16,-26-1 16,26 27-16,-26-26 15,0-1-15,0 27 16,26-26 0,-27-1-16,1 27 15,26 0-15,-26-26 16,0 26-1,26-1-15,-26 1 16,26 0 0,-26-26-16,-1 52 15,1-53-15,26 1 16,-26 52-16,0-52 16,-27-1-16,53 27 15,-26 0-15,-26-27 16,26 27-16,0-26 15,-1 26-15,-25-27 16,26 53-16,0-52 16,-1 26-16,-25 26 15,52-26-15,-52-27 16,-1 27-16,27 0 16,-26 26-16,-1-53 15,-25 27-15,25 0 16,1-26-16,-26-1 15,-27 1-15,26 26 16,27 26 0,-53-53-16,27 27 15,-1 0-15,0 0 16,53 0-16,-52-1 16,52 27-16,-1-26 15,-25 26-15,0-26 16,25 26-1,1 0-15,0 0 16,0 0 0,0 0-1,-1 0 1,1 0-16,0 0 16,-52 0-16,25 26 15,1-26-15,-27 26 16,-26 1-16,53-27 15,0 26-15,-27 0 16,27-26-16,26 26 16,-27 0-16,27-26 15,0 0 1,26 27-16,-26-1 16,0-26-16,26 26 15,0 0-15,-27 0 16,1 1-1,26-1-15,-26 0 16,26 0-16,-26 26 16,0-52-16,-1 53 15,27-1-15,-26 1 16,0-27 0,0 0-16,0 26 15,26 1-15,-27-1 16,27-26-1,-26 0-15,0 1 16,26-1-16,0 0 16,0 26-16,0-25 15,-26 25-15,26-26 16,0 53-16,0-27 16,0-26-16,-26 27 15,26 25-15,0-52 16,-26 27-16,26-1 15,0-26-15,-27 27 16,27-27-16,0 26 16,0 1-16,0-27 15,0 26-15,0-26 16,0 53 0,0-27-16,0-26 15,-26 27-15,26-1 16,0-26-16,0 53 15,0-27-15,0-26 16,0 27-16,0-27 16,0 26-16,0 1 15,0-1-15,0-26 16,0 27-16,0-1 16,0 0-16,0-25 15,0 51-15,0-52 16,0 53-16,0-27 15,0-26-15,0 53 16,0-27-16,0 1 16,0-1-16,0 0 15,0 1-15,0 25 16,0-51-16,0 51 16,0-25-16,0-1 15,0 26-15,0-25 16,0-1-16,0 1 15,0-1-15,0 26 16,0-25 0,0-27-16,0 26 15,0 27-15,0-53 16,0 27-16,0-27 16,0 52-16,0-25 15,0-27-15,0 26 16,0-26-16,0 27 15,0-27-15,26 0 16,-26 26-16,27 1 16,-1-27-16,0 53 15,0-27-15,-26-26 16,52 0-16,-25 1 16,-27-1-16,52-26 15,-26 26-15,0 0 16,27 0-16,-1 0 15,1 1-15,-1-27 16,0 0-16,-26 26 16,27 0-16,-1-26 15,-52 26-15,26-26 16,27 26-16,-1-26 31,0 27-31,1-27 0,25 26 16,1-26-1,-27 26-15,1-26 16,25 26-16,-25-26 16,25 0-16,1 0 15,-53 0-15,53 0 16,-1 0-16,-26 0 16,1 0-16,-1 0 15,1 0-15,-1-26 16,0 26-16,-26-26 15,53 26-15,-53 0 16,27 0-16,-1 0 16,-26-26-1,0 26-15,1 0 16,-1 0 93,0 0-93,0 0 0,0 0-16,0 0 15,1 0 1,-1 0-16,0 0 187,0 0-171,0 0-16,-26 26 16,27-26-16</inkml:trace>
          <inkml:trace contextRef="#ctx0" brushRef="#br0" timeOffset="1409.6625">811 4604 0,'78'26'63,"-51"-26"-63,25 26 15,0 0-15,-52 0 16,26-26-16,1 0 16,-27 27-1,0-1 1,26-26-16,0 26 15,26 0-15,-25 0 16,25 1-16,0 25 16,1-26-1,-1 0-15,-26 1 32,-52-27 93,-26 0-125,26 0 15,-27 0-15,1 0 16,26 0-16,-27 0 15,27 0 1,0 0-16,0 0 63,-1 0-48,1 0 1,-26 0-16,0 0 15,25 0 1,-51 0 0,-1 0-1,53 0 1,0 0 93,52-27 63,-26-25-156,0 26-16,0 0 15,0-1 1</inkml:trace>
          <inkml:trace contextRef="#ctx0" brushRef="#br1" timeOffset="-3.49468E6">-354 5996 0</inkml:trace>
        </inkml:traceGroup>
      </inkml:traceGroup>
    </inkml:traceGroup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41:05.597"/>
    </inkml:context>
    <inkml:brush xml:id="br0">
      <inkml:brushProperty name="width" value="0.16667" units="cm"/>
      <inkml:brushProperty name="height" value="0.16667" units="cm"/>
      <inkml:brushProperty name="color" value="#FFA6CC"/>
      <inkml:brushProperty name="fitToCurve" value="1"/>
    </inkml:brush>
  </inkml:definitions>
  <inkml:traceGroup>
    <inkml:annotationXML>
      <emma:emma xmlns:emma="http://www.w3.org/2003/04/emma" version="1.0">
        <emma:interpretation id="{929751B4-F06F-45A2-88A6-3C1BD730441C}" emma:medium="tactile" emma:mode="ink">
          <msink:context xmlns:msink="http://schemas.microsoft.com/ink/2010/main" type="inkDrawing" rotatedBoundingBox="30643,9465 31161,16468 27381,16747 26863,9745" hotPoints="30827,9904 30651,16204 27368,16113 27545,9812" semanticType="enclosure" shapeName="Rectangle">
            <msink:sourceLink direction="with" ref="{790EC603-87B6-4526-A5EA-686AA3D1AE89}"/>
          </msink:context>
        </emma:interpretation>
      </emma:emma>
    </inkml:annotationXML>
    <inkml:trace contextRef="#ctx0" brushRef="#br0">3373 3836 0,'26'0'31,"-26"-26"-15,27-1-1,-27 1-15,26-26 16,-26 26-16,0-27 16,0-25-16,0 25 15,0 1-15,26-27 16,-26 27-16,0-27 16,0 27-16,26 0 15,-26-27-15,0 27 16,26-1-16,-26-25 15,0 25-15,0 27 16,0-52-16,0 52 16,0-53-16,0 27 15,0-1-15,0 1 16,0-27-16,0 53 16,0-52-16,0 25 15,0 1-15,-26-1 16,26 1-16,0 26 15,0-53-15,0 27 16,0 26-16,0-27 16,-26-25-16,26 52 15,-26-27 1,26-25-16,-26 78 0,26-53 16,0 27-1,-27-52-15,1 25 16,0 1-16,26 0 15,-26-1 1,26 27-16,-26-26 16,0 25-16,26 1 15,-27-26 1,27 26 0,0 0-1,-26 26-15,26-27 16,0 1-16,-26 26 15,26-26 1,0 0 0,0 0-1,-26-1 1,26 1-16,-26-26 16,26 26-1,-27 26-15,27-27 16,0 1-1,0 0 1,-26 26-16,26-26 16,-26 0-16,26 0 31,-26-1-31,26 1 16,-26 26-16,0 0 15,26-26 1,0 0-1,-27 26-15,1 0 16,26-26-16,0-1 16,-26 27-1,26-26-15,-26 26 16,0 0-16,-1 0 47,27-26-32,-26 26-15,0-26 16,0 26 0,0 0-16,-1 0 15,-25 0-15,0 0 32,52-26-32,-26 26 15,-1 0-15,1 0 16,0 0-1,0 0 1,0 0 0,-1 0-1,27-27 1,-26 27-16,0 0 16,0 0-16,0-26 15,-27 26-15,1 0 16,26 0-16,0 0 15,-27 0-15,27 0 16,0-26-16,0 26 16,-1 0 46,1 0-46,0 0-1,-26-26-15,26 26 16,-53 0-16,27-26 16,25 26-16,-25 0 15,0-26 1,-1 26 0,27 0-16,0 0 15,0-27 1,0 27-1,-27 0-15,53-26 16,-52 26-16,-1 0 16,1 0-16,-26-26 15,25 26-15,-25-26 16,25 26-16,27 0 16,-26-26-16,25 26 15,1 0-15,0 0 125,0 0-125,-26 0 16,-1 0-1,1 0 1,-1 0-16,27 0 16,0 0-16,0 0 15,0 0 204,0 0-203,-1 0-1,1 0 1,0 0-16,0 0 16,26 26 187,-26-26-188,26 26-15,-27-26 16,27 26 500,0 0-501,-26-26 1,26 27 31,-26-27-47,26 26 15,0 0 1,0 0 0,0 0-1,-26-26-15,26 26 16,0 1-1,-26-1-15,26 0 47,-27-26-47,27 26 16,0 0 15,0 1-15,0-1-1,0 0 17,0 0-17,0 0 1,0 1 0,0-1-1,0 0-15,0 0 16,0 0-1,27 0-15,-27 27 16,0-27 0,26-26-16,-26 52 15,0-25-15,0-1 16,26 0-16,-26 0 16,26 0-16,0 27 15,-26-1 1,27 0-16,-1-25 15,-26-1-15,26 26 16,0-52-16,-26 53 16,0-1-16,26-26 15,-26 26-15,27 1 16,-27-27 0,26 26-16,0 1 15,-26-27-15,0 26 16,26-25-16,-26 51 15,0-26-15,0-25 16,26 51-16,-26-25 16,0-27-16,0 26 15,0-26-15,0 53 16,0-27-16,0-26 16,0 53-16,0-27 15,0 1-15,0-1 16,0 27-16,0-27 15,0 27-15,-26-27 16,26 0-16,0 27 16,-26-1-16,26-25 15,-26 25-15,26 1 16,0-53-16,-26 53 16,26-27-16,0-26 15,0 27-15,-27-1 16,27-26-16,0 0 15,-26 27-15,26-27 16,0 26 0,0 1-16,-26-27 15,26 52-15,-26 1 16,26-27-16,-26 27 16,-1-1-16,1 27 15,0-26-15,26 25 16,-26 1-16,0 0 15,-1-27-15,27 1 16,-26-27-16,0 27 16,26-53-16,0 27 15,0-27-15,0 0 16,-26 0 0,26 0-16,-26 0 15,26 27 1,0-27-16,0 26 15,0-25-15,-26 25 16,26 26-16,0-25 16,0 25-16,0 1 15,0-53-15,0 53 16,0-27-16,0-26 16,0 27-16,0-27 15,0 26-15,0 1 16,0-27-1,0 26-15,0 27 16,0-53-16,26 26 16,0 1-16,0-27 15,0 0-15,0 26 16,27 1-16,25-27 16,1 26-16,-27 1 15,53-1-15,-26-26 16,25 27-16,-25-1 15,26-26-15,-1 27 16,-25-27-16,0 0 16,25 0-16,1 0 15,0-26-15,26 26 16,-27-26-16,-25 0 16,0 0-16,25 0 15,-25 0-15,-53 0 16,53 0-16,-53 0 15,52 0-15,1 0 16,-53 0-16,53 0 16,-27-26-16,-26 26 15,27 0-15,-53-26 16,26 26 15,-52 0 94,26-26-109,26 26 78,52 0-79,27-26 1,-26 26-16,52 0 15,-27 0 1,27 0-16,-26-26 0,0-1 16,-1 1-1,-25-26-15,-27 26 16,1-27-16,-1 27 16,-26-26-16,-26 25 15,0 1 1,0 0-16,-26 26 172,0 0-172,0-26 15,0 26-15,-1 0 16,1 0-16,26-26 16,-26 26-16,26-26 15,-26 26 1,0 0-16,-1-27 15,1 27 1,0 0-16,26-26 16,-26 26-1,-27 0-15,27 0 16,-26-26-16,26 26 16,0 0-16,-27 0 15,27 0 1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4:41:07.478"/>
    </inkml:context>
    <inkml:brush xml:id="br0">
      <inkml:brushProperty name="width" value="0.16667" units="cm"/>
      <inkml:brushProperty name="height" value="0.16667" units="cm"/>
      <inkml:brushProperty name="color" value="#FFA6CC"/>
      <inkml:brushProperty name="fitToCurve" value="1"/>
    </inkml:brush>
  </inkml:definitions>
  <inkml:traceGroup>
    <inkml:annotationXML>
      <emma:emma xmlns:emma="http://www.w3.org/2003/04/emma" version="1.0">
        <emma:interpretation id="{790EC603-87B6-4526-A5EA-686AA3D1AE89}" emma:medium="tactile" emma:mode="ink">
          <msink:context xmlns:msink="http://schemas.microsoft.com/ink/2010/main" type="writingRegion" rotatedBoundingBox="30060,15842 30715,15842 30715,16209 30060,16209">
            <msink:destinationLink direction="with" ref="{929751B4-F06F-45A2-88A6-3C1BD730441C}"/>
          </msink:context>
        </emma:interpretation>
      </emma:emma>
    </inkml:annotationXML>
    <inkml:traceGroup>
      <inkml:annotationXML>
        <emma:emma xmlns:emma="http://www.w3.org/2003/04/emma" version="1.0">
          <emma:interpretation id="{F2213DC1-85BF-46FB-951D-8F4FCC6DFB7F}" emma:medium="tactile" emma:mode="ink">
            <msink:context xmlns:msink="http://schemas.microsoft.com/ink/2010/main" type="paragraph" rotatedBoundingBox="30060,15842 30715,15842 30715,16209 30060,162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1393651-4BFE-4908-B05C-FC7F5FDB39C3}" emma:medium="tactile" emma:mode="ink">
              <msink:context xmlns:msink="http://schemas.microsoft.com/ink/2010/main" type="line" rotatedBoundingBox="30060,15842 30715,15842 30715,16209 30060,16209"/>
            </emma:interpretation>
          </emma:emma>
        </inkml:annotationXML>
        <inkml:traceGroup>
          <inkml:annotationXML>
            <emma:emma xmlns:emma="http://www.w3.org/2003/04/emma" version="1.0">
              <emma:interpretation id="{57DD495B-75D5-4E84-BEE9-E8DCFF4F0CCA}" emma:medium="tactile" emma:mode="ink">
                <msink:context xmlns:msink="http://schemas.microsoft.com/ink/2010/main" type="inkWord" rotatedBoundingBox="30060,15842 30715,15842 30715,16209 30060,16209"/>
              </emma:interpretation>
              <emma:one-of disjunction-type="recognition" id="oneOf0">
                <emma:interpretation id="interp0" emma:lang="" emma:confidence="0">
                  <emma:literal>°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o</emma:literal>
                </emma:interpretation>
                <emma:interpretation id="interp3" emma:lang="" emma:confidence="0">
                  <emma:literal>:</emma:literal>
                </emma:interpretation>
                <emma:interpretation id="interp4" emma:lang="" emma:confidence="0">
                  <emma:literal>@</emma:literal>
                </emma:interpretation>
              </emma:one-of>
            </emma:emma>
          </inkml:annotationXML>
          <inkml:trace contextRef="#ctx0" brushRef="#br0">602 79 0,'-26'0'47,"0"-26"-31,-53 26-16,27 0 15,26-27-15,-53 27 16,53 0-16,-52 0 16,25 0-16,27-26 15,-26 26-15,25 0 16,1 0-16,0 0 15,26 26 126,26-26-125,27 53-16,-27-1 15,26 1 1,-26-1 0,1-26-16,-27 0 0,26 0 15,26 1-15,-26-1 16,0-26 62,-26-26-16,0-1-15,27 27-31,-27-52 0,52 26-16,-26 0 15,0 0-15,27-27 16,-27 27-16,0 0 15,0 0-15,0-1 16,1 27 0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13:10.39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BAD348B-FD1C-4510-B311-E38B339E3E3C}" emma:medium="tactile" emma:mode="ink">
          <msink:context xmlns:msink="http://schemas.microsoft.com/ink/2010/main" type="inkDrawing" rotatedBoundingBox="19351,10003 19366,10003 19366,10018 19351,10018" shapeName="Other"/>
        </emma:interpretation>
      </emma:emma>
    </inkml:annotationXML>
    <inkml:trace contextRef="#ctx0" brushRef="#br0">-361-7851 0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19:01.76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67A020D-2F03-4113-88D3-4461283B3BDB}" emma:medium="tactile" emma:mode="ink">
          <msink:context xmlns:msink="http://schemas.microsoft.com/ink/2010/main" type="inkDrawing" rotatedBoundingBox="11966,13486 11981,13486 11981,13501 11966,13501" shapeName="Other"/>
        </emma:interpretation>
      </emma:emma>
    </inkml:annotationXML>
    <inkml:trace contextRef="#ctx0" brushRef="#br0">0 0 0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17T13:20:09.76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A5B4445-4692-4A97-AFC6-F9BE465E3735}" emma:medium="tactile" emma:mode="ink">
          <msink:context xmlns:msink="http://schemas.microsoft.com/ink/2010/main" type="inkDrawing" rotatedBoundingBox="32021,5155 32034,4606 32348,4613 32335,5163" semanticType="callout" shapeName="Other"/>
        </emma:interpretation>
      </emma:emma>
    </inkml:annotationXML>
    <inkml:trace contextRef="#ctx0" brushRef="#br0">0 52 0,'0'-52'47,"0"104"31,0 27-63,0-53-15,0 26 16,0 0-16,0 1 16,0-1-16,0-26 15,0 27-15,0 25 16,0-51 0</inkml:trace>
    <inkml:trace contextRef="#ctx0" brushRef="#br0" timeOffset="265.0072">-131 419 0,'0'-27'62,"52"27"-62,-26 0 16,27 0-16,-27 0 15,53 0 1,-1 0 0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48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93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1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9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31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09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370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5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45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20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4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D1FE5-54FB-410A-8D98-75A46FE31614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69800-F319-413A-B8FE-05233144E7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47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.xml"/><Relationship Id="rId11" Type="http://schemas.openxmlformats.org/officeDocument/2006/relationships/customXml" Target="../ink/ink8.xml"/><Relationship Id="rId5" Type="http://schemas.openxmlformats.org/officeDocument/2006/relationships/image" Target="../media/image4.emf"/><Relationship Id="rId10" Type="http://schemas.openxmlformats.org/officeDocument/2006/relationships/customXml" Target="../ink/ink7.xml"/><Relationship Id="rId4" Type="http://schemas.openxmlformats.org/officeDocument/2006/relationships/customXml" Target="../ink/ink4.xml"/><Relationship Id="rId9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.xml"/><Relationship Id="rId5" Type="http://schemas.openxmlformats.org/officeDocument/2006/relationships/image" Target="../media/image4.emf"/><Relationship Id="rId4" Type="http://schemas.openxmlformats.org/officeDocument/2006/relationships/customXml" Target="../ink/ink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4.xml"/><Relationship Id="rId5" Type="http://schemas.openxmlformats.org/officeDocument/2006/relationships/image" Target="../media/image4.emf"/><Relationship Id="rId4" Type="http://schemas.openxmlformats.org/officeDocument/2006/relationships/customXml" Target="../ink/ink13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3.emf"/><Relationship Id="rId18" Type="http://schemas.openxmlformats.org/officeDocument/2006/relationships/customXml" Target="../ink/ink23.xml"/><Relationship Id="rId26" Type="http://schemas.openxmlformats.org/officeDocument/2006/relationships/customXml" Target="../ink/ink27.xml"/><Relationship Id="rId39" Type="http://schemas.openxmlformats.org/officeDocument/2006/relationships/image" Target="../media/image86.emf"/><Relationship Id="rId21" Type="http://schemas.openxmlformats.org/officeDocument/2006/relationships/image" Target="../media/image77.emf"/><Relationship Id="rId34" Type="http://schemas.openxmlformats.org/officeDocument/2006/relationships/customXml" Target="../ink/ink31.xml"/><Relationship Id="rId42" Type="http://schemas.openxmlformats.org/officeDocument/2006/relationships/customXml" Target="../ink/ink35.xml"/><Relationship Id="rId47" Type="http://schemas.openxmlformats.org/officeDocument/2006/relationships/image" Target="../media/image90.emf"/><Relationship Id="rId50" Type="http://schemas.openxmlformats.org/officeDocument/2006/relationships/customXml" Target="../ink/ink39.xml"/><Relationship Id="rId55" Type="http://schemas.openxmlformats.org/officeDocument/2006/relationships/image" Target="../media/image94.emf"/><Relationship Id="rId63" Type="http://schemas.openxmlformats.org/officeDocument/2006/relationships/image" Target="../media/image98.emf"/><Relationship Id="rId68" Type="http://schemas.openxmlformats.org/officeDocument/2006/relationships/customXml" Target="../ink/ink48.xml"/><Relationship Id="rId76" Type="http://schemas.openxmlformats.org/officeDocument/2006/relationships/customXml" Target="../ink/ink52.xml"/><Relationship Id="rId84" Type="http://schemas.openxmlformats.org/officeDocument/2006/relationships/customXml" Target="../ink/ink56.xml"/><Relationship Id="rId89" Type="http://schemas.openxmlformats.org/officeDocument/2006/relationships/image" Target="../media/image8.emf"/><Relationship Id="rId7" Type="http://schemas.openxmlformats.org/officeDocument/2006/relationships/image" Target="../media/image71.emf"/><Relationship Id="rId71" Type="http://schemas.openxmlformats.org/officeDocument/2006/relationships/image" Target="../media/image102.emf"/><Relationship Id="rId2" Type="http://schemas.openxmlformats.org/officeDocument/2006/relationships/customXml" Target="../ink/ink15.xml"/><Relationship Id="rId16" Type="http://schemas.openxmlformats.org/officeDocument/2006/relationships/customXml" Target="../ink/ink22.xml"/><Relationship Id="rId29" Type="http://schemas.openxmlformats.org/officeDocument/2006/relationships/image" Target="../media/image81.emf"/><Relationship Id="rId11" Type="http://schemas.openxmlformats.org/officeDocument/2006/relationships/image" Target="../media/image72.emf"/><Relationship Id="rId24" Type="http://schemas.openxmlformats.org/officeDocument/2006/relationships/customXml" Target="../ink/ink26.xml"/><Relationship Id="rId32" Type="http://schemas.openxmlformats.org/officeDocument/2006/relationships/customXml" Target="../ink/ink30.xml"/><Relationship Id="rId37" Type="http://schemas.openxmlformats.org/officeDocument/2006/relationships/image" Target="../media/image85.emf"/><Relationship Id="rId40" Type="http://schemas.openxmlformats.org/officeDocument/2006/relationships/customXml" Target="../ink/ink34.xml"/><Relationship Id="rId45" Type="http://schemas.openxmlformats.org/officeDocument/2006/relationships/image" Target="../media/image89.emf"/><Relationship Id="rId53" Type="http://schemas.openxmlformats.org/officeDocument/2006/relationships/image" Target="../media/image93.emf"/><Relationship Id="rId58" Type="http://schemas.openxmlformats.org/officeDocument/2006/relationships/customXml" Target="../ink/ink43.xml"/><Relationship Id="rId66" Type="http://schemas.openxmlformats.org/officeDocument/2006/relationships/customXml" Target="../ink/ink47.xml"/><Relationship Id="rId74" Type="http://schemas.openxmlformats.org/officeDocument/2006/relationships/customXml" Target="../ink/ink51.xml"/><Relationship Id="rId79" Type="http://schemas.openxmlformats.org/officeDocument/2006/relationships/image" Target="../media/image106.emf"/><Relationship Id="rId87" Type="http://schemas.openxmlformats.org/officeDocument/2006/relationships/image" Target="../media/image110.emf"/><Relationship Id="rId5" Type="http://schemas.openxmlformats.org/officeDocument/2006/relationships/image" Target="../media/image70.emf"/><Relationship Id="rId61" Type="http://schemas.openxmlformats.org/officeDocument/2006/relationships/image" Target="../media/image97.emf"/><Relationship Id="rId82" Type="http://schemas.openxmlformats.org/officeDocument/2006/relationships/customXml" Target="../ink/ink55.xml"/><Relationship Id="rId90" Type="http://schemas.openxmlformats.org/officeDocument/2006/relationships/customXml" Target="../ink/ink59.xml"/><Relationship Id="rId19" Type="http://schemas.openxmlformats.org/officeDocument/2006/relationships/image" Target="../media/image76.emf"/><Relationship Id="rId14" Type="http://schemas.openxmlformats.org/officeDocument/2006/relationships/customXml" Target="../ink/ink21.xml"/><Relationship Id="rId22" Type="http://schemas.openxmlformats.org/officeDocument/2006/relationships/customXml" Target="../ink/ink25.xml"/><Relationship Id="rId27" Type="http://schemas.openxmlformats.org/officeDocument/2006/relationships/image" Target="../media/image80.emf"/><Relationship Id="rId30" Type="http://schemas.openxmlformats.org/officeDocument/2006/relationships/customXml" Target="../ink/ink29.xml"/><Relationship Id="rId35" Type="http://schemas.openxmlformats.org/officeDocument/2006/relationships/image" Target="../media/image84.emf"/><Relationship Id="rId43" Type="http://schemas.openxmlformats.org/officeDocument/2006/relationships/image" Target="../media/image88.emf"/><Relationship Id="rId48" Type="http://schemas.openxmlformats.org/officeDocument/2006/relationships/customXml" Target="../ink/ink38.xml"/><Relationship Id="rId56" Type="http://schemas.openxmlformats.org/officeDocument/2006/relationships/customXml" Target="../ink/ink42.xml"/><Relationship Id="rId64" Type="http://schemas.openxmlformats.org/officeDocument/2006/relationships/customXml" Target="../ink/ink46.xml"/><Relationship Id="rId69" Type="http://schemas.openxmlformats.org/officeDocument/2006/relationships/image" Target="../media/image101.emf"/><Relationship Id="rId77" Type="http://schemas.openxmlformats.org/officeDocument/2006/relationships/image" Target="../media/image105.emf"/><Relationship Id="rId8" Type="http://schemas.openxmlformats.org/officeDocument/2006/relationships/customXml" Target="../ink/ink18.xml"/><Relationship Id="rId51" Type="http://schemas.openxmlformats.org/officeDocument/2006/relationships/image" Target="../media/image92.emf"/><Relationship Id="rId72" Type="http://schemas.openxmlformats.org/officeDocument/2006/relationships/customXml" Target="../ink/ink50.xml"/><Relationship Id="rId80" Type="http://schemas.openxmlformats.org/officeDocument/2006/relationships/customXml" Target="../ink/ink54.xml"/><Relationship Id="rId85" Type="http://schemas.openxmlformats.org/officeDocument/2006/relationships/image" Target="../media/image109.emf"/><Relationship Id="rId3" Type="http://schemas.openxmlformats.org/officeDocument/2006/relationships/image" Target="../media/image69.emf"/><Relationship Id="rId12" Type="http://schemas.openxmlformats.org/officeDocument/2006/relationships/customXml" Target="../ink/ink20.xml"/><Relationship Id="rId17" Type="http://schemas.openxmlformats.org/officeDocument/2006/relationships/image" Target="../media/image75.emf"/><Relationship Id="rId25" Type="http://schemas.openxmlformats.org/officeDocument/2006/relationships/image" Target="../media/image79.emf"/><Relationship Id="rId33" Type="http://schemas.openxmlformats.org/officeDocument/2006/relationships/image" Target="../media/image83.emf"/><Relationship Id="rId38" Type="http://schemas.openxmlformats.org/officeDocument/2006/relationships/customXml" Target="../ink/ink33.xml"/><Relationship Id="rId46" Type="http://schemas.openxmlformats.org/officeDocument/2006/relationships/customXml" Target="../ink/ink37.xml"/><Relationship Id="rId59" Type="http://schemas.openxmlformats.org/officeDocument/2006/relationships/image" Target="../media/image96.emf"/><Relationship Id="rId67" Type="http://schemas.openxmlformats.org/officeDocument/2006/relationships/image" Target="../media/image100.emf"/><Relationship Id="rId20" Type="http://schemas.openxmlformats.org/officeDocument/2006/relationships/customXml" Target="../ink/ink24.xml"/><Relationship Id="rId41" Type="http://schemas.openxmlformats.org/officeDocument/2006/relationships/image" Target="../media/image87.emf"/><Relationship Id="rId54" Type="http://schemas.openxmlformats.org/officeDocument/2006/relationships/customXml" Target="../ink/ink41.xml"/><Relationship Id="rId62" Type="http://schemas.openxmlformats.org/officeDocument/2006/relationships/customXml" Target="../ink/ink45.xml"/><Relationship Id="rId70" Type="http://schemas.openxmlformats.org/officeDocument/2006/relationships/customXml" Target="../ink/ink49.xml"/><Relationship Id="rId75" Type="http://schemas.openxmlformats.org/officeDocument/2006/relationships/image" Target="../media/image104.emf"/><Relationship Id="rId83" Type="http://schemas.openxmlformats.org/officeDocument/2006/relationships/image" Target="../media/image108.emf"/><Relationship Id="rId88" Type="http://schemas.openxmlformats.org/officeDocument/2006/relationships/customXml" Target="../ink/ink58.xml"/><Relationship Id="rId91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7.xml"/><Relationship Id="rId15" Type="http://schemas.openxmlformats.org/officeDocument/2006/relationships/image" Target="../media/image74.emf"/><Relationship Id="rId23" Type="http://schemas.openxmlformats.org/officeDocument/2006/relationships/image" Target="../media/image78.emf"/><Relationship Id="rId28" Type="http://schemas.openxmlformats.org/officeDocument/2006/relationships/customXml" Target="../ink/ink28.xml"/><Relationship Id="rId36" Type="http://schemas.openxmlformats.org/officeDocument/2006/relationships/customXml" Target="../ink/ink32.xml"/><Relationship Id="rId49" Type="http://schemas.openxmlformats.org/officeDocument/2006/relationships/image" Target="../media/image91.emf"/><Relationship Id="rId57" Type="http://schemas.openxmlformats.org/officeDocument/2006/relationships/image" Target="../media/image95.emf"/><Relationship Id="rId10" Type="http://schemas.openxmlformats.org/officeDocument/2006/relationships/customXml" Target="../ink/ink19.xml"/><Relationship Id="rId31" Type="http://schemas.openxmlformats.org/officeDocument/2006/relationships/image" Target="../media/image82.emf"/><Relationship Id="rId44" Type="http://schemas.openxmlformats.org/officeDocument/2006/relationships/customXml" Target="../ink/ink36.xml"/><Relationship Id="rId52" Type="http://schemas.openxmlformats.org/officeDocument/2006/relationships/customXml" Target="../ink/ink40.xml"/><Relationship Id="rId60" Type="http://schemas.openxmlformats.org/officeDocument/2006/relationships/customXml" Target="../ink/ink44.xml"/><Relationship Id="rId65" Type="http://schemas.openxmlformats.org/officeDocument/2006/relationships/image" Target="../media/image99.emf"/><Relationship Id="rId73" Type="http://schemas.openxmlformats.org/officeDocument/2006/relationships/image" Target="../media/image103.emf"/><Relationship Id="rId78" Type="http://schemas.openxmlformats.org/officeDocument/2006/relationships/customXml" Target="../ink/ink53.xml"/><Relationship Id="rId81" Type="http://schemas.openxmlformats.org/officeDocument/2006/relationships/image" Target="../media/image107.emf"/><Relationship Id="rId86" Type="http://schemas.openxmlformats.org/officeDocument/2006/relationships/customXml" Target="../ink/ink57.xml"/><Relationship Id="rId4" Type="http://schemas.openxmlformats.org/officeDocument/2006/relationships/customXml" Target="../ink/ink16.xml"/><Relationship Id="rId9" Type="http://schemas.openxmlformats.org/officeDocument/2006/relationships/image" Target="../media/image3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customXml" Target="../ink/ink64.xml"/><Relationship Id="rId3" Type="http://schemas.openxmlformats.org/officeDocument/2006/relationships/customXml" Target="../ink/ink60.xml"/><Relationship Id="rId7" Type="http://schemas.openxmlformats.org/officeDocument/2006/relationships/customXml" Target="../ink/ink61.xml"/><Relationship Id="rId12" Type="http://schemas.openxmlformats.org/officeDocument/2006/relationships/image" Target="../media/image12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emf"/><Relationship Id="rId11" Type="http://schemas.openxmlformats.org/officeDocument/2006/relationships/customXml" Target="../ink/ink63.xml"/><Relationship Id="rId10" Type="http://schemas.openxmlformats.org/officeDocument/2006/relationships/image" Target="../media/image11.emf"/><Relationship Id="rId9" Type="http://schemas.openxmlformats.org/officeDocument/2006/relationships/customXml" Target="../ink/ink62.xml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Zesilovač, koncový stupeň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360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Skupina 47"/>
          <p:cNvGrpSpPr/>
          <p:nvPr/>
        </p:nvGrpSpPr>
        <p:grpSpPr>
          <a:xfrm>
            <a:off x="344611" y="243218"/>
            <a:ext cx="2255520" cy="1227908"/>
            <a:chOff x="2751909" y="1232263"/>
            <a:chExt cx="2255520" cy="1227908"/>
          </a:xfrm>
        </p:grpSpPr>
        <p:sp>
          <p:nvSpPr>
            <p:cNvPr id="4" name="Rovnoramenný trojúhelník 3"/>
            <p:cNvSpPr/>
            <p:nvPr/>
          </p:nvSpPr>
          <p:spPr>
            <a:xfrm rot="5400000">
              <a:off x="3265715" y="1262743"/>
              <a:ext cx="1227908" cy="1166948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2751909" y="154141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TextovéPole 7"/>
            <p:cNvSpPr txBox="1"/>
            <p:nvPr/>
          </p:nvSpPr>
          <p:spPr>
            <a:xfrm>
              <a:off x="3296195" y="20011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+</a:t>
              </a:r>
              <a:endParaRPr lang="cs-CZ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3296195" y="1356751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-</a:t>
              </a:r>
              <a:endParaRPr lang="cs-CZ" dirty="0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4463143" y="184621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2751909" y="2229394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74" name="Skupina 73"/>
          <p:cNvGrpSpPr/>
          <p:nvPr/>
        </p:nvGrpSpPr>
        <p:grpSpPr>
          <a:xfrm>
            <a:off x="3249047" y="45488"/>
            <a:ext cx="1240971" cy="1933303"/>
            <a:chOff x="3135707" y="323460"/>
            <a:chExt cx="1240971" cy="1933303"/>
          </a:xfrm>
        </p:grpSpPr>
        <p:cxnSp>
          <p:nvCxnSpPr>
            <p:cNvPr id="7" name="Přímá spojnice 6"/>
            <p:cNvCxnSpPr/>
            <p:nvPr/>
          </p:nvCxnSpPr>
          <p:spPr>
            <a:xfrm>
              <a:off x="3135707" y="1298818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" name="Ovál 11"/>
            <p:cNvSpPr/>
            <p:nvPr/>
          </p:nvSpPr>
          <p:spPr>
            <a:xfrm>
              <a:off x="3505821" y="854683"/>
              <a:ext cx="870857" cy="87085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" name="Přímá spojnice 13"/>
            <p:cNvCxnSpPr/>
            <p:nvPr/>
          </p:nvCxnSpPr>
          <p:spPr>
            <a:xfrm>
              <a:off x="3679993" y="1050625"/>
              <a:ext cx="0" cy="4789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V="1">
              <a:off x="3679993" y="915643"/>
              <a:ext cx="461554" cy="386439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flipH="1" flipV="1">
              <a:off x="3679994" y="1298819"/>
              <a:ext cx="461553" cy="3657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 flipV="1">
              <a:off x="4141547" y="323460"/>
              <a:ext cx="0" cy="592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 flipV="1">
              <a:off x="4141547" y="1664579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0" name="Skupina 49"/>
          <p:cNvGrpSpPr/>
          <p:nvPr/>
        </p:nvGrpSpPr>
        <p:grpSpPr>
          <a:xfrm>
            <a:off x="5841768" y="105108"/>
            <a:ext cx="1240971" cy="1933303"/>
            <a:chOff x="8054807" y="1058091"/>
            <a:chExt cx="1240971" cy="1933303"/>
          </a:xfrm>
        </p:grpSpPr>
        <p:cxnSp>
          <p:nvCxnSpPr>
            <p:cNvPr id="29" name="Přímá spojnice 28"/>
            <p:cNvCxnSpPr/>
            <p:nvPr/>
          </p:nvCxnSpPr>
          <p:spPr>
            <a:xfrm>
              <a:off x="8054807" y="2033449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" name="Ovál 29"/>
            <p:cNvSpPr/>
            <p:nvPr/>
          </p:nvSpPr>
          <p:spPr>
            <a:xfrm>
              <a:off x="8424921" y="1589314"/>
              <a:ext cx="870857" cy="87085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8599093" y="1785256"/>
              <a:ext cx="0" cy="4789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 flipV="1">
              <a:off x="8599093" y="1650274"/>
              <a:ext cx="461554" cy="386439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8599093" y="2033449"/>
              <a:ext cx="449735" cy="3690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 flipV="1">
              <a:off x="9060647" y="1058091"/>
              <a:ext cx="0" cy="592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 flipV="1">
              <a:off x="9060647" y="2399210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1" name="Skupina 50"/>
          <p:cNvGrpSpPr/>
          <p:nvPr/>
        </p:nvGrpSpPr>
        <p:grpSpPr>
          <a:xfrm>
            <a:off x="7148140" y="126882"/>
            <a:ext cx="1240971" cy="1911529"/>
            <a:chOff x="9914086" y="1068976"/>
            <a:chExt cx="1240971" cy="1911529"/>
          </a:xfrm>
        </p:grpSpPr>
        <p:cxnSp>
          <p:nvCxnSpPr>
            <p:cNvPr id="39" name="Přímá spojnice 38"/>
            <p:cNvCxnSpPr/>
            <p:nvPr/>
          </p:nvCxnSpPr>
          <p:spPr>
            <a:xfrm flipV="1">
              <a:off x="9914086" y="2016132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0" name="Ovál 39"/>
            <p:cNvSpPr/>
            <p:nvPr/>
          </p:nvSpPr>
          <p:spPr>
            <a:xfrm flipV="1">
              <a:off x="10284200" y="1594216"/>
              <a:ext cx="870857" cy="86104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1" name="Přímá spojnice 40"/>
            <p:cNvCxnSpPr/>
            <p:nvPr/>
          </p:nvCxnSpPr>
          <p:spPr>
            <a:xfrm flipV="1">
              <a:off x="10458372" y="1787953"/>
              <a:ext cx="0" cy="47357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>
              <a:off x="10458372" y="2012905"/>
              <a:ext cx="461554" cy="382087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 flipV="1">
              <a:off x="10458372" y="1651263"/>
              <a:ext cx="449735" cy="3648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4" name="Přímá spojnice 43"/>
            <p:cNvCxnSpPr/>
            <p:nvPr/>
          </p:nvCxnSpPr>
          <p:spPr>
            <a:xfrm>
              <a:off x="10919926" y="2394992"/>
              <a:ext cx="0" cy="585513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Přímá spojnice 44"/>
            <p:cNvCxnSpPr/>
            <p:nvPr/>
          </p:nvCxnSpPr>
          <p:spPr>
            <a:xfrm>
              <a:off x="10919926" y="1068976"/>
              <a:ext cx="0" cy="58551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pic>
        <p:nvPicPr>
          <p:cNvPr id="47" name="Obrázek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4569370" y="66120"/>
            <a:ext cx="1240022" cy="1932056"/>
          </a:xfrm>
          <a:prstGeom prst="rect">
            <a:avLst/>
          </a:prstGeom>
        </p:spPr>
      </p:pic>
      <p:grpSp>
        <p:nvGrpSpPr>
          <p:cNvPr id="75" name="Skupina 74"/>
          <p:cNvGrpSpPr/>
          <p:nvPr/>
        </p:nvGrpSpPr>
        <p:grpSpPr>
          <a:xfrm>
            <a:off x="9430681" y="66120"/>
            <a:ext cx="272143" cy="2205219"/>
            <a:chOff x="2055845" y="1755316"/>
            <a:chExt cx="272143" cy="2205219"/>
          </a:xfrm>
        </p:grpSpPr>
        <p:sp>
          <p:nvSpPr>
            <p:cNvPr id="52" name="Obdélník 51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3" name="Přímá spojnice 52"/>
            <p:cNvCxnSpPr/>
            <p:nvPr/>
          </p:nvCxnSpPr>
          <p:spPr>
            <a:xfrm flipV="1">
              <a:off x="2191916" y="3368351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4" name="Přímá spojnice 53"/>
            <p:cNvCxnSpPr/>
            <p:nvPr/>
          </p:nvCxnSpPr>
          <p:spPr>
            <a:xfrm flipV="1">
              <a:off x="2191916" y="1755316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8" name="Skupina 57"/>
          <p:cNvGrpSpPr/>
          <p:nvPr/>
        </p:nvGrpSpPr>
        <p:grpSpPr>
          <a:xfrm rot="5400000">
            <a:off x="1215937" y="931567"/>
            <a:ext cx="351922" cy="2213689"/>
            <a:chOff x="3679993" y="2426890"/>
            <a:chExt cx="272143" cy="2205219"/>
          </a:xfrm>
        </p:grpSpPr>
        <p:sp>
          <p:nvSpPr>
            <p:cNvPr id="55" name="Obdélník 54"/>
            <p:cNvSpPr/>
            <p:nvPr/>
          </p:nvSpPr>
          <p:spPr>
            <a:xfrm>
              <a:off x="3679993" y="3019074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6" name="Přímá spojnice 55"/>
            <p:cNvCxnSpPr/>
            <p:nvPr/>
          </p:nvCxnSpPr>
          <p:spPr>
            <a:xfrm flipV="1">
              <a:off x="3816064" y="4039925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 flipV="1">
              <a:off x="3816064" y="2426890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68" name="Skupina 67"/>
          <p:cNvGrpSpPr/>
          <p:nvPr/>
        </p:nvGrpSpPr>
        <p:grpSpPr>
          <a:xfrm>
            <a:off x="1587446" y="1250099"/>
            <a:ext cx="1334898" cy="309007"/>
            <a:chOff x="6055159" y="3569316"/>
            <a:chExt cx="1334898" cy="309007"/>
          </a:xfrm>
        </p:grpSpPr>
        <p:sp>
          <p:nvSpPr>
            <p:cNvPr id="59" name="Rovnoramenný trojúhelník 58"/>
            <p:cNvSpPr/>
            <p:nvPr/>
          </p:nvSpPr>
          <p:spPr>
            <a:xfrm rot="5400000">
              <a:off x="6571260" y="3597501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0" name="Přímá spojnice 59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nice 65"/>
            <p:cNvCxnSpPr/>
            <p:nvPr/>
          </p:nvCxnSpPr>
          <p:spPr>
            <a:xfrm>
              <a:off x="6055159" y="372150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7" name="Přímá spojnice 66"/>
            <p:cNvCxnSpPr/>
            <p:nvPr/>
          </p:nvCxnSpPr>
          <p:spPr>
            <a:xfrm>
              <a:off x="6845771" y="3712080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69" name="Skupina 68"/>
          <p:cNvGrpSpPr/>
          <p:nvPr/>
        </p:nvGrpSpPr>
        <p:grpSpPr>
          <a:xfrm rot="5400000">
            <a:off x="8311680" y="756164"/>
            <a:ext cx="1334898" cy="309007"/>
            <a:chOff x="6055159" y="3569316"/>
            <a:chExt cx="1334898" cy="309007"/>
          </a:xfrm>
        </p:grpSpPr>
        <p:sp>
          <p:nvSpPr>
            <p:cNvPr id="70" name="Rovnoramenný trojúhelník 69"/>
            <p:cNvSpPr/>
            <p:nvPr/>
          </p:nvSpPr>
          <p:spPr>
            <a:xfrm rot="5400000">
              <a:off x="6571260" y="3597501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1" name="Přímá spojnice 70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71"/>
            <p:cNvCxnSpPr/>
            <p:nvPr/>
          </p:nvCxnSpPr>
          <p:spPr>
            <a:xfrm>
              <a:off x="6055159" y="372150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3" name="Přímá spojnice 72"/>
            <p:cNvCxnSpPr/>
            <p:nvPr/>
          </p:nvCxnSpPr>
          <p:spPr>
            <a:xfrm>
              <a:off x="6845771" y="3712080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61" name="Skupina 60"/>
          <p:cNvGrpSpPr/>
          <p:nvPr/>
        </p:nvGrpSpPr>
        <p:grpSpPr>
          <a:xfrm>
            <a:off x="704448" y="2583529"/>
            <a:ext cx="1199835" cy="309516"/>
            <a:chOff x="1452968" y="3699534"/>
            <a:chExt cx="1199835" cy="309516"/>
          </a:xfrm>
        </p:grpSpPr>
        <p:cxnSp>
          <p:nvCxnSpPr>
            <p:cNvPr id="62" name="Přímá spojnice 61"/>
            <p:cNvCxnSpPr/>
            <p:nvPr/>
          </p:nvCxnSpPr>
          <p:spPr>
            <a:xfrm rot="10800000" flipV="1">
              <a:off x="1990936" y="3700043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/>
            <p:cNvCxnSpPr/>
            <p:nvPr/>
          </p:nvCxnSpPr>
          <p:spPr>
            <a:xfrm rot="10800000">
              <a:off x="2108517" y="3854038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4" name="Přímá spojnice 63"/>
            <p:cNvCxnSpPr/>
            <p:nvPr/>
          </p:nvCxnSpPr>
          <p:spPr>
            <a:xfrm rot="10800000">
              <a:off x="1452968" y="384816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5" name="Přímá spojnice 64"/>
            <p:cNvCxnSpPr/>
            <p:nvPr/>
          </p:nvCxnSpPr>
          <p:spPr>
            <a:xfrm rot="10800000" flipV="1">
              <a:off x="2087172" y="3699534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Skupina 75"/>
          <p:cNvGrpSpPr/>
          <p:nvPr/>
        </p:nvGrpSpPr>
        <p:grpSpPr>
          <a:xfrm>
            <a:off x="10023013" y="674725"/>
            <a:ext cx="986443" cy="115357"/>
            <a:chOff x="9354591" y="1979248"/>
            <a:chExt cx="986443" cy="115357"/>
          </a:xfrm>
        </p:grpSpPr>
        <p:cxnSp>
          <p:nvCxnSpPr>
            <p:cNvPr id="77" name="Přímá spojnice 76"/>
            <p:cNvCxnSpPr/>
            <p:nvPr/>
          </p:nvCxnSpPr>
          <p:spPr>
            <a:xfrm flipH="1">
              <a:off x="9354591" y="1979248"/>
              <a:ext cx="986443" cy="10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Přímá spojnice 77"/>
            <p:cNvCxnSpPr/>
            <p:nvPr/>
          </p:nvCxnSpPr>
          <p:spPr>
            <a:xfrm rot="16200000" flipV="1">
              <a:off x="9847811" y="1940101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18067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Skupina 49"/>
          <p:cNvGrpSpPr/>
          <p:nvPr/>
        </p:nvGrpSpPr>
        <p:grpSpPr>
          <a:xfrm>
            <a:off x="4445543" y="2429596"/>
            <a:ext cx="1240971" cy="1933303"/>
            <a:chOff x="8054807" y="1058091"/>
            <a:chExt cx="1240971" cy="1933303"/>
          </a:xfrm>
        </p:grpSpPr>
        <p:cxnSp>
          <p:nvCxnSpPr>
            <p:cNvPr id="29" name="Přímá spojnice 28"/>
            <p:cNvCxnSpPr/>
            <p:nvPr/>
          </p:nvCxnSpPr>
          <p:spPr>
            <a:xfrm>
              <a:off x="8054807" y="2033449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" name="Ovál 29"/>
            <p:cNvSpPr/>
            <p:nvPr/>
          </p:nvSpPr>
          <p:spPr>
            <a:xfrm>
              <a:off x="8424921" y="1589314"/>
              <a:ext cx="870857" cy="87085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8599093" y="1785256"/>
              <a:ext cx="0" cy="4789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 flipV="1">
              <a:off x="8599093" y="1650274"/>
              <a:ext cx="461554" cy="386439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8599093" y="2033449"/>
              <a:ext cx="449735" cy="3690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 flipV="1">
              <a:off x="9060647" y="1058091"/>
              <a:ext cx="0" cy="592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 flipV="1">
              <a:off x="9060647" y="2399210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75" name="Skupina 74"/>
          <p:cNvGrpSpPr/>
          <p:nvPr/>
        </p:nvGrpSpPr>
        <p:grpSpPr>
          <a:xfrm>
            <a:off x="5323059" y="1124672"/>
            <a:ext cx="256648" cy="1304922"/>
            <a:chOff x="2055845" y="1822495"/>
            <a:chExt cx="272143" cy="2138040"/>
          </a:xfrm>
        </p:grpSpPr>
        <p:sp>
          <p:nvSpPr>
            <p:cNvPr id="52" name="Obdélník 51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3" name="Přímá spojnice 52"/>
            <p:cNvCxnSpPr/>
            <p:nvPr/>
          </p:nvCxnSpPr>
          <p:spPr>
            <a:xfrm flipV="1">
              <a:off x="2191916" y="3368351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4" name="Přímá spojnice 53"/>
            <p:cNvCxnSpPr/>
            <p:nvPr/>
          </p:nvCxnSpPr>
          <p:spPr>
            <a:xfrm flipV="1">
              <a:off x="2191917" y="1822495"/>
              <a:ext cx="0" cy="525007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" name="Skupina 2"/>
          <p:cNvGrpSpPr/>
          <p:nvPr/>
        </p:nvGrpSpPr>
        <p:grpSpPr>
          <a:xfrm rot="5400000">
            <a:off x="5425283" y="4643515"/>
            <a:ext cx="1264757" cy="309516"/>
            <a:chOff x="1452968" y="3699534"/>
            <a:chExt cx="1199835" cy="309516"/>
          </a:xfrm>
        </p:grpSpPr>
        <p:cxnSp>
          <p:nvCxnSpPr>
            <p:cNvPr id="78" name="Přímá spojnice 77"/>
            <p:cNvCxnSpPr/>
            <p:nvPr/>
          </p:nvCxnSpPr>
          <p:spPr>
            <a:xfrm rot="10800000" flipV="1">
              <a:off x="1990936" y="3700043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nice 78"/>
            <p:cNvCxnSpPr/>
            <p:nvPr/>
          </p:nvCxnSpPr>
          <p:spPr>
            <a:xfrm rot="10800000">
              <a:off x="2108517" y="3854038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0" name="Přímá spojnice 79"/>
            <p:cNvCxnSpPr/>
            <p:nvPr/>
          </p:nvCxnSpPr>
          <p:spPr>
            <a:xfrm rot="10800000">
              <a:off x="1452968" y="384816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1" name="Přímá spojnice 80"/>
            <p:cNvCxnSpPr/>
            <p:nvPr/>
          </p:nvCxnSpPr>
          <p:spPr>
            <a:xfrm rot="10800000" flipV="1">
              <a:off x="2087172" y="3699534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Přímá spojnice 83"/>
          <p:cNvCxnSpPr/>
          <p:nvPr/>
        </p:nvCxnSpPr>
        <p:spPr>
          <a:xfrm flipV="1">
            <a:off x="4348013" y="3053782"/>
            <a:ext cx="0" cy="35042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7" name="Obdélník 86"/>
          <p:cNvSpPr/>
          <p:nvPr/>
        </p:nvSpPr>
        <p:spPr>
          <a:xfrm>
            <a:off x="4219460" y="3755375"/>
            <a:ext cx="256648" cy="6040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8" name="Přímá spojnice 87"/>
          <p:cNvCxnSpPr/>
          <p:nvPr/>
        </p:nvCxnSpPr>
        <p:spPr>
          <a:xfrm flipV="1">
            <a:off x="4341465" y="4359457"/>
            <a:ext cx="6319" cy="108194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9" name="Přímá spojnice 88"/>
          <p:cNvCxnSpPr/>
          <p:nvPr/>
        </p:nvCxnSpPr>
        <p:spPr>
          <a:xfrm flipV="1">
            <a:off x="4347784" y="3404955"/>
            <a:ext cx="0" cy="350420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90" name="Skupina 89"/>
          <p:cNvGrpSpPr/>
          <p:nvPr/>
        </p:nvGrpSpPr>
        <p:grpSpPr>
          <a:xfrm>
            <a:off x="5323059" y="4136476"/>
            <a:ext cx="256648" cy="1304923"/>
            <a:chOff x="2055845" y="1755316"/>
            <a:chExt cx="272143" cy="2205219"/>
          </a:xfrm>
        </p:grpSpPr>
        <p:sp>
          <p:nvSpPr>
            <p:cNvPr id="91" name="Obdélník 90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92" name="Přímá spojnice 91"/>
            <p:cNvCxnSpPr/>
            <p:nvPr/>
          </p:nvCxnSpPr>
          <p:spPr>
            <a:xfrm flipV="1">
              <a:off x="2191916" y="3368351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3" name="Přímá spojnice 92"/>
            <p:cNvCxnSpPr/>
            <p:nvPr/>
          </p:nvCxnSpPr>
          <p:spPr>
            <a:xfrm flipV="1">
              <a:off x="2191916" y="1755316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99" name="Přímá spojnice 98"/>
          <p:cNvCxnSpPr/>
          <p:nvPr/>
        </p:nvCxnSpPr>
        <p:spPr>
          <a:xfrm rot="5400000" flipV="1">
            <a:off x="5748613" y="3869750"/>
            <a:ext cx="0" cy="59445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2565424" y="1124672"/>
            <a:ext cx="5655467" cy="4924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1" name="Přímá spojnice 100"/>
          <p:cNvCxnSpPr/>
          <p:nvPr/>
        </p:nvCxnSpPr>
        <p:spPr>
          <a:xfrm>
            <a:off x="2195310" y="5430649"/>
            <a:ext cx="6137584" cy="1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03" name="Skupina 102"/>
          <p:cNvGrpSpPr/>
          <p:nvPr/>
        </p:nvGrpSpPr>
        <p:grpSpPr>
          <a:xfrm>
            <a:off x="3243347" y="3255571"/>
            <a:ext cx="1199835" cy="309516"/>
            <a:chOff x="1452968" y="3699534"/>
            <a:chExt cx="1199835" cy="309516"/>
          </a:xfrm>
        </p:grpSpPr>
        <p:cxnSp>
          <p:nvCxnSpPr>
            <p:cNvPr id="104" name="Přímá spojnice 103"/>
            <p:cNvCxnSpPr/>
            <p:nvPr/>
          </p:nvCxnSpPr>
          <p:spPr>
            <a:xfrm rot="10800000" flipV="1">
              <a:off x="1990936" y="3700043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/>
            <p:cNvCxnSpPr/>
            <p:nvPr/>
          </p:nvCxnSpPr>
          <p:spPr>
            <a:xfrm rot="10800000">
              <a:off x="2108517" y="3854038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 rot="10800000">
              <a:off x="1452968" y="384816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9" name="Přímá spojnice 108"/>
            <p:cNvCxnSpPr/>
            <p:nvPr/>
          </p:nvCxnSpPr>
          <p:spPr>
            <a:xfrm rot="10800000" flipV="1">
              <a:off x="2087172" y="3699534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Obdélník 110"/>
          <p:cNvSpPr/>
          <p:nvPr/>
        </p:nvSpPr>
        <p:spPr>
          <a:xfrm>
            <a:off x="4213141" y="2447188"/>
            <a:ext cx="256648" cy="6040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2" name="Přímá spojnice 111"/>
          <p:cNvCxnSpPr/>
          <p:nvPr/>
        </p:nvCxnSpPr>
        <p:spPr>
          <a:xfrm flipV="1">
            <a:off x="4341465" y="1127936"/>
            <a:ext cx="0" cy="133219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13" name="Skupina 112"/>
          <p:cNvGrpSpPr/>
          <p:nvPr/>
        </p:nvGrpSpPr>
        <p:grpSpPr>
          <a:xfrm>
            <a:off x="5463868" y="2439193"/>
            <a:ext cx="1936445" cy="309516"/>
            <a:chOff x="1452968" y="3699534"/>
            <a:chExt cx="1936445" cy="309516"/>
          </a:xfrm>
        </p:grpSpPr>
        <p:cxnSp>
          <p:nvCxnSpPr>
            <p:cNvPr id="114" name="Přímá spojnice 113"/>
            <p:cNvCxnSpPr/>
            <p:nvPr/>
          </p:nvCxnSpPr>
          <p:spPr>
            <a:xfrm rot="10800000" flipV="1">
              <a:off x="1990936" y="3700043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Přímá spojnice 116"/>
            <p:cNvCxnSpPr/>
            <p:nvPr/>
          </p:nvCxnSpPr>
          <p:spPr>
            <a:xfrm flipH="1" flipV="1">
              <a:off x="2108517" y="3854038"/>
              <a:ext cx="1280896" cy="508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8" name="Přímá spojnice 117"/>
            <p:cNvCxnSpPr/>
            <p:nvPr/>
          </p:nvCxnSpPr>
          <p:spPr>
            <a:xfrm rot="10800000">
              <a:off x="1452968" y="384816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9" name="Přímá spojnice 118"/>
            <p:cNvCxnSpPr/>
            <p:nvPr/>
          </p:nvCxnSpPr>
          <p:spPr>
            <a:xfrm rot="10800000" flipV="1">
              <a:off x="2087172" y="3699534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2" name="Rukopis 21"/>
              <p14:cNvContentPartPr/>
              <p14:nvPr/>
            </p14:nvContentPartPr>
            <p14:xfrm>
              <a:off x="8417178" y="1043326"/>
              <a:ext cx="164520" cy="117720"/>
            </p14:xfrm>
          </p:contentPart>
        </mc:Choice>
        <mc:Fallback>
          <p:pic>
            <p:nvPicPr>
              <p:cNvPr id="22" name="Rukopis 2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06738" y="1032886"/>
                <a:ext cx="18540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7" name="Rukopis 36"/>
              <p14:cNvContentPartPr/>
              <p14:nvPr/>
            </p14:nvContentPartPr>
            <p14:xfrm>
              <a:off x="8499258" y="5427766"/>
              <a:ext cx="141120" cy="27360"/>
            </p14:xfrm>
          </p:contentPart>
        </mc:Choice>
        <mc:Fallback>
          <p:pic>
            <p:nvPicPr>
              <p:cNvPr id="37" name="Rukopis 3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88818" y="5417326"/>
                <a:ext cx="162000" cy="4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Skupina 45"/>
          <p:cNvGrpSpPr/>
          <p:nvPr/>
        </p:nvGrpSpPr>
        <p:grpSpPr>
          <a:xfrm>
            <a:off x="7233466" y="3111829"/>
            <a:ext cx="580712" cy="719847"/>
            <a:chOff x="7561713" y="3131355"/>
            <a:chExt cx="580712" cy="719847"/>
          </a:xfrm>
        </p:grpSpPr>
        <p:sp>
          <p:nvSpPr>
            <p:cNvPr id="120" name="Obdélník 119"/>
            <p:cNvSpPr/>
            <p:nvPr/>
          </p:nvSpPr>
          <p:spPr>
            <a:xfrm rot="5400000">
              <a:off x="7521824" y="3335122"/>
              <a:ext cx="413472" cy="33369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1" name="Vývojový diagram: ruční operace 120"/>
            <p:cNvSpPr/>
            <p:nvPr/>
          </p:nvSpPr>
          <p:spPr>
            <a:xfrm rot="5400000">
              <a:off x="7668882" y="3377660"/>
              <a:ext cx="719847" cy="227238"/>
            </a:xfrm>
            <a:prstGeom prst="flowChartManualOperati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22" name="Přímá spojnice 121"/>
          <p:cNvCxnSpPr/>
          <p:nvPr/>
        </p:nvCxnSpPr>
        <p:spPr>
          <a:xfrm flipV="1">
            <a:off x="7400313" y="3693357"/>
            <a:ext cx="0" cy="176176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3" name="Přímá spojnice 122"/>
          <p:cNvCxnSpPr/>
          <p:nvPr/>
        </p:nvCxnSpPr>
        <p:spPr>
          <a:xfrm flipV="1">
            <a:off x="7400313" y="2587825"/>
            <a:ext cx="0" cy="667747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47893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Přímá spojnice 28"/>
          <p:cNvCxnSpPr>
            <a:stCxn id="115" idx="0"/>
          </p:cNvCxnSpPr>
          <p:nvPr/>
        </p:nvCxnSpPr>
        <p:spPr>
          <a:xfrm flipV="1">
            <a:off x="2991801" y="2708290"/>
            <a:ext cx="1209052" cy="14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Ovál 29"/>
          <p:cNvSpPr/>
          <p:nvPr/>
        </p:nvSpPr>
        <p:spPr>
          <a:xfrm>
            <a:off x="4026681" y="2264155"/>
            <a:ext cx="870857" cy="87085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30"/>
          <p:cNvCxnSpPr/>
          <p:nvPr/>
        </p:nvCxnSpPr>
        <p:spPr>
          <a:xfrm>
            <a:off x="4200853" y="2460097"/>
            <a:ext cx="0" cy="478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4200853" y="2325115"/>
            <a:ext cx="461554" cy="38643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4200853" y="2708290"/>
            <a:ext cx="449735" cy="369025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4662407" y="1732932"/>
            <a:ext cx="0" cy="592183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4662407" y="3074051"/>
            <a:ext cx="0" cy="592184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Přímá spojnice 38"/>
          <p:cNvCxnSpPr>
            <a:stCxn id="115" idx="209"/>
          </p:cNvCxnSpPr>
          <p:nvPr/>
        </p:nvCxnSpPr>
        <p:spPr>
          <a:xfrm>
            <a:off x="2991801" y="4308638"/>
            <a:ext cx="1209052" cy="1393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Ovál 39"/>
          <p:cNvSpPr/>
          <p:nvPr/>
        </p:nvSpPr>
        <p:spPr>
          <a:xfrm flipV="1">
            <a:off x="4026681" y="3888115"/>
            <a:ext cx="870857" cy="861049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40"/>
          <p:cNvCxnSpPr/>
          <p:nvPr/>
        </p:nvCxnSpPr>
        <p:spPr>
          <a:xfrm flipV="1">
            <a:off x="4200853" y="4081852"/>
            <a:ext cx="0" cy="473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4200853" y="4306804"/>
            <a:ext cx="461554" cy="382087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" name="Přímá spojnice 42"/>
          <p:cNvCxnSpPr/>
          <p:nvPr/>
        </p:nvCxnSpPr>
        <p:spPr>
          <a:xfrm flipV="1">
            <a:off x="4200853" y="3945162"/>
            <a:ext cx="449735" cy="364869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4662407" y="4688891"/>
            <a:ext cx="0" cy="585513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4662407" y="3362875"/>
            <a:ext cx="0" cy="585514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9" name="Přímá spojnice 98"/>
          <p:cNvCxnSpPr/>
          <p:nvPr/>
        </p:nvCxnSpPr>
        <p:spPr>
          <a:xfrm>
            <a:off x="4646222" y="3517100"/>
            <a:ext cx="670764" cy="683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0" name="Přímá spojnice 99"/>
          <p:cNvCxnSpPr/>
          <p:nvPr/>
        </p:nvCxnSpPr>
        <p:spPr>
          <a:xfrm>
            <a:off x="2680352" y="1023028"/>
            <a:ext cx="6137584" cy="1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1" name="Přímá spojnice 100"/>
          <p:cNvCxnSpPr/>
          <p:nvPr/>
        </p:nvCxnSpPr>
        <p:spPr>
          <a:xfrm>
            <a:off x="2413388" y="5915163"/>
            <a:ext cx="6137584" cy="1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6" name="Přímá spojnice 105"/>
          <p:cNvCxnSpPr/>
          <p:nvPr/>
        </p:nvCxnSpPr>
        <p:spPr>
          <a:xfrm>
            <a:off x="4662407" y="5255576"/>
            <a:ext cx="2027648" cy="575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9" name="Přímá spojnice 108"/>
          <p:cNvCxnSpPr/>
          <p:nvPr/>
        </p:nvCxnSpPr>
        <p:spPr>
          <a:xfrm>
            <a:off x="4670433" y="1757043"/>
            <a:ext cx="1984222" cy="15790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8" name="Rukopis 157"/>
              <p14:cNvContentPartPr/>
              <p14:nvPr/>
            </p14:nvContentPartPr>
            <p14:xfrm>
              <a:off x="9020269" y="944140"/>
              <a:ext cx="113400" cy="198360"/>
            </p14:xfrm>
          </p:contentPart>
        </mc:Choice>
        <mc:Fallback>
          <p:pic>
            <p:nvPicPr>
              <p:cNvPr id="158" name="Rukopis 15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09829" y="933700"/>
                <a:ext cx="13428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0" name="Rukopis 159"/>
              <p14:cNvContentPartPr/>
              <p14:nvPr/>
            </p14:nvContentPartPr>
            <p14:xfrm>
              <a:off x="8709229" y="5882980"/>
              <a:ext cx="185760" cy="19800"/>
            </p14:xfrm>
          </p:contentPart>
        </mc:Choice>
        <mc:Fallback>
          <p:pic>
            <p:nvPicPr>
              <p:cNvPr id="160" name="Rukopis 15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98789" y="5872540"/>
                <a:ext cx="20664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0" name="Rukopis 169"/>
              <p14:cNvContentPartPr/>
              <p14:nvPr/>
            </p14:nvContentPartPr>
            <p14:xfrm>
              <a:off x="4598738" y="4431820"/>
              <a:ext cx="19451" cy="28800"/>
            </p14:xfrm>
          </p:contentPart>
        </mc:Choice>
        <mc:Fallback>
          <p:pic>
            <p:nvPicPr>
              <p:cNvPr id="170" name="Rukopis 16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88292" y="4421380"/>
                <a:ext cx="40343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0" name="Rukopis 199"/>
              <p14:cNvContentPartPr/>
              <p14:nvPr/>
            </p14:nvContentPartPr>
            <p14:xfrm>
              <a:off x="4684069" y="2848180"/>
              <a:ext cx="360" cy="360"/>
            </p14:xfrm>
          </p:contentPart>
        </mc:Choice>
        <mc:Fallback>
          <p:pic>
            <p:nvPicPr>
              <p:cNvPr id="200" name="Rukopis 19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73629" y="2837740"/>
                <a:ext cx="212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1" name="Rukopis 200"/>
              <p14:cNvContentPartPr/>
              <p14:nvPr/>
            </p14:nvContentPartPr>
            <p14:xfrm>
              <a:off x="4457629" y="2885980"/>
              <a:ext cx="360" cy="360"/>
            </p14:xfrm>
          </p:contentPart>
        </mc:Choice>
        <mc:Fallback>
          <p:pic>
            <p:nvPicPr>
              <p:cNvPr id="201" name="Rukopis 20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47189" y="2875540"/>
                <a:ext cx="212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02" name="Rukopis 201"/>
              <p14:cNvContentPartPr/>
              <p14:nvPr/>
            </p14:nvContentPartPr>
            <p14:xfrm>
              <a:off x="1799378" y="4139860"/>
              <a:ext cx="360" cy="360"/>
            </p14:xfrm>
          </p:contentPart>
        </mc:Choice>
        <mc:Fallback>
          <p:pic>
            <p:nvPicPr>
              <p:cNvPr id="202" name="Rukopis 20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88938" y="4129420"/>
                <a:ext cx="21240" cy="21240"/>
              </a:xfrm>
              <a:prstGeom prst="rect">
                <a:avLst/>
              </a:prstGeom>
            </p:spPr>
          </p:pic>
        </mc:Fallback>
      </mc:AlternateContent>
      <p:cxnSp>
        <p:nvCxnSpPr>
          <p:cNvPr id="112" name="Přímá spojnice 111"/>
          <p:cNvCxnSpPr/>
          <p:nvPr/>
        </p:nvCxnSpPr>
        <p:spPr>
          <a:xfrm flipH="1">
            <a:off x="2656945" y="2602180"/>
            <a:ext cx="5545" cy="19111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113"/>
          <p:cNvCxnSpPr/>
          <p:nvPr/>
        </p:nvCxnSpPr>
        <p:spPr>
          <a:xfrm flipH="1">
            <a:off x="2786545" y="2602180"/>
            <a:ext cx="5545" cy="19111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Volný tvar 114"/>
          <p:cNvSpPr/>
          <p:nvPr/>
        </p:nvSpPr>
        <p:spPr>
          <a:xfrm>
            <a:off x="2917748" y="2708438"/>
            <a:ext cx="145135" cy="1605925"/>
          </a:xfrm>
          <a:custGeom>
            <a:avLst/>
            <a:gdLst>
              <a:gd name="connsiteX0" fmla="*/ 74053 w 145135"/>
              <a:gd name="connsiteY0" fmla="*/ 0 h 1605925"/>
              <a:gd name="connsiteX1" fmla="*/ 51515 w 145135"/>
              <a:gd name="connsiteY1" fmla="*/ 6439 h 1605925"/>
              <a:gd name="connsiteX2" fmla="*/ 35417 w 145135"/>
              <a:gd name="connsiteY2" fmla="*/ 22538 h 1605925"/>
              <a:gd name="connsiteX3" fmla="*/ 25757 w 145135"/>
              <a:gd name="connsiteY3" fmla="*/ 25757 h 1605925"/>
              <a:gd name="connsiteX4" fmla="*/ 22538 w 145135"/>
              <a:gd name="connsiteY4" fmla="*/ 38636 h 1605925"/>
              <a:gd name="connsiteX5" fmla="*/ 6439 w 145135"/>
              <a:gd name="connsiteY5" fmla="*/ 57955 h 1605925"/>
              <a:gd name="connsiteX6" fmla="*/ 12879 w 145135"/>
              <a:gd name="connsiteY6" fmla="*/ 83712 h 1605925"/>
              <a:gd name="connsiteX7" fmla="*/ 16098 w 145135"/>
              <a:gd name="connsiteY7" fmla="*/ 93372 h 1605925"/>
              <a:gd name="connsiteX8" fmla="*/ 32197 w 145135"/>
              <a:gd name="connsiteY8" fmla="*/ 106250 h 1605925"/>
              <a:gd name="connsiteX9" fmla="*/ 41856 w 145135"/>
              <a:gd name="connsiteY9" fmla="*/ 109470 h 1605925"/>
              <a:gd name="connsiteX10" fmla="*/ 48296 w 145135"/>
              <a:gd name="connsiteY10" fmla="*/ 115910 h 1605925"/>
              <a:gd name="connsiteX11" fmla="*/ 109470 w 145135"/>
              <a:gd name="connsiteY11" fmla="*/ 119129 h 1605925"/>
              <a:gd name="connsiteX12" fmla="*/ 112690 w 145135"/>
              <a:gd name="connsiteY12" fmla="*/ 109470 h 1605925"/>
              <a:gd name="connsiteX13" fmla="*/ 96591 w 145135"/>
              <a:gd name="connsiteY13" fmla="*/ 93372 h 1605925"/>
              <a:gd name="connsiteX14" fmla="*/ 70834 w 145135"/>
              <a:gd name="connsiteY14" fmla="*/ 96591 h 1605925"/>
              <a:gd name="connsiteX15" fmla="*/ 51515 w 145135"/>
              <a:gd name="connsiteY15" fmla="*/ 106250 h 1605925"/>
              <a:gd name="connsiteX16" fmla="*/ 38636 w 145135"/>
              <a:gd name="connsiteY16" fmla="*/ 109470 h 1605925"/>
              <a:gd name="connsiteX17" fmla="*/ 28977 w 145135"/>
              <a:gd name="connsiteY17" fmla="*/ 115910 h 1605925"/>
              <a:gd name="connsiteX18" fmla="*/ 25757 w 145135"/>
              <a:gd name="connsiteY18" fmla="*/ 125569 h 1605925"/>
              <a:gd name="connsiteX19" fmla="*/ 12879 w 145135"/>
              <a:gd name="connsiteY19" fmla="*/ 132008 h 1605925"/>
              <a:gd name="connsiteX20" fmla="*/ 3219 w 145135"/>
              <a:gd name="connsiteY20" fmla="*/ 148107 h 1605925"/>
              <a:gd name="connsiteX21" fmla="*/ 0 w 145135"/>
              <a:gd name="connsiteY21" fmla="*/ 157766 h 1605925"/>
              <a:gd name="connsiteX22" fmla="*/ 12879 w 145135"/>
              <a:gd name="connsiteY22" fmla="*/ 199622 h 1605925"/>
              <a:gd name="connsiteX23" fmla="*/ 22538 w 145135"/>
              <a:gd name="connsiteY23" fmla="*/ 202842 h 1605925"/>
              <a:gd name="connsiteX24" fmla="*/ 38636 w 145135"/>
              <a:gd name="connsiteY24" fmla="*/ 215721 h 1605925"/>
              <a:gd name="connsiteX25" fmla="*/ 109470 w 145135"/>
              <a:gd name="connsiteY25" fmla="*/ 202842 h 1605925"/>
              <a:gd name="connsiteX26" fmla="*/ 119129 w 145135"/>
              <a:gd name="connsiteY26" fmla="*/ 186743 h 1605925"/>
              <a:gd name="connsiteX27" fmla="*/ 112690 w 145135"/>
              <a:gd name="connsiteY27" fmla="*/ 173865 h 1605925"/>
              <a:gd name="connsiteX28" fmla="*/ 64394 w 145135"/>
              <a:gd name="connsiteY28" fmla="*/ 183524 h 1605925"/>
              <a:gd name="connsiteX29" fmla="*/ 54735 w 145135"/>
              <a:gd name="connsiteY29" fmla="*/ 189963 h 1605925"/>
              <a:gd name="connsiteX30" fmla="*/ 45076 w 145135"/>
              <a:gd name="connsiteY30" fmla="*/ 193183 h 1605925"/>
              <a:gd name="connsiteX31" fmla="*/ 28977 w 145135"/>
              <a:gd name="connsiteY31" fmla="*/ 209281 h 1605925"/>
              <a:gd name="connsiteX32" fmla="*/ 22538 w 145135"/>
              <a:gd name="connsiteY32" fmla="*/ 215721 h 1605925"/>
              <a:gd name="connsiteX33" fmla="*/ 19318 w 145135"/>
              <a:gd name="connsiteY33" fmla="*/ 225380 h 1605925"/>
              <a:gd name="connsiteX34" fmla="*/ 6439 w 145135"/>
              <a:gd name="connsiteY34" fmla="*/ 241479 h 1605925"/>
              <a:gd name="connsiteX35" fmla="*/ 3219 w 145135"/>
              <a:gd name="connsiteY35" fmla="*/ 267236 h 1605925"/>
              <a:gd name="connsiteX36" fmla="*/ 12879 w 145135"/>
              <a:gd name="connsiteY36" fmla="*/ 318752 h 1605925"/>
              <a:gd name="connsiteX37" fmla="*/ 90152 w 145135"/>
              <a:gd name="connsiteY37" fmla="*/ 315532 h 1605925"/>
              <a:gd name="connsiteX38" fmla="*/ 103031 w 145135"/>
              <a:gd name="connsiteY38" fmla="*/ 312312 h 1605925"/>
              <a:gd name="connsiteX39" fmla="*/ 112690 w 145135"/>
              <a:gd name="connsiteY39" fmla="*/ 305873 h 1605925"/>
              <a:gd name="connsiteX40" fmla="*/ 115910 w 145135"/>
              <a:gd name="connsiteY40" fmla="*/ 283335 h 1605925"/>
              <a:gd name="connsiteX41" fmla="*/ 106250 w 145135"/>
              <a:gd name="connsiteY41" fmla="*/ 280115 h 1605925"/>
              <a:gd name="connsiteX42" fmla="*/ 64394 w 145135"/>
              <a:gd name="connsiteY42" fmla="*/ 286555 h 1605925"/>
              <a:gd name="connsiteX43" fmla="*/ 54735 w 145135"/>
              <a:gd name="connsiteY43" fmla="*/ 292994 h 1605925"/>
              <a:gd name="connsiteX44" fmla="*/ 45076 w 145135"/>
              <a:gd name="connsiteY44" fmla="*/ 296214 h 1605925"/>
              <a:gd name="connsiteX45" fmla="*/ 38636 w 145135"/>
              <a:gd name="connsiteY45" fmla="*/ 302653 h 1605925"/>
              <a:gd name="connsiteX46" fmla="*/ 28977 w 145135"/>
              <a:gd name="connsiteY46" fmla="*/ 309093 h 1605925"/>
              <a:gd name="connsiteX47" fmla="*/ 19318 w 145135"/>
              <a:gd name="connsiteY47" fmla="*/ 328411 h 1605925"/>
              <a:gd name="connsiteX48" fmla="*/ 12879 w 145135"/>
              <a:gd name="connsiteY48" fmla="*/ 338070 h 1605925"/>
              <a:gd name="connsiteX49" fmla="*/ 16098 w 145135"/>
              <a:gd name="connsiteY49" fmla="*/ 386366 h 1605925"/>
              <a:gd name="connsiteX50" fmla="*/ 19318 w 145135"/>
              <a:gd name="connsiteY50" fmla="*/ 396025 h 1605925"/>
              <a:gd name="connsiteX51" fmla="*/ 32197 w 145135"/>
              <a:gd name="connsiteY51" fmla="*/ 399245 h 1605925"/>
              <a:gd name="connsiteX52" fmla="*/ 51515 w 145135"/>
              <a:gd name="connsiteY52" fmla="*/ 412124 h 1605925"/>
              <a:gd name="connsiteX53" fmla="*/ 96591 w 145135"/>
              <a:gd name="connsiteY53" fmla="*/ 421783 h 1605925"/>
              <a:gd name="connsiteX54" fmla="*/ 109470 w 145135"/>
              <a:gd name="connsiteY54" fmla="*/ 418563 h 1605925"/>
              <a:gd name="connsiteX55" fmla="*/ 119129 w 145135"/>
              <a:gd name="connsiteY55" fmla="*/ 415343 h 1605925"/>
              <a:gd name="connsiteX56" fmla="*/ 122349 w 145135"/>
              <a:gd name="connsiteY56" fmla="*/ 402465 h 1605925"/>
              <a:gd name="connsiteX57" fmla="*/ 125569 w 145135"/>
              <a:gd name="connsiteY57" fmla="*/ 392805 h 1605925"/>
              <a:gd name="connsiteX58" fmla="*/ 115910 w 145135"/>
              <a:gd name="connsiteY58" fmla="*/ 389586 h 1605925"/>
              <a:gd name="connsiteX59" fmla="*/ 96591 w 145135"/>
              <a:gd name="connsiteY59" fmla="*/ 376707 h 1605925"/>
              <a:gd name="connsiteX60" fmla="*/ 74053 w 145135"/>
              <a:gd name="connsiteY60" fmla="*/ 379927 h 1605925"/>
              <a:gd name="connsiteX61" fmla="*/ 45076 w 145135"/>
              <a:gd name="connsiteY61" fmla="*/ 389586 h 1605925"/>
              <a:gd name="connsiteX62" fmla="*/ 41856 w 145135"/>
              <a:gd name="connsiteY62" fmla="*/ 399245 h 1605925"/>
              <a:gd name="connsiteX63" fmla="*/ 28977 w 145135"/>
              <a:gd name="connsiteY63" fmla="*/ 405684 h 1605925"/>
              <a:gd name="connsiteX64" fmla="*/ 25757 w 145135"/>
              <a:gd name="connsiteY64" fmla="*/ 428222 h 1605925"/>
              <a:gd name="connsiteX65" fmla="*/ 12879 w 145135"/>
              <a:gd name="connsiteY65" fmla="*/ 447541 h 1605925"/>
              <a:gd name="connsiteX66" fmla="*/ 9659 w 145135"/>
              <a:gd name="connsiteY66" fmla="*/ 457200 h 1605925"/>
              <a:gd name="connsiteX67" fmla="*/ 16098 w 145135"/>
              <a:gd name="connsiteY67" fmla="*/ 505496 h 1605925"/>
              <a:gd name="connsiteX68" fmla="*/ 57955 w 145135"/>
              <a:gd name="connsiteY68" fmla="*/ 521594 h 1605925"/>
              <a:gd name="connsiteX69" fmla="*/ 93372 w 145135"/>
              <a:gd name="connsiteY69" fmla="*/ 515155 h 1605925"/>
              <a:gd name="connsiteX70" fmla="*/ 109470 w 145135"/>
              <a:gd name="connsiteY70" fmla="*/ 508715 h 1605925"/>
              <a:gd name="connsiteX71" fmla="*/ 119129 w 145135"/>
              <a:gd name="connsiteY71" fmla="*/ 505496 h 1605925"/>
              <a:gd name="connsiteX72" fmla="*/ 122349 w 145135"/>
              <a:gd name="connsiteY72" fmla="*/ 476518 h 1605925"/>
              <a:gd name="connsiteX73" fmla="*/ 86932 w 145135"/>
              <a:gd name="connsiteY73" fmla="*/ 479738 h 1605925"/>
              <a:gd name="connsiteX74" fmla="*/ 64394 w 145135"/>
              <a:gd name="connsiteY74" fmla="*/ 489397 h 1605925"/>
              <a:gd name="connsiteX75" fmla="*/ 48296 w 145135"/>
              <a:gd name="connsiteY75" fmla="*/ 502276 h 1605925"/>
              <a:gd name="connsiteX76" fmla="*/ 45076 w 145135"/>
              <a:gd name="connsiteY76" fmla="*/ 511935 h 1605925"/>
              <a:gd name="connsiteX77" fmla="*/ 38636 w 145135"/>
              <a:gd name="connsiteY77" fmla="*/ 518374 h 1605925"/>
              <a:gd name="connsiteX78" fmla="*/ 28977 w 145135"/>
              <a:gd name="connsiteY78" fmla="*/ 550572 h 1605925"/>
              <a:gd name="connsiteX79" fmla="*/ 22538 w 145135"/>
              <a:gd name="connsiteY79" fmla="*/ 563450 h 1605925"/>
              <a:gd name="connsiteX80" fmla="*/ 25757 w 145135"/>
              <a:gd name="connsiteY80" fmla="*/ 589208 h 1605925"/>
              <a:gd name="connsiteX81" fmla="*/ 28977 w 145135"/>
              <a:gd name="connsiteY81" fmla="*/ 602087 h 1605925"/>
              <a:gd name="connsiteX82" fmla="*/ 45076 w 145135"/>
              <a:gd name="connsiteY82" fmla="*/ 605307 h 1605925"/>
              <a:gd name="connsiteX83" fmla="*/ 54735 w 145135"/>
              <a:gd name="connsiteY83" fmla="*/ 611746 h 1605925"/>
              <a:gd name="connsiteX84" fmla="*/ 122349 w 145135"/>
              <a:gd name="connsiteY84" fmla="*/ 608527 h 1605925"/>
              <a:gd name="connsiteX85" fmla="*/ 125569 w 145135"/>
              <a:gd name="connsiteY85" fmla="*/ 576329 h 1605925"/>
              <a:gd name="connsiteX86" fmla="*/ 109470 w 145135"/>
              <a:gd name="connsiteY86" fmla="*/ 579549 h 1605925"/>
              <a:gd name="connsiteX87" fmla="*/ 70834 w 145135"/>
              <a:gd name="connsiteY87" fmla="*/ 589208 h 1605925"/>
              <a:gd name="connsiteX88" fmla="*/ 57955 w 145135"/>
              <a:gd name="connsiteY88" fmla="*/ 595648 h 1605925"/>
              <a:gd name="connsiteX89" fmla="*/ 48296 w 145135"/>
              <a:gd name="connsiteY89" fmla="*/ 602087 h 1605925"/>
              <a:gd name="connsiteX90" fmla="*/ 38636 w 145135"/>
              <a:gd name="connsiteY90" fmla="*/ 605307 h 1605925"/>
              <a:gd name="connsiteX91" fmla="*/ 35417 w 145135"/>
              <a:gd name="connsiteY91" fmla="*/ 672921 h 1605925"/>
              <a:gd name="connsiteX92" fmla="*/ 41856 w 145135"/>
              <a:gd name="connsiteY92" fmla="*/ 685800 h 1605925"/>
              <a:gd name="connsiteX93" fmla="*/ 45076 w 145135"/>
              <a:gd name="connsiteY93" fmla="*/ 695459 h 1605925"/>
              <a:gd name="connsiteX94" fmla="*/ 54735 w 145135"/>
              <a:gd name="connsiteY94" fmla="*/ 698679 h 1605925"/>
              <a:gd name="connsiteX95" fmla="*/ 77273 w 145135"/>
              <a:gd name="connsiteY95" fmla="*/ 711557 h 1605925"/>
              <a:gd name="connsiteX96" fmla="*/ 112690 w 145135"/>
              <a:gd name="connsiteY96" fmla="*/ 708338 h 1605925"/>
              <a:gd name="connsiteX97" fmla="*/ 128788 w 145135"/>
              <a:gd name="connsiteY97" fmla="*/ 701898 h 1605925"/>
              <a:gd name="connsiteX98" fmla="*/ 138448 w 145135"/>
              <a:gd name="connsiteY98" fmla="*/ 698679 h 1605925"/>
              <a:gd name="connsiteX99" fmla="*/ 144887 w 145135"/>
              <a:gd name="connsiteY99" fmla="*/ 692239 h 1605925"/>
              <a:gd name="connsiteX100" fmla="*/ 141667 w 145135"/>
              <a:gd name="connsiteY100" fmla="*/ 682580 h 1605925"/>
              <a:gd name="connsiteX101" fmla="*/ 83712 w 145135"/>
              <a:gd name="connsiteY101" fmla="*/ 689019 h 1605925"/>
              <a:gd name="connsiteX102" fmla="*/ 74053 w 145135"/>
              <a:gd name="connsiteY102" fmla="*/ 695459 h 1605925"/>
              <a:gd name="connsiteX103" fmla="*/ 70834 w 145135"/>
              <a:gd name="connsiteY103" fmla="*/ 705118 h 1605925"/>
              <a:gd name="connsiteX104" fmla="*/ 54735 w 145135"/>
              <a:gd name="connsiteY104" fmla="*/ 714777 h 1605925"/>
              <a:gd name="connsiteX105" fmla="*/ 45076 w 145135"/>
              <a:gd name="connsiteY105" fmla="*/ 737315 h 1605925"/>
              <a:gd name="connsiteX106" fmla="*/ 32197 w 145135"/>
              <a:gd name="connsiteY106" fmla="*/ 756634 h 1605925"/>
              <a:gd name="connsiteX107" fmla="*/ 25757 w 145135"/>
              <a:gd name="connsiteY107" fmla="*/ 772732 h 1605925"/>
              <a:gd name="connsiteX108" fmla="*/ 35417 w 145135"/>
              <a:gd name="connsiteY108" fmla="*/ 814588 h 1605925"/>
              <a:gd name="connsiteX109" fmla="*/ 45076 w 145135"/>
              <a:gd name="connsiteY109" fmla="*/ 837127 h 1605925"/>
              <a:gd name="connsiteX110" fmla="*/ 54735 w 145135"/>
              <a:gd name="connsiteY110" fmla="*/ 840346 h 1605925"/>
              <a:gd name="connsiteX111" fmla="*/ 61174 w 145135"/>
              <a:gd name="connsiteY111" fmla="*/ 846786 h 1605925"/>
              <a:gd name="connsiteX112" fmla="*/ 112690 w 145135"/>
              <a:gd name="connsiteY112" fmla="*/ 850005 h 1605925"/>
              <a:gd name="connsiteX113" fmla="*/ 122349 w 145135"/>
              <a:gd name="connsiteY113" fmla="*/ 843566 h 1605925"/>
              <a:gd name="connsiteX114" fmla="*/ 132008 w 145135"/>
              <a:gd name="connsiteY114" fmla="*/ 824248 h 1605925"/>
              <a:gd name="connsiteX115" fmla="*/ 128788 w 145135"/>
              <a:gd name="connsiteY115" fmla="*/ 801710 h 1605925"/>
              <a:gd name="connsiteX116" fmla="*/ 119129 w 145135"/>
              <a:gd name="connsiteY116" fmla="*/ 795270 h 1605925"/>
              <a:gd name="connsiteX117" fmla="*/ 83712 w 145135"/>
              <a:gd name="connsiteY117" fmla="*/ 798490 h 1605925"/>
              <a:gd name="connsiteX118" fmla="*/ 74053 w 145135"/>
              <a:gd name="connsiteY118" fmla="*/ 804929 h 1605925"/>
              <a:gd name="connsiteX119" fmla="*/ 64394 w 145135"/>
              <a:gd name="connsiteY119" fmla="*/ 808149 h 1605925"/>
              <a:gd name="connsiteX120" fmla="*/ 51515 w 145135"/>
              <a:gd name="connsiteY120" fmla="*/ 814588 h 1605925"/>
              <a:gd name="connsiteX121" fmla="*/ 48296 w 145135"/>
              <a:gd name="connsiteY121" fmla="*/ 824248 h 1605925"/>
              <a:gd name="connsiteX122" fmla="*/ 41856 w 145135"/>
              <a:gd name="connsiteY122" fmla="*/ 840346 h 1605925"/>
              <a:gd name="connsiteX123" fmla="*/ 45076 w 145135"/>
              <a:gd name="connsiteY123" fmla="*/ 891862 h 1605925"/>
              <a:gd name="connsiteX124" fmla="*/ 67614 w 145135"/>
              <a:gd name="connsiteY124" fmla="*/ 936938 h 1605925"/>
              <a:gd name="connsiteX125" fmla="*/ 86932 w 145135"/>
              <a:gd name="connsiteY125" fmla="*/ 946597 h 1605925"/>
              <a:gd name="connsiteX126" fmla="*/ 128788 w 145135"/>
              <a:gd name="connsiteY126" fmla="*/ 949817 h 1605925"/>
              <a:gd name="connsiteX127" fmla="*/ 138448 w 145135"/>
              <a:gd name="connsiteY127" fmla="*/ 930498 h 1605925"/>
              <a:gd name="connsiteX128" fmla="*/ 132008 w 145135"/>
              <a:gd name="connsiteY128" fmla="*/ 920839 h 1605925"/>
              <a:gd name="connsiteX129" fmla="*/ 90152 w 145135"/>
              <a:gd name="connsiteY129" fmla="*/ 917619 h 1605925"/>
              <a:gd name="connsiteX130" fmla="*/ 80493 w 145135"/>
              <a:gd name="connsiteY130" fmla="*/ 920839 h 1605925"/>
              <a:gd name="connsiteX131" fmla="*/ 74053 w 145135"/>
              <a:gd name="connsiteY131" fmla="*/ 927279 h 1605925"/>
              <a:gd name="connsiteX132" fmla="*/ 64394 w 145135"/>
              <a:gd name="connsiteY132" fmla="*/ 933718 h 1605925"/>
              <a:gd name="connsiteX133" fmla="*/ 57955 w 145135"/>
              <a:gd name="connsiteY133" fmla="*/ 943377 h 1605925"/>
              <a:gd name="connsiteX134" fmla="*/ 41856 w 145135"/>
              <a:gd name="connsiteY134" fmla="*/ 959476 h 1605925"/>
              <a:gd name="connsiteX135" fmla="*/ 45076 w 145135"/>
              <a:gd name="connsiteY135" fmla="*/ 1004552 h 1605925"/>
              <a:gd name="connsiteX136" fmla="*/ 54735 w 145135"/>
              <a:gd name="connsiteY136" fmla="*/ 1010991 h 1605925"/>
              <a:gd name="connsiteX137" fmla="*/ 70834 w 145135"/>
              <a:gd name="connsiteY137" fmla="*/ 1020650 h 1605925"/>
              <a:gd name="connsiteX138" fmla="*/ 115910 w 145135"/>
              <a:gd name="connsiteY138" fmla="*/ 1014211 h 1605925"/>
              <a:gd name="connsiteX139" fmla="*/ 122349 w 145135"/>
              <a:gd name="connsiteY139" fmla="*/ 1004552 h 1605925"/>
              <a:gd name="connsiteX140" fmla="*/ 90152 w 145135"/>
              <a:gd name="connsiteY140" fmla="*/ 1010991 h 1605925"/>
              <a:gd name="connsiteX141" fmla="*/ 74053 w 145135"/>
              <a:gd name="connsiteY141" fmla="*/ 1020650 h 1605925"/>
              <a:gd name="connsiteX142" fmla="*/ 67614 w 145135"/>
              <a:gd name="connsiteY142" fmla="*/ 1027090 h 1605925"/>
              <a:gd name="connsiteX143" fmla="*/ 64394 w 145135"/>
              <a:gd name="connsiteY143" fmla="*/ 1036749 h 1605925"/>
              <a:gd name="connsiteX144" fmla="*/ 51515 w 145135"/>
              <a:gd name="connsiteY144" fmla="*/ 1052848 h 1605925"/>
              <a:gd name="connsiteX145" fmla="*/ 54735 w 145135"/>
              <a:gd name="connsiteY145" fmla="*/ 1110803 h 1605925"/>
              <a:gd name="connsiteX146" fmla="*/ 64394 w 145135"/>
              <a:gd name="connsiteY146" fmla="*/ 1114022 h 1605925"/>
              <a:gd name="connsiteX147" fmla="*/ 70834 w 145135"/>
              <a:gd name="connsiteY147" fmla="*/ 1120462 h 1605925"/>
              <a:gd name="connsiteX148" fmla="*/ 115910 w 145135"/>
              <a:gd name="connsiteY148" fmla="*/ 1114022 h 1605925"/>
              <a:gd name="connsiteX149" fmla="*/ 128788 w 145135"/>
              <a:gd name="connsiteY149" fmla="*/ 1107583 h 1605925"/>
              <a:gd name="connsiteX150" fmla="*/ 132008 w 145135"/>
              <a:gd name="connsiteY150" fmla="*/ 1097924 h 1605925"/>
              <a:gd name="connsiteX151" fmla="*/ 93372 w 145135"/>
              <a:gd name="connsiteY151" fmla="*/ 1094704 h 1605925"/>
              <a:gd name="connsiteX152" fmla="*/ 83712 w 145135"/>
              <a:gd name="connsiteY152" fmla="*/ 1101143 h 1605925"/>
              <a:gd name="connsiteX153" fmla="*/ 74053 w 145135"/>
              <a:gd name="connsiteY153" fmla="*/ 1104363 h 1605925"/>
              <a:gd name="connsiteX154" fmla="*/ 67614 w 145135"/>
              <a:gd name="connsiteY154" fmla="*/ 1110803 h 1605925"/>
              <a:gd name="connsiteX155" fmla="*/ 64394 w 145135"/>
              <a:gd name="connsiteY155" fmla="*/ 1120462 h 1605925"/>
              <a:gd name="connsiteX156" fmla="*/ 57955 w 145135"/>
              <a:gd name="connsiteY156" fmla="*/ 1130121 h 1605925"/>
              <a:gd name="connsiteX157" fmla="*/ 51515 w 145135"/>
              <a:gd name="connsiteY157" fmla="*/ 1155879 h 1605925"/>
              <a:gd name="connsiteX158" fmla="*/ 61174 w 145135"/>
              <a:gd name="connsiteY158" fmla="*/ 1223493 h 1605925"/>
              <a:gd name="connsiteX159" fmla="*/ 74053 w 145135"/>
              <a:gd name="connsiteY159" fmla="*/ 1229932 h 1605925"/>
              <a:gd name="connsiteX160" fmla="*/ 112690 w 145135"/>
              <a:gd name="connsiteY160" fmla="*/ 1220273 h 1605925"/>
              <a:gd name="connsiteX161" fmla="*/ 115910 w 145135"/>
              <a:gd name="connsiteY161" fmla="*/ 1210614 h 1605925"/>
              <a:gd name="connsiteX162" fmla="*/ 122349 w 145135"/>
              <a:gd name="connsiteY162" fmla="*/ 1204174 h 1605925"/>
              <a:gd name="connsiteX163" fmla="*/ 64394 w 145135"/>
              <a:gd name="connsiteY163" fmla="*/ 1207394 h 1605925"/>
              <a:gd name="connsiteX164" fmla="*/ 57955 w 145135"/>
              <a:gd name="connsiteY164" fmla="*/ 1213834 h 1605925"/>
              <a:gd name="connsiteX165" fmla="*/ 48296 w 145135"/>
              <a:gd name="connsiteY165" fmla="*/ 1217053 h 1605925"/>
              <a:gd name="connsiteX166" fmla="*/ 41856 w 145135"/>
              <a:gd name="connsiteY166" fmla="*/ 1226712 h 1605925"/>
              <a:gd name="connsiteX167" fmla="*/ 45076 w 145135"/>
              <a:gd name="connsiteY167" fmla="*/ 1320084 h 1605925"/>
              <a:gd name="connsiteX168" fmla="*/ 51515 w 145135"/>
              <a:gd name="connsiteY168" fmla="*/ 1326524 h 1605925"/>
              <a:gd name="connsiteX169" fmla="*/ 77273 w 145135"/>
              <a:gd name="connsiteY169" fmla="*/ 1329743 h 1605925"/>
              <a:gd name="connsiteX170" fmla="*/ 119129 w 145135"/>
              <a:gd name="connsiteY170" fmla="*/ 1323304 h 1605925"/>
              <a:gd name="connsiteX171" fmla="*/ 128788 w 145135"/>
              <a:gd name="connsiteY171" fmla="*/ 1320084 h 1605925"/>
              <a:gd name="connsiteX172" fmla="*/ 138448 w 145135"/>
              <a:gd name="connsiteY172" fmla="*/ 1294327 h 1605925"/>
              <a:gd name="connsiteX173" fmla="*/ 132008 w 145135"/>
              <a:gd name="connsiteY173" fmla="*/ 1287887 h 1605925"/>
              <a:gd name="connsiteX174" fmla="*/ 96591 w 145135"/>
              <a:gd name="connsiteY174" fmla="*/ 1284667 h 1605925"/>
              <a:gd name="connsiteX175" fmla="*/ 74053 w 145135"/>
              <a:gd name="connsiteY175" fmla="*/ 1297546 h 1605925"/>
              <a:gd name="connsiteX176" fmla="*/ 64394 w 145135"/>
              <a:gd name="connsiteY176" fmla="*/ 1300766 h 1605925"/>
              <a:gd name="connsiteX177" fmla="*/ 57955 w 145135"/>
              <a:gd name="connsiteY177" fmla="*/ 1313645 h 1605925"/>
              <a:gd name="connsiteX178" fmla="*/ 54735 w 145135"/>
              <a:gd name="connsiteY178" fmla="*/ 1323304 h 1605925"/>
              <a:gd name="connsiteX179" fmla="*/ 41856 w 145135"/>
              <a:gd name="connsiteY179" fmla="*/ 1332963 h 1605925"/>
              <a:gd name="connsiteX180" fmla="*/ 45076 w 145135"/>
              <a:gd name="connsiteY180" fmla="*/ 1400577 h 1605925"/>
              <a:gd name="connsiteX181" fmla="*/ 54735 w 145135"/>
              <a:gd name="connsiteY181" fmla="*/ 1416676 h 1605925"/>
              <a:gd name="connsiteX182" fmla="*/ 64394 w 145135"/>
              <a:gd name="connsiteY182" fmla="*/ 1419896 h 1605925"/>
              <a:gd name="connsiteX183" fmla="*/ 112690 w 145135"/>
              <a:gd name="connsiteY183" fmla="*/ 1407017 h 1605925"/>
              <a:gd name="connsiteX184" fmla="*/ 115910 w 145135"/>
              <a:gd name="connsiteY184" fmla="*/ 1397357 h 1605925"/>
              <a:gd name="connsiteX185" fmla="*/ 109470 w 145135"/>
              <a:gd name="connsiteY185" fmla="*/ 1381259 h 1605925"/>
              <a:gd name="connsiteX186" fmla="*/ 99811 w 145135"/>
              <a:gd name="connsiteY186" fmla="*/ 1378039 h 1605925"/>
              <a:gd name="connsiteX187" fmla="*/ 90152 w 145135"/>
              <a:gd name="connsiteY187" fmla="*/ 1371600 h 1605925"/>
              <a:gd name="connsiteX188" fmla="*/ 48296 w 145135"/>
              <a:gd name="connsiteY188" fmla="*/ 1378039 h 1605925"/>
              <a:gd name="connsiteX189" fmla="*/ 41856 w 145135"/>
              <a:gd name="connsiteY189" fmla="*/ 1384479 h 1605925"/>
              <a:gd name="connsiteX190" fmla="*/ 45076 w 145135"/>
              <a:gd name="connsiteY190" fmla="*/ 1468191 h 1605925"/>
              <a:gd name="connsiteX191" fmla="*/ 61174 w 145135"/>
              <a:gd name="connsiteY191" fmla="*/ 1481070 h 1605925"/>
              <a:gd name="connsiteX192" fmla="*/ 80493 w 145135"/>
              <a:gd name="connsiteY192" fmla="*/ 1493949 h 1605925"/>
              <a:gd name="connsiteX193" fmla="*/ 122349 w 145135"/>
              <a:gd name="connsiteY193" fmla="*/ 1484290 h 1605925"/>
              <a:gd name="connsiteX194" fmla="*/ 138448 w 145135"/>
              <a:gd name="connsiteY194" fmla="*/ 1468191 h 1605925"/>
              <a:gd name="connsiteX195" fmla="*/ 135228 w 145135"/>
              <a:gd name="connsiteY195" fmla="*/ 1458532 h 1605925"/>
              <a:gd name="connsiteX196" fmla="*/ 125569 w 145135"/>
              <a:gd name="connsiteY196" fmla="*/ 1455312 h 1605925"/>
              <a:gd name="connsiteX197" fmla="*/ 80493 w 145135"/>
              <a:gd name="connsiteY197" fmla="*/ 1461752 h 1605925"/>
              <a:gd name="connsiteX198" fmla="*/ 70834 w 145135"/>
              <a:gd name="connsiteY198" fmla="*/ 1464972 h 1605925"/>
              <a:gd name="connsiteX199" fmla="*/ 57955 w 145135"/>
              <a:gd name="connsiteY199" fmla="*/ 1484290 h 1605925"/>
              <a:gd name="connsiteX200" fmla="*/ 51515 w 145135"/>
              <a:gd name="connsiteY200" fmla="*/ 1493949 h 1605925"/>
              <a:gd name="connsiteX201" fmla="*/ 54735 w 145135"/>
              <a:gd name="connsiteY201" fmla="*/ 1526146 h 1605925"/>
              <a:gd name="connsiteX202" fmla="*/ 64394 w 145135"/>
              <a:gd name="connsiteY202" fmla="*/ 1529366 h 1605925"/>
              <a:gd name="connsiteX203" fmla="*/ 122349 w 145135"/>
              <a:gd name="connsiteY203" fmla="*/ 1522927 h 1605925"/>
              <a:gd name="connsiteX204" fmla="*/ 119129 w 145135"/>
              <a:gd name="connsiteY204" fmla="*/ 1513267 h 1605925"/>
              <a:gd name="connsiteX205" fmla="*/ 61174 w 145135"/>
              <a:gd name="connsiteY205" fmla="*/ 1526146 h 1605925"/>
              <a:gd name="connsiteX206" fmla="*/ 48296 w 145135"/>
              <a:gd name="connsiteY206" fmla="*/ 1539025 h 1605925"/>
              <a:gd name="connsiteX207" fmla="*/ 35417 w 145135"/>
              <a:gd name="connsiteY207" fmla="*/ 1555124 h 1605925"/>
              <a:gd name="connsiteX208" fmla="*/ 38636 w 145135"/>
              <a:gd name="connsiteY208" fmla="*/ 1603419 h 1605925"/>
              <a:gd name="connsiteX209" fmla="*/ 74053 w 145135"/>
              <a:gd name="connsiteY209" fmla="*/ 1600200 h 1605925"/>
              <a:gd name="connsiteX210" fmla="*/ 86932 w 145135"/>
              <a:gd name="connsiteY210" fmla="*/ 1596980 h 160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45135" h="1605925">
                <a:moveTo>
                  <a:pt x="74053" y="0"/>
                </a:moveTo>
                <a:cubicBezTo>
                  <a:pt x="66540" y="2146"/>
                  <a:pt x="58769" y="3537"/>
                  <a:pt x="51515" y="6439"/>
                </a:cubicBezTo>
                <a:cubicBezTo>
                  <a:pt x="32194" y="14167"/>
                  <a:pt x="50444" y="10517"/>
                  <a:pt x="35417" y="22538"/>
                </a:cubicBezTo>
                <a:cubicBezTo>
                  <a:pt x="32767" y="24658"/>
                  <a:pt x="28977" y="24684"/>
                  <a:pt x="25757" y="25757"/>
                </a:cubicBezTo>
                <a:cubicBezTo>
                  <a:pt x="24684" y="30050"/>
                  <a:pt x="25110" y="35035"/>
                  <a:pt x="22538" y="38636"/>
                </a:cubicBezTo>
                <a:cubicBezTo>
                  <a:pt x="607" y="69342"/>
                  <a:pt x="15364" y="31183"/>
                  <a:pt x="6439" y="57955"/>
                </a:cubicBezTo>
                <a:cubicBezTo>
                  <a:pt x="8586" y="66541"/>
                  <a:pt x="10550" y="75174"/>
                  <a:pt x="12879" y="83712"/>
                </a:cubicBezTo>
                <a:cubicBezTo>
                  <a:pt x="13772" y="86986"/>
                  <a:pt x="14352" y="90462"/>
                  <a:pt x="16098" y="93372"/>
                </a:cubicBezTo>
                <a:cubicBezTo>
                  <a:pt x="18664" y="97649"/>
                  <a:pt x="28438" y="104371"/>
                  <a:pt x="32197" y="106250"/>
                </a:cubicBezTo>
                <a:cubicBezTo>
                  <a:pt x="35233" y="107768"/>
                  <a:pt x="38636" y="108397"/>
                  <a:pt x="41856" y="109470"/>
                </a:cubicBezTo>
                <a:cubicBezTo>
                  <a:pt x="44003" y="111617"/>
                  <a:pt x="45660" y="114404"/>
                  <a:pt x="48296" y="115910"/>
                </a:cubicBezTo>
                <a:cubicBezTo>
                  <a:pt x="70357" y="128516"/>
                  <a:pt x="79542" y="121267"/>
                  <a:pt x="109470" y="119129"/>
                </a:cubicBezTo>
                <a:cubicBezTo>
                  <a:pt x="110543" y="115909"/>
                  <a:pt x="113248" y="112818"/>
                  <a:pt x="112690" y="109470"/>
                </a:cubicBezTo>
                <a:cubicBezTo>
                  <a:pt x="111348" y="101421"/>
                  <a:pt x="102225" y="97128"/>
                  <a:pt x="96591" y="93372"/>
                </a:cubicBezTo>
                <a:cubicBezTo>
                  <a:pt x="88005" y="94445"/>
                  <a:pt x="79347" y="95043"/>
                  <a:pt x="70834" y="96591"/>
                </a:cubicBezTo>
                <a:cubicBezTo>
                  <a:pt x="55125" y="99447"/>
                  <a:pt x="66709" y="99738"/>
                  <a:pt x="51515" y="106250"/>
                </a:cubicBezTo>
                <a:cubicBezTo>
                  <a:pt x="47448" y="107993"/>
                  <a:pt x="42929" y="108397"/>
                  <a:pt x="38636" y="109470"/>
                </a:cubicBezTo>
                <a:cubicBezTo>
                  <a:pt x="35416" y="111617"/>
                  <a:pt x="31394" y="112888"/>
                  <a:pt x="28977" y="115910"/>
                </a:cubicBezTo>
                <a:cubicBezTo>
                  <a:pt x="26857" y="118560"/>
                  <a:pt x="28157" y="123169"/>
                  <a:pt x="25757" y="125569"/>
                </a:cubicBezTo>
                <a:cubicBezTo>
                  <a:pt x="22363" y="128963"/>
                  <a:pt x="17172" y="129862"/>
                  <a:pt x="12879" y="132008"/>
                </a:cubicBezTo>
                <a:cubicBezTo>
                  <a:pt x="3756" y="159375"/>
                  <a:pt x="16480" y="126004"/>
                  <a:pt x="3219" y="148107"/>
                </a:cubicBezTo>
                <a:cubicBezTo>
                  <a:pt x="1473" y="151017"/>
                  <a:pt x="1073" y="154546"/>
                  <a:pt x="0" y="157766"/>
                </a:cubicBezTo>
                <a:cubicBezTo>
                  <a:pt x="1082" y="162636"/>
                  <a:pt x="5117" y="191860"/>
                  <a:pt x="12879" y="199622"/>
                </a:cubicBezTo>
                <a:cubicBezTo>
                  <a:pt x="15279" y="202022"/>
                  <a:pt x="19502" y="201324"/>
                  <a:pt x="22538" y="202842"/>
                </a:cubicBezTo>
                <a:cubicBezTo>
                  <a:pt x="30663" y="206905"/>
                  <a:pt x="32646" y="209730"/>
                  <a:pt x="38636" y="215721"/>
                </a:cubicBezTo>
                <a:cubicBezTo>
                  <a:pt x="98761" y="205111"/>
                  <a:pt x="75205" y="209696"/>
                  <a:pt x="109470" y="202842"/>
                </a:cubicBezTo>
                <a:cubicBezTo>
                  <a:pt x="113638" y="198675"/>
                  <a:pt x="120174" y="194060"/>
                  <a:pt x="119129" y="186743"/>
                </a:cubicBezTo>
                <a:cubicBezTo>
                  <a:pt x="118450" y="181992"/>
                  <a:pt x="114836" y="178158"/>
                  <a:pt x="112690" y="173865"/>
                </a:cubicBezTo>
                <a:cubicBezTo>
                  <a:pt x="93377" y="176279"/>
                  <a:pt x="82432" y="176309"/>
                  <a:pt x="64394" y="183524"/>
                </a:cubicBezTo>
                <a:cubicBezTo>
                  <a:pt x="60801" y="184961"/>
                  <a:pt x="58196" y="188233"/>
                  <a:pt x="54735" y="189963"/>
                </a:cubicBezTo>
                <a:cubicBezTo>
                  <a:pt x="51699" y="191481"/>
                  <a:pt x="48296" y="192110"/>
                  <a:pt x="45076" y="193183"/>
                </a:cubicBezTo>
                <a:lnTo>
                  <a:pt x="28977" y="209281"/>
                </a:lnTo>
                <a:lnTo>
                  <a:pt x="22538" y="215721"/>
                </a:lnTo>
                <a:cubicBezTo>
                  <a:pt x="21465" y="218941"/>
                  <a:pt x="20836" y="222344"/>
                  <a:pt x="19318" y="225380"/>
                </a:cubicBezTo>
                <a:cubicBezTo>
                  <a:pt x="15256" y="233504"/>
                  <a:pt x="12429" y="235489"/>
                  <a:pt x="6439" y="241479"/>
                </a:cubicBezTo>
                <a:cubicBezTo>
                  <a:pt x="5366" y="250065"/>
                  <a:pt x="2807" y="258593"/>
                  <a:pt x="3219" y="267236"/>
                </a:cubicBezTo>
                <a:cubicBezTo>
                  <a:pt x="4572" y="295639"/>
                  <a:pt x="6542" y="299742"/>
                  <a:pt x="12879" y="318752"/>
                </a:cubicBezTo>
                <a:cubicBezTo>
                  <a:pt x="38637" y="317679"/>
                  <a:pt x="64438" y="317369"/>
                  <a:pt x="90152" y="315532"/>
                </a:cubicBezTo>
                <a:cubicBezTo>
                  <a:pt x="94566" y="315217"/>
                  <a:pt x="98964" y="314055"/>
                  <a:pt x="103031" y="312312"/>
                </a:cubicBezTo>
                <a:cubicBezTo>
                  <a:pt x="106588" y="310788"/>
                  <a:pt x="109470" y="308019"/>
                  <a:pt x="112690" y="305873"/>
                </a:cubicBezTo>
                <a:cubicBezTo>
                  <a:pt x="117947" y="297987"/>
                  <a:pt x="124226" y="293730"/>
                  <a:pt x="115910" y="283335"/>
                </a:cubicBezTo>
                <a:cubicBezTo>
                  <a:pt x="113790" y="280685"/>
                  <a:pt x="109470" y="281188"/>
                  <a:pt x="106250" y="280115"/>
                </a:cubicBezTo>
                <a:cubicBezTo>
                  <a:pt x="92298" y="282262"/>
                  <a:pt x="78089" y="283131"/>
                  <a:pt x="64394" y="286555"/>
                </a:cubicBezTo>
                <a:cubicBezTo>
                  <a:pt x="60640" y="287494"/>
                  <a:pt x="58196" y="291264"/>
                  <a:pt x="54735" y="292994"/>
                </a:cubicBezTo>
                <a:cubicBezTo>
                  <a:pt x="51699" y="294512"/>
                  <a:pt x="48296" y="295141"/>
                  <a:pt x="45076" y="296214"/>
                </a:cubicBezTo>
                <a:cubicBezTo>
                  <a:pt x="42929" y="298360"/>
                  <a:pt x="41006" y="300757"/>
                  <a:pt x="38636" y="302653"/>
                </a:cubicBezTo>
                <a:cubicBezTo>
                  <a:pt x="35614" y="305070"/>
                  <a:pt x="31713" y="306357"/>
                  <a:pt x="28977" y="309093"/>
                </a:cubicBezTo>
                <a:cubicBezTo>
                  <a:pt x="19751" y="318319"/>
                  <a:pt x="24555" y="317938"/>
                  <a:pt x="19318" y="328411"/>
                </a:cubicBezTo>
                <a:cubicBezTo>
                  <a:pt x="17588" y="331872"/>
                  <a:pt x="15025" y="334850"/>
                  <a:pt x="12879" y="338070"/>
                </a:cubicBezTo>
                <a:cubicBezTo>
                  <a:pt x="7781" y="363559"/>
                  <a:pt x="8049" y="351487"/>
                  <a:pt x="16098" y="386366"/>
                </a:cubicBezTo>
                <a:cubicBezTo>
                  <a:pt x="16861" y="389673"/>
                  <a:pt x="16668" y="393905"/>
                  <a:pt x="19318" y="396025"/>
                </a:cubicBezTo>
                <a:cubicBezTo>
                  <a:pt x="22773" y="398789"/>
                  <a:pt x="27904" y="398172"/>
                  <a:pt x="32197" y="399245"/>
                </a:cubicBezTo>
                <a:cubicBezTo>
                  <a:pt x="38636" y="403538"/>
                  <a:pt x="43926" y="410607"/>
                  <a:pt x="51515" y="412124"/>
                </a:cubicBezTo>
                <a:cubicBezTo>
                  <a:pt x="77317" y="417283"/>
                  <a:pt x="62272" y="414156"/>
                  <a:pt x="96591" y="421783"/>
                </a:cubicBezTo>
                <a:cubicBezTo>
                  <a:pt x="100884" y="420710"/>
                  <a:pt x="105215" y="419779"/>
                  <a:pt x="109470" y="418563"/>
                </a:cubicBezTo>
                <a:cubicBezTo>
                  <a:pt x="112733" y="417631"/>
                  <a:pt x="117009" y="417993"/>
                  <a:pt x="119129" y="415343"/>
                </a:cubicBezTo>
                <a:cubicBezTo>
                  <a:pt x="121893" y="411888"/>
                  <a:pt x="121133" y="406720"/>
                  <a:pt x="122349" y="402465"/>
                </a:cubicBezTo>
                <a:cubicBezTo>
                  <a:pt x="123282" y="399201"/>
                  <a:pt x="124496" y="396025"/>
                  <a:pt x="125569" y="392805"/>
                </a:cubicBezTo>
                <a:cubicBezTo>
                  <a:pt x="122349" y="391732"/>
                  <a:pt x="118877" y="391234"/>
                  <a:pt x="115910" y="389586"/>
                </a:cubicBezTo>
                <a:cubicBezTo>
                  <a:pt x="109144" y="385828"/>
                  <a:pt x="96591" y="376707"/>
                  <a:pt x="96591" y="376707"/>
                </a:cubicBezTo>
                <a:cubicBezTo>
                  <a:pt x="89078" y="377780"/>
                  <a:pt x="81415" y="378086"/>
                  <a:pt x="74053" y="379927"/>
                </a:cubicBezTo>
                <a:cubicBezTo>
                  <a:pt x="64176" y="382396"/>
                  <a:pt x="45076" y="389586"/>
                  <a:pt x="45076" y="389586"/>
                </a:cubicBezTo>
                <a:cubicBezTo>
                  <a:pt x="44003" y="392806"/>
                  <a:pt x="44256" y="396845"/>
                  <a:pt x="41856" y="399245"/>
                </a:cubicBezTo>
                <a:cubicBezTo>
                  <a:pt x="38462" y="402639"/>
                  <a:pt x="31308" y="401488"/>
                  <a:pt x="28977" y="405684"/>
                </a:cubicBezTo>
                <a:cubicBezTo>
                  <a:pt x="25291" y="412318"/>
                  <a:pt x="28481" y="421139"/>
                  <a:pt x="25757" y="428222"/>
                </a:cubicBezTo>
                <a:cubicBezTo>
                  <a:pt x="22979" y="435445"/>
                  <a:pt x="15327" y="440199"/>
                  <a:pt x="12879" y="447541"/>
                </a:cubicBezTo>
                <a:lnTo>
                  <a:pt x="9659" y="457200"/>
                </a:lnTo>
                <a:cubicBezTo>
                  <a:pt x="11805" y="473299"/>
                  <a:pt x="9795" y="490528"/>
                  <a:pt x="16098" y="505496"/>
                </a:cubicBezTo>
                <a:cubicBezTo>
                  <a:pt x="22113" y="519780"/>
                  <a:pt x="46993" y="520028"/>
                  <a:pt x="57955" y="521594"/>
                </a:cubicBezTo>
                <a:cubicBezTo>
                  <a:pt x="69761" y="519448"/>
                  <a:pt x="81731" y="518065"/>
                  <a:pt x="93372" y="515155"/>
                </a:cubicBezTo>
                <a:cubicBezTo>
                  <a:pt x="98979" y="513753"/>
                  <a:pt x="104059" y="510744"/>
                  <a:pt x="109470" y="508715"/>
                </a:cubicBezTo>
                <a:cubicBezTo>
                  <a:pt x="112648" y="507523"/>
                  <a:pt x="115909" y="506569"/>
                  <a:pt x="119129" y="505496"/>
                </a:cubicBezTo>
                <a:cubicBezTo>
                  <a:pt x="124610" y="500015"/>
                  <a:pt x="141811" y="486249"/>
                  <a:pt x="122349" y="476518"/>
                </a:cubicBezTo>
                <a:cubicBezTo>
                  <a:pt x="111746" y="471217"/>
                  <a:pt x="98738" y="478665"/>
                  <a:pt x="86932" y="479738"/>
                </a:cubicBezTo>
                <a:cubicBezTo>
                  <a:pt x="62683" y="495903"/>
                  <a:pt x="93501" y="476923"/>
                  <a:pt x="64394" y="489397"/>
                </a:cubicBezTo>
                <a:cubicBezTo>
                  <a:pt x="57284" y="492444"/>
                  <a:pt x="53490" y="497082"/>
                  <a:pt x="48296" y="502276"/>
                </a:cubicBezTo>
                <a:cubicBezTo>
                  <a:pt x="47223" y="505496"/>
                  <a:pt x="46822" y="509025"/>
                  <a:pt x="45076" y="511935"/>
                </a:cubicBezTo>
                <a:cubicBezTo>
                  <a:pt x="43514" y="514538"/>
                  <a:pt x="39994" y="515659"/>
                  <a:pt x="38636" y="518374"/>
                </a:cubicBezTo>
                <a:cubicBezTo>
                  <a:pt x="27632" y="540382"/>
                  <a:pt x="35907" y="532092"/>
                  <a:pt x="28977" y="550572"/>
                </a:cubicBezTo>
                <a:cubicBezTo>
                  <a:pt x="27292" y="555066"/>
                  <a:pt x="24684" y="559157"/>
                  <a:pt x="22538" y="563450"/>
                </a:cubicBezTo>
                <a:cubicBezTo>
                  <a:pt x="23611" y="572036"/>
                  <a:pt x="24335" y="580673"/>
                  <a:pt x="25757" y="589208"/>
                </a:cubicBezTo>
                <a:cubicBezTo>
                  <a:pt x="26484" y="593573"/>
                  <a:pt x="25577" y="599254"/>
                  <a:pt x="28977" y="602087"/>
                </a:cubicBezTo>
                <a:cubicBezTo>
                  <a:pt x="33181" y="605590"/>
                  <a:pt x="39710" y="604234"/>
                  <a:pt x="45076" y="605307"/>
                </a:cubicBezTo>
                <a:cubicBezTo>
                  <a:pt x="48296" y="607453"/>
                  <a:pt x="51029" y="610634"/>
                  <a:pt x="54735" y="611746"/>
                </a:cubicBezTo>
                <a:cubicBezTo>
                  <a:pt x="78970" y="619017"/>
                  <a:pt x="96416" y="612231"/>
                  <a:pt x="122349" y="608527"/>
                </a:cubicBezTo>
                <a:cubicBezTo>
                  <a:pt x="133565" y="601049"/>
                  <a:pt x="146227" y="596987"/>
                  <a:pt x="125569" y="576329"/>
                </a:cubicBezTo>
                <a:cubicBezTo>
                  <a:pt x="121699" y="572459"/>
                  <a:pt x="114750" y="578109"/>
                  <a:pt x="109470" y="579549"/>
                </a:cubicBezTo>
                <a:cubicBezTo>
                  <a:pt x="69381" y="590482"/>
                  <a:pt x="110868" y="582535"/>
                  <a:pt x="70834" y="589208"/>
                </a:cubicBezTo>
                <a:cubicBezTo>
                  <a:pt x="66541" y="591355"/>
                  <a:pt x="62122" y="593267"/>
                  <a:pt x="57955" y="595648"/>
                </a:cubicBezTo>
                <a:cubicBezTo>
                  <a:pt x="54595" y="597568"/>
                  <a:pt x="51757" y="600357"/>
                  <a:pt x="48296" y="602087"/>
                </a:cubicBezTo>
                <a:cubicBezTo>
                  <a:pt x="45260" y="603605"/>
                  <a:pt x="41856" y="604234"/>
                  <a:pt x="38636" y="605307"/>
                </a:cubicBezTo>
                <a:cubicBezTo>
                  <a:pt x="29708" y="636556"/>
                  <a:pt x="28461" y="631181"/>
                  <a:pt x="35417" y="672921"/>
                </a:cubicBezTo>
                <a:cubicBezTo>
                  <a:pt x="36206" y="677655"/>
                  <a:pt x="39965" y="681388"/>
                  <a:pt x="41856" y="685800"/>
                </a:cubicBezTo>
                <a:cubicBezTo>
                  <a:pt x="43193" y="688919"/>
                  <a:pt x="42676" y="693059"/>
                  <a:pt x="45076" y="695459"/>
                </a:cubicBezTo>
                <a:cubicBezTo>
                  <a:pt x="47476" y="697859"/>
                  <a:pt x="51616" y="697342"/>
                  <a:pt x="54735" y="698679"/>
                </a:cubicBezTo>
                <a:cubicBezTo>
                  <a:pt x="66175" y="703582"/>
                  <a:pt x="67571" y="705089"/>
                  <a:pt x="77273" y="711557"/>
                </a:cubicBezTo>
                <a:cubicBezTo>
                  <a:pt x="89079" y="710484"/>
                  <a:pt x="101039" y="710523"/>
                  <a:pt x="112690" y="708338"/>
                </a:cubicBezTo>
                <a:cubicBezTo>
                  <a:pt x="118370" y="707273"/>
                  <a:pt x="123377" y="703927"/>
                  <a:pt x="128788" y="701898"/>
                </a:cubicBezTo>
                <a:cubicBezTo>
                  <a:pt x="131966" y="700706"/>
                  <a:pt x="135228" y="699752"/>
                  <a:pt x="138448" y="698679"/>
                </a:cubicBezTo>
                <a:cubicBezTo>
                  <a:pt x="140594" y="696532"/>
                  <a:pt x="144292" y="695216"/>
                  <a:pt x="144887" y="692239"/>
                </a:cubicBezTo>
                <a:cubicBezTo>
                  <a:pt x="145552" y="688911"/>
                  <a:pt x="145015" y="683138"/>
                  <a:pt x="141667" y="682580"/>
                </a:cubicBezTo>
                <a:cubicBezTo>
                  <a:pt x="134459" y="681379"/>
                  <a:pt x="95088" y="687394"/>
                  <a:pt x="83712" y="689019"/>
                </a:cubicBezTo>
                <a:cubicBezTo>
                  <a:pt x="80492" y="691166"/>
                  <a:pt x="76470" y="692437"/>
                  <a:pt x="74053" y="695459"/>
                </a:cubicBezTo>
                <a:cubicBezTo>
                  <a:pt x="71933" y="698109"/>
                  <a:pt x="72580" y="702208"/>
                  <a:pt x="70834" y="705118"/>
                </a:cubicBezTo>
                <a:cubicBezTo>
                  <a:pt x="66415" y="712483"/>
                  <a:pt x="62331" y="712245"/>
                  <a:pt x="54735" y="714777"/>
                </a:cubicBezTo>
                <a:cubicBezTo>
                  <a:pt x="31296" y="749937"/>
                  <a:pt x="65869" y="695729"/>
                  <a:pt x="45076" y="737315"/>
                </a:cubicBezTo>
                <a:cubicBezTo>
                  <a:pt x="41615" y="744237"/>
                  <a:pt x="36490" y="750194"/>
                  <a:pt x="32197" y="756634"/>
                </a:cubicBezTo>
                <a:cubicBezTo>
                  <a:pt x="28991" y="761443"/>
                  <a:pt x="27904" y="767366"/>
                  <a:pt x="25757" y="772732"/>
                </a:cubicBezTo>
                <a:cubicBezTo>
                  <a:pt x="32276" y="824883"/>
                  <a:pt x="24038" y="776658"/>
                  <a:pt x="35417" y="814588"/>
                </a:cubicBezTo>
                <a:cubicBezTo>
                  <a:pt x="38839" y="825994"/>
                  <a:pt x="34984" y="831072"/>
                  <a:pt x="45076" y="837127"/>
                </a:cubicBezTo>
                <a:cubicBezTo>
                  <a:pt x="47986" y="838873"/>
                  <a:pt x="51515" y="839273"/>
                  <a:pt x="54735" y="840346"/>
                </a:cubicBezTo>
                <a:cubicBezTo>
                  <a:pt x="56881" y="842493"/>
                  <a:pt x="58538" y="845280"/>
                  <a:pt x="61174" y="846786"/>
                </a:cubicBezTo>
                <a:cubicBezTo>
                  <a:pt x="81262" y="858265"/>
                  <a:pt x="85910" y="852440"/>
                  <a:pt x="112690" y="850005"/>
                </a:cubicBezTo>
                <a:cubicBezTo>
                  <a:pt x="115910" y="847859"/>
                  <a:pt x="119613" y="846302"/>
                  <a:pt x="122349" y="843566"/>
                </a:cubicBezTo>
                <a:cubicBezTo>
                  <a:pt x="128589" y="837326"/>
                  <a:pt x="129389" y="832103"/>
                  <a:pt x="132008" y="824248"/>
                </a:cubicBezTo>
                <a:cubicBezTo>
                  <a:pt x="130935" y="816735"/>
                  <a:pt x="131870" y="808645"/>
                  <a:pt x="128788" y="801710"/>
                </a:cubicBezTo>
                <a:cubicBezTo>
                  <a:pt x="127216" y="798174"/>
                  <a:pt x="122989" y="795546"/>
                  <a:pt x="119129" y="795270"/>
                </a:cubicBezTo>
                <a:cubicBezTo>
                  <a:pt x="107305" y="794425"/>
                  <a:pt x="95518" y="797417"/>
                  <a:pt x="83712" y="798490"/>
                </a:cubicBezTo>
                <a:cubicBezTo>
                  <a:pt x="80492" y="800636"/>
                  <a:pt x="77514" y="803199"/>
                  <a:pt x="74053" y="804929"/>
                </a:cubicBezTo>
                <a:cubicBezTo>
                  <a:pt x="71017" y="806447"/>
                  <a:pt x="67513" y="806812"/>
                  <a:pt x="64394" y="808149"/>
                </a:cubicBezTo>
                <a:cubicBezTo>
                  <a:pt x="59982" y="810040"/>
                  <a:pt x="55808" y="812442"/>
                  <a:pt x="51515" y="814588"/>
                </a:cubicBezTo>
                <a:cubicBezTo>
                  <a:pt x="50442" y="817808"/>
                  <a:pt x="49488" y="821070"/>
                  <a:pt x="48296" y="824248"/>
                </a:cubicBezTo>
                <a:cubicBezTo>
                  <a:pt x="46267" y="829659"/>
                  <a:pt x="42131" y="834573"/>
                  <a:pt x="41856" y="840346"/>
                </a:cubicBezTo>
                <a:cubicBezTo>
                  <a:pt x="41038" y="857532"/>
                  <a:pt x="42358" y="874873"/>
                  <a:pt x="45076" y="891862"/>
                </a:cubicBezTo>
                <a:cubicBezTo>
                  <a:pt x="47511" y="907078"/>
                  <a:pt x="54715" y="926619"/>
                  <a:pt x="67614" y="936938"/>
                </a:cubicBezTo>
                <a:cubicBezTo>
                  <a:pt x="76529" y="944070"/>
                  <a:pt x="76731" y="943196"/>
                  <a:pt x="86932" y="946597"/>
                </a:cubicBezTo>
                <a:cubicBezTo>
                  <a:pt x="100122" y="959785"/>
                  <a:pt x="96723" y="959683"/>
                  <a:pt x="128788" y="949817"/>
                </a:cubicBezTo>
                <a:cubicBezTo>
                  <a:pt x="133424" y="948390"/>
                  <a:pt x="137237" y="934131"/>
                  <a:pt x="138448" y="930498"/>
                </a:cubicBezTo>
                <a:cubicBezTo>
                  <a:pt x="136301" y="927278"/>
                  <a:pt x="134744" y="923575"/>
                  <a:pt x="132008" y="920839"/>
                </a:cubicBezTo>
                <a:cubicBezTo>
                  <a:pt x="119021" y="907853"/>
                  <a:pt x="110460" y="915589"/>
                  <a:pt x="90152" y="917619"/>
                </a:cubicBezTo>
                <a:cubicBezTo>
                  <a:pt x="86932" y="918692"/>
                  <a:pt x="83403" y="919093"/>
                  <a:pt x="80493" y="920839"/>
                </a:cubicBezTo>
                <a:cubicBezTo>
                  <a:pt x="77890" y="922401"/>
                  <a:pt x="76424" y="925383"/>
                  <a:pt x="74053" y="927279"/>
                </a:cubicBezTo>
                <a:cubicBezTo>
                  <a:pt x="71031" y="929696"/>
                  <a:pt x="67614" y="931572"/>
                  <a:pt x="64394" y="933718"/>
                </a:cubicBezTo>
                <a:cubicBezTo>
                  <a:pt x="62248" y="936938"/>
                  <a:pt x="60691" y="940641"/>
                  <a:pt x="57955" y="943377"/>
                </a:cubicBezTo>
                <a:cubicBezTo>
                  <a:pt x="36487" y="964846"/>
                  <a:pt x="59032" y="933715"/>
                  <a:pt x="41856" y="959476"/>
                </a:cubicBezTo>
                <a:cubicBezTo>
                  <a:pt x="38043" y="978541"/>
                  <a:pt x="35012" y="982413"/>
                  <a:pt x="45076" y="1004552"/>
                </a:cubicBezTo>
                <a:cubicBezTo>
                  <a:pt x="46677" y="1008075"/>
                  <a:pt x="51713" y="1008574"/>
                  <a:pt x="54735" y="1010991"/>
                </a:cubicBezTo>
                <a:cubicBezTo>
                  <a:pt x="67363" y="1021094"/>
                  <a:pt x="54057" y="1015060"/>
                  <a:pt x="70834" y="1020650"/>
                </a:cubicBezTo>
                <a:cubicBezTo>
                  <a:pt x="85859" y="1018504"/>
                  <a:pt x="101423" y="1018738"/>
                  <a:pt x="115910" y="1014211"/>
                </a:cubicBezTo>
                <a:cubicBezTo>
                  <a:pt x="119603" y="1013057"/>
                  <a:pt x="126189" y="1005032"/>
                  <a:pt x="122349" y="1004552"/>
                </a:cubicBezTo>
                <a:cubicBezTo>
                  <a:pt x="111489" y="1003194"/>
                  <a:pt x="100884" y="1008845"/>
                  <a:pt x="90152" y="1010991"/>
                </a:cubicBezTo>
                <a:cubicBezTo>
                  <a:pt x="73832" y="1027311"/>
                  <a:pt x="94954" y="1008109"/>
                  <a:pt x="74053" y="1020650"/>
                </a:cubicBezTo>
                <a:cubicBezTo>
                  <a:pt x="71450" y="1022212"/>
                  <a:pt x="69760" y="1024943"/>
                  <a:pt x="67614" y="1027090"/>
                </a:cubicBezTo>
                <a:cubicBezTo>
                  <a:pt x="66541" y="1030310"/>
                  <a:pt x="65912" y="1033713"/>
                  <a:pt x="64394" y="1036749"/>
                </a:cubicBezTo>
                <a:cubicBezTo>
                  <a:pt x="60332" y="1044873"/>
                  <a:pt x="57505" y="1046858"/>
                  <a:pt x="51515" y="1052848"/>
                </a:cubicBezTo>
                <a:cubicBezTo>
                  <a:pt x="46865" y="1076102"/>
                  <a:pt x="44015" y="1080786"/>
                  <a:pt x="54735" y="1110803"/>
                </a:cubicBezTo>
                <a:cubicBezTo>
                  <a:pt x="55876" y="1113999"/>
                  <a:pt x="61174" y="1112949"/>
                  <a:pt x="64394" y="1114022"/>
                </a:cubicBezTo>
                <a:cubicBezTo>
                  <a:pt x="66541" y="1116169"/>
                  <a:pt x="67807" y="1120229"/>
                  <a:pt x="70834" y="1120462"/>
                </a:cubicBezTo>
                <a:cubicBezTo>
                  <a:pt x="82993" y="1121397"/>
                  <a:pt x="102631" y="1119713"/>
                  <a:pt x="115910" y="1114022"/>
                </a:cubicBezTo>
                <a:cubicBezTo>
                  <a:pt x="120321" y="1112131"/>
                  <a:pt x="124495" y="1109729"/>
                  <a:pt x="128788" y="1107583"/>
                </a:cubicBezTo>
                <a:cubicBezTo>
                  <a:pt x="129861" y="1104363"/>
                  <a:pt x="132566" y="1101272"/>
                  <a:pt x="132008" y="1097924"/>
                </a:cubicBezTo>
                <a:cubicBezTo>
                  <a:pt x="128578" y="1077342"/>
                  <a:pt x="103680" y="1092643"/>
                  <a:pt x="93372" y="1094704"/>
                </a:cubicBezTo>
                <a:cubicBezTo>
                  <a:pt x="90152" y="1096850"/>
                  <a:pt x="87173" y="1099412"/>
                  <a:pt x="83712" y="1101143"/>
                </a:cubicBezTo>
                <a:cubicBezTo>
                  <a:pt x="80676" y="1102661"/>
                  <a:pt x="76963" y="1102617"/>
                  <a:pt x="74053" y="1104363"/>
                </a:cubicBezTo>
                <a:cubicBezTo>
                  <a:pt x="71450" y="1105925"/>
                  <a:pt x="69760" y="1108656"/>
                  <a:pt x="67614" y="1110803"/>
                </a:cubicBezTo>
                <a:cubicBezTo>
                  <a:pt x="66541" y="1114023"/>
                  <a:pt x="65912" y="1117426"/>
                  <a:pt x="64394" y="1120462"/>
                </a:cubicBezTo>
                <a:cubicBezTo>
                  <a:pt x="62664" y="1123923"/>
                  <a:pt x="59277" y="1126484"/>
                  <a:pt x="57955" y="1130121"/>
                </a:cubicBezTo>
                <a:cubicBezTo>
                  <a:pt x="54930" y="1138438"/>
                  <a:pt x="53662" y="1147293"/>
                  <a:pt x="51515" y="1155879"/>
                </a:cubicBezTo>
                <a:cubicBezTo>
                  <a:pt x="51615" y="1157672"/>
                  <a:pt x="44670" y="1209740"/>
                  <a:pt x="61174" y="1223493"/>
                </a:cubicBezTo>
                <a:cubicBezTo>
                  <a:pt x="64861" y="1226566"/>
                  <a:pt x="69760" y="1227786"/>
                  <a:pt x="74053" y="1229932"/>
                </a:cubicBezTo>
                <a:cubicBezTo>
                  <a:pt x="84048" y="1228821"/>
                  <a:pt x="104034" y="1231093"/>
                  <a:pt x="112690" y="1220273"/>
                </a:cubicBezTo>
                <a:cubicBezTo>
                  <a:pt x="114810" y="1217623"/>
                  <a:pt x="114164" y="1213524"/>
                  <a:pt x="115910" y="1210614"/>
                </a:cubicBezTo>
                <a:cubicBezTo>
                  <a:pt x="117472" y="1208011"/>
                  <a:pt x="120203" y="1206321"/>
                  <a:pt x="122349" y="1204174"/>
                </a:cubicBezTo>
                <a:cubicBezTo>
                  <a:pt x="97836" y="1198047"/>
                  <a:pt x="103250" y="1197680"/>
                  <a:pt x="64394" y="1207394"/>
                </a:cubicBezTo>
                <a:cubicBezTo>
                  <a:pt x="61449" y="1208130"/>
                  <a:pt x="60558" y="1212272"/>
                  <a:pt x="57955" y="1213834"/>
                </a:cubicBezTo>
                <a:cubicBezTo>
                  <a:pt x="55045" y="1215580"/>
                  <a:pt x="51516" y="1215980"/>
                  <a:pt x="48296" y="1217053"/>
                </a:cubicBezTo>
                <a:cubicBezTo>
                  <a:pt x="46149" y="1220273"/>
                  <a:pt x="42874" y="1222979"/>
                  <a:pt x="41856" y="1226712"/>
                </a:cubicBezTo>
                <a:cubicBezTo>
                  <a:pt x="34453" y="1253854"/>
                  <a:pt x="41412" y="1299016"/>
                  <a:pt x="45076" y="1320084"/>
                </a:cubicBezTo>
                <a:cubicBezTo>
                  <a:pt x="45596" y="1323075"/>
                  <a:pt x="48607" y="1325652"/>
                  <a:pt x="51515" y="1326524"/>
                </a:cubicBezTo>
                <a:cubicBezTo>
                  <a:pt x="59803" y="1329010"/>
                  <a:pt x="68687" y="1328670"/>
                  <a:pt x="77273" y="1329743"/>
                </a:cubicBezTo>
                <a:cubicBezTo>
                  <a:pt x="91225" y="1327597"/>
                  <a:pt x="105255" y="1325905"/>
                  <a:pt x="119129" y="1323304"/>
                </a:cubicBezTo>
                <a:cubicBezTo>
                  <a:pt x="122465" y="1322679"/>
                  <a:pt x="126615" y="1322691"/>
                  <a:pt x="128788" y="1320084"/>
                </a:cubicBezTo>
                <a:cubicBezTo>
                  <a:pt x="130927" y="1317517"/>
                  <a:pt x="136666" y="1299673"/>
                  <a:pt x="138448" y="1294327"/>
                </a:cubicBezTo>
                <a:cubicBezTo>
                  <a:pt x="136301" y="1292180"/>
                  <a:pt x="134379" y="1289783"/>
                  <a:pt x="132008" y="1287887"/>
                </a:cubicBezTo>
                <a:cubicBezTo>
                  <a:pt x="117580" y="1276345"/>
                  <a:pt x="120753" y="1281647"/>
                  <a:pt x="96591" y="1284667"/>
                </a:cubicBezTo>
                <a:cubicBezTo>
                  <a:pt x="86888" y="1291136"/>
                  <a:pt x="85495" y="1292642"/>
                  <a:pt x="74053" y="1297546"/>
                </a:cubicBezTo>
                <a:cubicBezTo>
                  <a:pt x="70934" y="1298883"/>
                  <a:pt x="67614" y="1299693"/>
                  <a:pt x="64394" y="1300766"/>
                </a:cubicBezTo>
                <a:cubicBezTo>
                  <a:pt x="62248" y="1305059"/>
                  <a:pt x="59846" y="1309233"/>
                  <a:pt x="57955" y="1313645"/>
                </a:cubicBezTo>
                <a:cubicBezTo>
                  <a:pt x="56618" y="1316764"/>
                  <a:pt x="56908" y="1320697"/>
                  <a:pt x="54735" y="1323304"/>
                </a:cubicBezTo>
                <a:cubicBezTo>
                  <a:pt x="51300" y="1327426"/>
                  <a:pt x="46149" y="1329743"/>
                  <a:pt x="41856" y="1332963"/>
                </a:cubicBezTo>
                <a:cubicBezTo>
                  <a:pt x="32727" y="1360348"/>
                  <a:pt x="36898" y="1343337"/>
                  <a:pt x="45076" y="1400577"/>
                </a:cubicBezTo>
                <a:cubicBezTo>
                  <a:pt x="46026" y="1407224"/>
                  <a:pt x="48786" y="1413106"/>
                  <a:pt x="54735" y="1416676"/>
                </a:cubicBezTo>
                <a:cubicBezTo>
                  <a:pt x="57645" y="1418422"/>
                  <a:pt x="61174" y="1418823"/>
                  <a:pt x="64394" y="1419896"/>
                </a:cubicBezTo>
                <a:cubicBezTo>
                  <a:pt x="69556" y="1419036"/>
                  <a:pt x="103219" y="1418856"/>
                  <a:pt x="112690" y="1407017"/>
                </a:cubicBezTo>
                <a:cubicBezTo>
                  <a:pt x="114810" y="1404367"/>
                  <a:pt x="114837" y="1400577"/>
                  <a:pt x="115910" y="1397357"/>
                </a:cubicBezTo>
                <a:cubicBezTo>
                  <a:pt x="113763" y="1391991"/>
                  <a:pt x="113170" y="1385699"/>
                  <a:pt x="109470" y="1381259"/>
                </a:cubicBezTo>
                <a:cubicBezTo>
                  <a:pt x="107297" y="1378652"/>
                  <a:pt x="102847" y="1379557"/>
                  <a:pt x="99811" y="1378039"/>
                </a:cubicBezTo>
                <a:cubicBezTo>
                  <a:pt x="96350" y="1376309"/>
                  <a:pt x="93372" y="1373746"/>
                  <a:pt x="90152" y="1371600"/>
                </a:cubicBezTo>
                <a:cubicBezTo>
                  <a:pt x="88289" y="1371786"/>
                  <a:pt x="57580" y="1372468"/>
                  <a:pt x="48296" y="1378039"/>
                </a:cubicBezTo>
                <a:cubicBezTo>
                  <a:pt x="45693" y="1379601"/>
                  <a:pt x="44003" y="1382332"/>
                  <a:pt x="41856" y="1384479"/>
                </a:cubicBezTo>
                <a:cubicBezTo>
                  <a:pt x="31285" y="1416188"/>
                  <a:pt x="34798" y="1401387"/>
                  <a:pt x="45076" y="1468191"/>
                </a:cubicBezTo>
                <a:cubicBezTo>
                  <a:pt x="46966" y="1480478"/>
                  <a:pt x="53485" y="1476798"/>
                  <a:pt x="61174" y="1481070"/>
                </a:cubicBezTo>
                <a:cubicBezTo>
                  <a:pt x="67939" y="1484829"/>
                  <a:pt x="80493" y="1493949"/>
                  <a:pt x="80493" y="1493949"/>
                </a:cubicBezTo>
                <a:cubicBezTo>
                  <a:pt x="102576" y="1491740"/>
                  <a:pt x="108725" y="1496211"/>
                  <a:pt x="122349" y="1484290"/>
                </a:cubicBezTo>
                <a:cubicBezTo>
                  <a:pt x="128060" y="1479293"/>
                  <a:pt x="138448" y="1468191"/>
                  <a:pt x="138448" y="1468191"/>
                </a:cubicBezTo>
                <a:cubicBezTo>
                  <a:pt x="137375" y="1464971"/>
                  <a:pt x="137628" y="1460932"/>
                  <a:pt x="135228" y="1458532"/>
                </a:cubicBezTo>
                <a:cubicBezTo>
                  <a:pt x="132828" y="1456132"/>
                  <a:pt x="128957" y="1455113"/>
                  <a:pt x="125569" y="1455312"/>
                </a:cubicBezTo>
                <a:cubicBezTo>
                  <a:pt x="110417" y="1456203"/>
                  <a:pt x="95518" y="1459605"/>
                  <a:pt x="80493" y="1461752"/>
                </a:cubicBezTo>
                <a:cubicBezTo>
                  <a:pt x="77273" y="1462825"/>
                  <a:pt x="73744" y="1463226"/>
                  <a:pt x="70834" y="1464972"/>
                </a:cubicBezTo>
                <a:cubicBezTo>
                  <a:pt x="63347" y="1469464"/>
                  <a:pt x="62041" y="1477140"/>
                  <a:pt x="57955" y="1484290"/>
                </a:cubicBezTo>
                <a:cubicBezTo>
                  <a:pt x="56035" y="1487650"/>
                  <a:pt x="53662" y="1490729"/>
                  <a:pt x="51515" y="1493949"/>
                </a:cubicBezTo>
                <a:cubicBezTo>
                  <a:pt x="52588" y="1504681"/>
                  <a:pt x="51049" y="1516010"/>
                  <a:pt x="54735" y="1526146"/>
                </a:cubicBezTo>
                <a:cubicBezTo>
                  <a:pt x="55895" y="1529336"/>
                  <a:pt x="61004" y="1529527"/>
                  <a:pt x="64394" y="1529366"/>
                </a:cubicBezTo>
                <a:cubicBezTo>
                  <a:pt x="83809" y="1528442"/>
                  <a:pt x="103031" y="1525073"/>
                  <a:pt x="122349" y="1522927"/>
                </a:cubicBezTo>
                <a:cubicBezTo>
                  <a:pt x="121276" y="1519707"/>
                  <a:pt x="122516" y="1513493"/>
                  <a:pt x="119129" y="1513267"/>
                </a:cubicBezTo>
                <a:cubicBezTo>
                  <a:pt x="87728" y="1511173"/>
                  <a:pt x="81802" y="1515833"/>
                  <a:pt x="61174" y="1526146"/>
                </a:cubicBezTo>
                <a:cubicBezTo>
                  <a:pt x="55451" y="1543317"/>
                  <a:pt x="62605" y="1530439"/>
                  <a:pt x="48296" y="1539025"/>
                </a:cubicBezTo>
                <a:cubicBezTo>
                  <a:pt x="43198" y="1542084"/>
                  <a:pt x="38342" y="1550736"/>
                  <a:pt x="35417" y="1555124"/>
                </a:cubicBezTo>
                <a:cubicBezTo>
                  <a:pt x="32893" y="1567742"/>
                  <a:pt x="25438" y="1594282"/>
                  <a:pt x="38636" y="1603419"/>
                </a:cubicBezTo>
                <a:cubicBezTo>
                  <a:pt x="48382" y="1610167"/>
                  <a:pt x="62247" y="1601273"/>
                  <a:pt x="74053" y="1600200"/>
                </a:cubicBezTo>
                <a:cubicBezTo>
                  <a:pt x="84730" y="1596641"/>
                  <a:pt x="80318" y="1596980"/>
                  <a:pt x="86932" y="159698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6" name="Přímá spojnice 115"/>
          <p:cNvCxnSpPr/>
          <p:nvPr/>
        </p:nvCxnSpPr>
        <p:spPr>
          <a:xfrm flipH="1" flipV="1">
            <a:off x="1936865" y="2722343"/>
            <a:ext cx="52185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Volný tvar 117"/>
          <p:cNvSpPr/>
          <p:nvPr/>
        </p:nvSpPr>
        <p:spPr>
          <a:xfrm rot="10800000">
            <a:off x="2386152" y="2722343"/>
            <a:ext cx="145135" cy="1605925"/>
          </a:xfrm>
          <a:custGeom>
            <a:avLst/>
            <a:gdLst>
              <a:gd name="connsiteX0" fmla="*/ 74053 w 145135"/>
              <a:gd name="connsiteY0" fmla="*/ 0 h 1605925"/>
              <a:gd name="connsiteX1" fmla="*/ 51515 w 145135"/>
              <a:gd name="connsiteY1" fmla="*/ 6439 h 1605925"/>
              <a:gd name="connsiteX2" fmla="*/ 35417 w 145135"/>
              <a:gd name="connsiteY2" fmla="*/ 22538 h 1605925"/>
              <a:gd name="connsiteX3" fmla="*/ 25757 w 145135"/>
              <a:gd name="connsiteY3" fmla="*/ 25757 h 1605925"/>
              <a:gd name="connsiteX4" fmla="*/ 22538 w 145135"/>
              <a:gd name="connsiteY4" fmla="*/ 38636 h 1605925"/>
              <a:gd name="connsiteX5" fmla="*/ 6439 w 145135"/>
              <a:gd name="connsiteY5" fmla="*/ 57955 h 1605925"/>
              <a:gd name="connsiteX6" fmla="*/ 12879 w 145135"/>
              <a:gd name="connsiteY6" fmla="*/ 83712 h 1605925"/>
              <a:gd name="connsiteX7" fmla="*/ 16098 w 145135"/>
              <a:gd name="connsiteY7" fmla="*/ 93372 h 1605925"/>
              <a:gd name="connsiteX8" fmla="*/ 32197 w 145135"/>
              <a:gd name="connsiteY8" fmla="*/ 106250 h 1605925"/>
              <a:gd name="connsiteX9" fmla="*/ 41856 w 145135"/>
              <a:gd name="connsiteY9" fmla="*/ 109470 h 1605925"/>
              <a:gd name="connsiteX10" fmla="*/ 48296 w 145135"/>
              <a:gd name="connsiteY10" fmla="*/ 115910 h 1605925"/>
              <a:gd name="connsiteX11" fmla="*/ 109470 w 145135"/>
              <a:gd name="connsiteY11" fmla="*/ 119129 h 1605925"/>
              <a:gd name="connsiteX12" fmla="*/ 112690 w 145135"/>
              <a:gd name="connsiteY12" fmla="*/ 109470 h 1605925"/>
              <a:gd name="connsiteX13" fmla="*/ 96591 w 145135"/>
              <a:gd name="connsiteY13" fmla="*/ 93372 h 1605925"/>
              <a:gd name="connsiteX14" fmla="*/ 70834 w 145135"/>
              <a:gd name="connsiteY14" fmla="*/ 96591 h 1605925"/>
              <a:gd name="connsiteX15" fmla="*/ 51515 w 145135"/>
              <a:gd name="connsiteY15" fmla="*/ 106250 h 1605925"/>
              <a:gd name="connsiteX16" fmla="*/ 38636 w 145135"/>
              <a:gd name="connsiteY16" fmla="*/ 109470 h 1605925"/>
              <a:gd name="connsiteX17" fmla="*/ 28977 w 145135"/>
              <a:gd name="connsiteY17" fmla="*/ 115910 h 1605925"/>
              <a:gd name="connsiteX18" fmla="*/ 25757 w 145135"/>
              <a:gd name="connsiteY18" fmla="*/ 125569 h 1605925"/>
              <a:gd name="connsiteX19" fmla="*/ 12879 w 145135"/>
              <a:gd name="connsiteY19" fmla="*/ 132008 h 1605925"/>
              <a:gd name="connsiteX20" fmla="*/ 3219 w 145135"/>
              <a:gd name="connsiteY20" fmla="*/ 148107 h 1605925"/>
              <a:gd name="connsiteX21" fmla="*/ 0 w 145135"/>
              <a:gd name="connsiteY21" fmla="*/ 157766 h 1605925"/>
              <a:gd name="connsiteX22" fmla="*/ 12879 w 145135"/>
              <a:gd name="connsiteY22" fmla="*/ 199622 h 1605925"/>
              <a:gd name="connsiteX23" fmla="*/ 22538 w 145135"/>
              <a:gd name="connsiteY23" fmla="*/ 202842 h 1605925"/>
              <a:gd name="connsiteX24" fmla="*/ 38636 w 145135"/>
              <a:gd name="connsiteY24" fmla="*/ 215721 h 1605925"/>
              <a:gd name="connsiteX25" fmla="*/ 109470 w 145135"/>
              <a:gd name="connsiteY25" fmla="*/ 202842 h 1605925"/>
              <a:gd name="connsiteX26" fmla="*/ 119129 w 145135"/>
              <a:gd name="connsiteY26" fmla="*/ 186743 h 1605925"/>
              <a:gd name="connsiteX27" fmla="*/ 112690 w 145135"/>
              <a:gd name="connsiteY27" fmla="*/ 173865 h 1605925"/>
              <a:gd name="connsiteX28" fmla="*/ 64394 w 145135"/>
              <a:gd name="connsiteY28" fmla="*/ 183524 h 1605925"/>
              <a:gd name="connsiteX29" fmla="*/ 54735 w 145135"/>
              <a:gd name="connsiteY29" fmla="*/ 189963 h 1605925"/>
              <a:gd name="connsiteX30" fmla="*/ 45076 w 145135"/>
              <a:gd name="connsiteY30" fmla="*/ 193183 h 1605925"/>
              <a:gd name="connsiteX31" fmla="*/ 28977 w 145135"/>
              <a:gd name="connsiteY31" fmla="*/ 209281 h 1605925"/>
              <a:gd name="connsiteX32" fmla="*/ 22538 w 145135"/>
              <a:gd name="connsiteY32" fmla="*/ 215721 h 1605925"/>
              <a:gd name="connsiteX33" fmla="*/ 19318 w 145135"/>
              <a:gd name="connsiteY33" fmla="*/ 225380 h 1605925"/>
              <a:gd name="connsiteX34" fmla="*/ 6439 w 145135"/>
              <a:gd name="connsiteY34" fmla="*/ 241479 h 1605925"/>
              <a:gd name="connsiteX35" fmla="*/ 3219 w 145135"/>
              <a:gd name="connsiteY35" fmla="*/ 267236 h 1605925"/>
              <a:gd name="connsiteX36" fmla="*/ 12879 w 145135"/>
              <a:gd name="connsiteY36" fmla="*/ 318752 h 1605925"/>
              <a:gd name="connsiteX37" fmla="*/ 90152 w 145135"/>
              <a:gd name="connsiteY37" fmla="*/ 315532 h 1605925"/>
              <a:gd name="connsiteX38" fmla="*/ 103031 w 145135"/>
              <a:gd name="connsiteY38" fmla="*/ 312312 h 1605925"/>
              <a:gd name="connsiteX39" fmla="*/ 112690 w 145135"/>
              <a:gd name="connsiteY39" fmla="*/ 305873 h 1605925"/>
              <a:gd name="connsiteX40" fmla="*/ 115910 w 145135"/>
              <a:gd name="connsiteY40" fmla="*/ 283335 h 1605925"/>
              <a:gd name="connsiteX41" fmla="*/ 106250 w 145135"/>
              <a:gd name="connsiteY41" fmla="*/ 280115 h 1605925"/>
              <a:gd name="connsiteX42" fmla="*/ 64394 w 145135"/>
              <a:gd name="connsiteY42" fmla="*/ 286555 h 1605925"/>
              <a:gd name="connsiteX43" fmla="*/ 54735 w 145135"/>
              <a:gd name="connsiteY43" fmla="*/ 292994 h 1605925"/>
              <a:gd name="connsiteX44" fmla="*/ 45076 w 145135"/>
              <a:gd name="connsiteY44" fmla="*/ 296214 h 1605925"/>
              <a:gd name="connsiteX45" fmla="*/ 38636 w 145135"/>
              <a:gd name="connsiteY45" fmla="*/ 302653 h 1605925"/>
              <a:gd name="connsiteX46" fmla="*/ 28977 w 145135"/>
              <a:gd name="connsiteY46" fmla="*/ 309093 h 1605925"/>
              <a:gd name="connsiteX47" fmla="*/ 19318 w 145135"/>
              <a:gd name="connsiteY47" fmla="*/ 328411 h 1605925"/>
              <a:gd name="connsiteX48" fmla="*/ 12879 w 145135"/>
              <a:gd name="connsiteY48" fmla="*/ 338070 h 1605925"/>
              <a:gd name="connsiteX49" fmla="*/ 16098 w 145135"/>
              <a:gd name="connsiteY49" fmla="*/ 386366 h 1605925"/>
              <a:gd name="connsiteX50" fmla="*/ 19318 w 145135"/>
              <a:gd name="connsiteY50" fmla="*/ 396025 h 1605925"/>
              <a:gd name="connsiteX51" fmla="*/ 32197 w 145135"/>
              <a:gd name="connsiteY51" fmla="*/ 399245 h 1605925"/>
              <a:gd name="connsiteX52" fmla="*/ 51515 w 145135"/>
              <a:gd name="connsiteY52" fmla="*/ 412124 h 1605925"/>
              <a:gd name="connsiteX53" fmla="*/ 96591 w 145135"/>
              <a:gd name="connsiteY53" fmla="*/ 421783 h 1605925"/>
              <a:gd name="connsiteX54" fmla="*/ 109470 w 145135"/>
              <a:gd name="connsiteY54" fmla="*/ 418563 h 1605925"/>
              <a:gd name="connsiteX55" fmla="*/ 119129 w 145135"/>
              <a:gd name="connsiteY55" fmla="*/ 415343 h 1605925"/>
              <a:gd name="connsiteX56" fmla="*/ 122349 w 145135"/>
              <a:gd name="connsiteY56" fmla="*/ 402465 h 1605925"/>
              <a:gd name="connsiteX57" fmla="*/ 125569 w 145135"/>
              <a:gd name="connsiteY57" fmla="*/ 392805 h 1605925"/>
              <a:gd name="connsiteX58" fmla="*/ 115910 w 145135"/>
              <a:gd name="connsiteY58" fmla="*/ 389586 h 1605925"/>
              <a:gd name="connsiteX59" fmla="*/ 96591 w 145135"/>
              <a:gd name="connsiteY59" fmla="*/ 376707 h 1605925"/>
              <a:gd name="connsiteX60" fmla="*/ 74053 w 145135"/>
              <a:gd name="connsiteY60" fmla="*/ 379927 h 1605925"/>
              <a:gd name="connsiteX61" fmla="*/ 45076 w 145135"/>
              <a:gd name="connsiteY61" fmla="*/ 389586 h 1605925"/>
              <a:gd name="connsiteX62" fmla="*/ 41856 w 145135"/>
              <a:gd name="connsiteY62" fmla="*/ 399245 h 1605925"/>
              <a:gd name="connsiteX63" fmla="*/ 28977 w 145135"/>
              <a:gd name="connsiteY63" fmla="*/ 405684 h 1605925"/>
              <a:gd name="connsiteX64" fmla="*/ 25757 w 145135"/>
              <a:gd name="connsiteY64" fmla="*/ 428222 h 1605925"/>
              <a:gd name="connsiteX65" fmla="*/ 12879 w 145135"/>
              <a:gd name="connsiteY65" fmla="*/ 447541 h 1605925"/>
              <a:gd name="connsiteX66" fmla="*/ 9659 w 145135"/>
              <a:gd name="connsiteY66" fmla="*/ 457200 h 1605925"/>
              <a:gd name="connsiteX67" fmla="*/ 16098 w 145135"/>
              <a:gd name="connsiteY67" fmla="*/ 505496 h 1605925"/>
              <a:gd name="connsiteX68" fmla="*/ 57955 w 145135"/>
              <a:gd name="connsiteY68" fmla="*/ 521594 h 1605925"/>
              <a:gd name="connsiteX69" fmla="*/ 93372 w 145135"/>
              <a:gd name="connsiteY69" fmla="*/ 515155 h 1605925"/>
              <a:gd name="connsiteX70" fmla="*/ 109470 w 145135"/>
              <a:gd name="connsiteY70" fmla="*/ 508715 h 1605925"/>
              <a:gd name="connsiteX71" fmla="*/ 119129 w 145135"/>
              <a:gd name="connsiteY71" fmla="*/ 505496 h 1605925"/>
              <a:gd name="connsiteX72" fmla="*/ 122349 w 145135"/>
              <a:gd name="connsiteY72" fmla="*/ 476518 h 1605925"/>
              <a:gd name="connsiteX73" fmla="*/ 86932 w 145135"/>
              <a:gd name="connsiteY73" fmla="*/ 479738 h 1605925"/>
              <a:gd name="connsiteX74" fmla="*/ 64394 w 145135"/>
              <a:gd name="connsiteY74" fmla="*/ 489397 h 1605925"/>
              <a:gd name="connsiteX75" fmla="*/ 48296 w 145135"/>
              <a:gd name="connsiteY75" fmla="*/ 502276 h 1605925"/>
              <a:gd name="connsiteX76" fmla="*/ 45076 w 145135"/>
              <a:gd name="connsiteY76" fmla="*/ 511935 h 1605925"/>
              <a:gd name="connsiteX77" fmla="*/ 38636 w 145135"/>
              <a:gd name="connsiteY77" fmla="*/ 518374 h 1605925"/>
              <a:gd name="connsiteX78" fmla="*/ 28977 w 145135"/>
              <a:gd name="connsiteY78" fmla="*/ 550572 h 1605925"/>
              <a:gd name="connsiteX79" fmla="*/ 22538 w 145135"/>
              <a:gd name="connsiteY79" fmla="*/ 563450 h 1605925"/>
              <a:gd name="connsiteX80" fmla="*/ 25757 w 145135"/>
              <a:gd name="connsiteY80" fmla="*/ 589208 h 1605925"/>
              <a:gd name="connsiteX81" fmla="*/ 28977 w 145135"/>
              <a:gd name="connsiteY81" fmla="*/ 602087 h 1605925"/>
              <a:gd name="connsiteX82" fmla="*/ 45076 w 145135"/>
              <a:gd name="connsiteY82" fmla="*/ 605307 h 1605925"/>
              <a:gd name="connsiteX83" fmla="*/ 54735 w 145135"/>
              <a:gd name="connsiteY83" fmla="*/ 611746 h 1605925"/>
              <a:gd name="connsiteX84" fmla="*/ 122349 w 145135"/>
              <a:gd name="connsiteY84" fmla="*/ 608527 h 1605925"/>
              <a:gd name="connsiteX85" fmla="*/ 125569 w 145135"/>
              <a:gd name="connsiteY85" fmla="*/ 576329 h 1605925"/>
              <a:gd name="connsiteX86" fmla="*/ 109470 w 145135"/>
              <a:gd name="connsiteY86" fmla="*/ 579549 h 1605925"/>
              <a:gd name="connsiteX87" fmla="*/ 70834 w 145135"/>
              <a:gd name="connsiteY87" fmla="*/ 589208 h 1605925"/>
              <a:gd name="connsiteX88" fmla="*/ 57955 w 145135"/>
              <a:gd name="connsiteY88" fmla="*/ 595648 h 1605925"/>
              <a:gd name="connsiteX89" fmla="*/ 48296 w 145135"/>
              <a:gd name="connsiteY89" fmla="*/ 602087 h 1605925"/>
              <a:gd name="connsiteX90" fmla="*/ 38636 w 145135"/>
              <a:gd name="connsiteY90" fmla="*/ 605307 h 1605925"/>
              <a:gd name="connsiteX91" fmla="*/ 35417 w 145135"/>
              <a:gd name="connsiteY91" fmla="*/ 672921 h 1605925"/>
              <a:gd name="connsiteX92" fmla="*/ 41856 w 145135"/>
              <a:gd name="connsiteY92" fmla="*/ 685800 h 1605925"/>
              <a:gd name="connsiteX93" fmla="*/ 45076 w 145135"/>
              <a:gd name="connsiteY93" fmla="*/ 695459 h 1605925"/>
              <a:gd name="connsiteX94" fmla="*/ 54735 w 145135"/>
              <a:gd name="connsiteY94" fmla="*/ 698679 h 1605925"/>
              <a:gd name="connsiteX95" fmla="*/ 77273 w 145135"/>
              <a:gd name="connsiteY95" fmla="*/ 711557 h 1605925"/>
              <a:gd name="connsiteX96" fmla="*/ 112690 w 145135"/>
              <a:gd name="connsiteY96" fmla="*/ 708338 h 1605925"/>
              <a:gd name="connsiteX97" fmla="*/ 128788 w 145135"/>
              <a:gd name="connsiteY97" fmla="*/ 701898 h 1605925"/>
              <a:gd name="connsiteX98" fmla="*/ 138448 w 145135"/>
              <a:gd name="connsiteY98" fmla="*/ 698679 h 1605925"/>
              <a:gd name="connsiteX99" fmla="*/ 144887 w 145135"/>
              <a:gd name="connsiteY99" fmla="*/ 692239 h 1605925"/>
              <a:gd name="connsiteX100" fmla="*/ 141667 w 145135"/>
              <a:gd name="connsiteY100" fmla="*/ 682580 h 1605925"/>
              <a:gd name="connsiteX101" fmla="*/ 83712 w 145135"/>
              <a:gd name="connsiteY101" fmla="*/ 689019 h 1605925"/>
              <a:gd name="connsiteX102" fmla="*/ 74053 w 145135"/>
              <a:gd name="connsiteY102" fmla="*/ 695459 h 1605925"/>
              <a:gd name="connsiteX103" fmla="*/ 70834 w 145135"/>
              <a:gd name="connsiteY103" fmla="*/ 705118 h 1605925"/>
              <a:gd name="connsiteX104" fmla="*/ 54735 w 145135"/>
              <a:gd name="connsiteY104" fmla="*/ 714777 h 1605925"/>
              <a:gd name="connsiteX105" fmla="*/ 45076 w 145135"/>
              <a:gd name="connsiteY105" fmla="*/ 737315 h 1605925"/>
              <a:gd name="connsiteX106" fmla="*/ 32197 w 145135"/>
              <a:gd name="connsiteY106" fmla="*/ 756634 h 1605925"/>
              <a:gd name="connsiteX107" fmla="*/ 25757 w 145135"/>
              <a:gd name="connsiteY107" fmla="*/ 772732 h 1605925"/>
              <a:gd name="connsiteX108" fmla="*/ 35417 w 145135"/>
              <a:gd name="connsiteY108" fmla="*/ 814588 h 1605925"/>
              <a:gd name="connsiteX109" fmla="*/ 45076 w 145135"/>
              <a:gd name="connsiteY109" fmla="*/ 837127 h 1605925"/>
              <a:gd name="connsiteX110" fmla="*/ 54735 w 145135"/>
              <a:gd name="connsiteY110" fmla="*/ 840346 h 1605925"/>
              <a:gd name="connsiteX111" fmla="*/ 61174 w 145135"/>
              <a:gd name="connsiteY111" fmla="*/ 846786 h 1605925"/>
              <a:gd name="connsiteX112" fmla="*/ 112690 w 145135"/>
              <a:gd name="connsiteY112" fmla="*/ 850005 h 1605925"/>
              <a:gd name="connsiteX113" fmla="*/ 122349 w 145135"/>
              <a:gd name="connsiteY113" fmla="*/ 843566 h 1605925"/>
              <a:gd name="connsiteX114" fmla="*/ 132008 w 145135"/>
              <a:gd name="connsiteY114" fmla="*/ 824248 h 1605925"/>
              <a:gd name="connsiteX115" fmla="*/ 128788 w 145135"/>
              <a:gd name="connsiteY115" fmla="*/ 801710 h 1605925"/>
              <a:gd name="connsiteX116" fmla="*/ 119129 w 145135"/>
              <a:gd name="connsiteY116" fmla="*/ 795270 h 1605925"/>
              <a:gd name="connsiteX117" fmla="*/ 83712 w 145135"/>
              <a:gd name="connsiteY117" fmla="*/ 798490 h 1605925"/>
              <a:gd name="connsiteX118" fmla="*/ 74053 w 145135"/>
              <a:gd name="connsiteY118" fmla="*/ 804929 h 1605925"/>
              <a:gd name="connsiteX119" fmla="*/ 64394 w 145135"/>
              <a:gd name="connsiteY119" fmla="*/ 808149 h 1605925"/>
              <a:gd name="connsiteX120" fmla="*/ 51515 w 145135"/>
              <a:gd name="connsiteY120" fmla="*/ 814588 h 1605925"/>
              <a:gd name="connsiteX121" fmla="*/ 48296 w 145135"/>
              <a:gd name="connsiteY121" fmla="*/ 824248 h 1605925"/>
              <a:gd name="connsiteX122" fmla="*/ 41856 w 145135"/>
              <a:gd name="connsiteY122" fmla="*/ 840346 h 1605925"/>
              <a:gd name="connsiteX123" fmla="*/ 45076 w 145135"/>
              <a:gd name="connsiteY123" fmla="*/ 891862 h 1605925"/>
              <a:gd name="connsiteX124" fmla="*/ 67614 w 145135"/>
              <a:gd name="connsiteY124" fmla="*/ 936938 h 1605925"/>
              <a:gd name="connsiteX125" fmla="*/ 86932 w 145135"/>
              <a:gd name="connsiteY125" fmla="*/ 946597 h 1605925"/>
              <a:gd name="connsiteX126" fmla="*/ 128788 w 145135"/>
              <a:gd name="connsiteY126" fmla="*/ 949817 h 1605925"/>
              <a:gd name="connsiteX127" fmla="*/ 138448 w 145135"/>
              <a:gd name="connsiteY127" fmla="*/ 930498 h 1605925"/>
              <a:gd name="connsiteX128" fmla="*/ 132008 w 145135"/>
              <a:gd name="connsiteY128" fmla="*/ 920839 h 1605925"/>
              <a:gd name="connsiteX129" fmla="*/ 90152 w 145135"/>
              <a:gd name="connsiteY129" fmla="*/ 917619 h 1605925"/>
              <a:gd name="connsiteX130" fmla="*/ 80493 w 145135"/>
              <a:gd name="connsiteY130" fmla="*/ 920839 h 1605925"/>
              <a:gd name="connsiteX131" fmla="*/ 74053 w 145135"/>
              <a:gd name="connsiteY131" fmla="*/ 927279 h 1605925"/>
              <a:gd name="connsiteX132" fmla="*/ 64394 w 145135"/>
              <a:gd name="connsiteY132" fmla="*/ 933718 h 1605925"/>
              <a:gd name="connsiteX133" fmla="*/ 57955 w 145135"/>
              <a:gd name="connsiteY133" fmla="*/ 943377 h 1605925"/>
              <a:gd name="connsiteX134" fmla="*/ 41856 w 145135"/>
              <a:gd name="connsiteY134" fmla="*/ 959476 h 1605925"/>
              <a:gd name="connsiteX135" fmla="*/ 45076 w 145135"/>
              <a:gd name="connsiteY135" fmla="*/ 1004552 h 1605925"/>
              <a:gd name="connsiteX136" fmla="*/ 54735 w 145135"/>
              <a:gd name="connsiteY136" fmla="*/ 1010991 h 1605925"/>
              <a:gd name="connsiteX137" fmla="*/ 70834 w 145135"/>
              <a:gd name="connsiteY137" fmla="*/ 1020650 h 1605925"/>
              <a:gd name="connsiteX138" fmla="*/ 115910 w 145135"/>
              <a:gd name="connsiteY138" fmla="*/ 1014211 h 1605925"/>
              <a:gd name="connsiteX139" fmla="*/ 122349 w 145135"/>
              <a:gd name="connsiteY139" fmla="*/ 1004552 h 1605925"/>
              <a:gd name="connsiteX140" fmla="*/ 90152 w 145135"/>
              <a:gd name="connsiteY140" fmla="*/ 1010991 h 1605925"/>
              <a:gd name="connsiteX141" fmla="*/ 74053 w 145135"/>
              <a:gd name="connsiteY141" fmla="*/ 1020650 h 1605925"/>
              <a:gd name="connsiteX142" fmla="*/ 67614 w 145135"/>
              <a:gd name="connsiteY142" fmla="*/ 1027090 h 1605925"/>
              <a:gd name="connsiteX143" fmla="*/ 64394 w 145135"/>
              <a:gd name="connsiteY143" fmla="*/ 1036749 h 1605925"/>
              <a:gd name="connsiteX144" fmla="*/ 51515 w 145135"/>
              <a:gd name="connsiteY144" fmla="*/ 1052848 h 1605925"/>
              <a:gd name="connsiteX145" fmla="*/ 54735 w 145135"/>
              <a:gd name="connsiteY145" fmla="*/ 1110803 h 1605925"/>
              <a:gd name="connsiteX146" fmla="*/ 64394 w 145135"/>
              <a:gd name="connsiteY146" fmla="*/ 1114022 h 1605925"/>
              <a:gd name="connsiteX147" fmla="*/ 70834 w 145135"/>
              <a:gd name="connsiteY147" fmla="*/ 1120462 h 1605925"/>
              <a:gd name="connsiteX148" fmla="*/ 115910 w 145135"/>
              <a:gd name="connsiteY148" fmla="*/ 1114022 h 1605925"/>
              <a:gd name="connsiteX149" fmla="*/ 128788 w 145135"/>
              <a:gd name="connsiteY149" fmla="*/ 1107583 h 1605925"/>
              <a:gd name="connsiteX150" fmla="*/ 132008 w 145135"/>
              <a:gd name="connsiteY150" fmla="*/ 1097924 h 1605925"/>
              <a:gd name="connsiteX151" fmla="*/ 93372 w 145135"/>
              <a:gd name="connsiteY151" fmla="*/ 1094704 h 1605925"/>
              <a:gd name="connsiteX152" fmla="*/ 83712 w 145135"/>
              <a:gd name="connsiteY152" fmla="*/ 1101143 h 1605925"/>
              <a:gd name="connsiteX153" fmla="*/ 74053 w 145135"/>
              <a:gd name="connsiteY153" fmla="*/ 1104363 h 1605925"/>
              <a:gd name="connsiteX154" fmla="*/ 67614 w 145135"/>
              <a:gd name="connsiteY154" fmla="*/ 1110803 h 1605925"/>
              <a:gd name="connsiteX155" fmla="*/ 64394 w 145135"/>
              <a:gd name="connsiteY155" fmla="*/ 1120462 h 1605925"/>
              <a:gd name="connsiteX156" fmla="*/ 57955 w 145135"/>
              <a:gd name="connsiteY156" fmla="*/ 1130121 h 1605925"/>
              <a:gd name="connsiteX157" fmla="*/ 51515 w 145135"/>
              <a:gd name="connsiteY157" fmla="*/ 1155879 h 1605925"/>
              <a:gd name="connsiteX158" fmla="*/ 61174 w 145135"/>
              <a:gd name="connsiteY158" fmla="*/ 1223493 h 1605925"/>
              <a:gd name="connsiteX159" fmla="*/ 74053 w 145135"/>
              <a:gd name="connsiteY159" fmla="*/ 1229932 h 1605925"/>
              <a:gd name="connsiteX160" fmla="*/ 112690 w 145135"/>
              <a:gd name="connsiteY160" fmla="*/ 1220273 h 1605925"/>
              <a:gd name="connsiteX161" fmla="*/ 115910 w 145135"/>
              <a:gd name="connsiteY161" fmla="*/ 1210614 h 1605925"/>
              <a:gd name="connsiteX162" fmla="*/ 122349 w 145135"/>
              <a:gd name="connsiteY162" fmla="*/ 1204174 h 1605925"/>
              <a:gd name="connsiteX163" fmla="*/ 64394 w 145135"/>
              <a:gd name="connsiteY163" fmla="*/ 1207394 h 1605925"/>
              <a:gd name="connsiteX164" fmla="*/ 57955 w 145135"/>
              <a:gd name="connsiteY164" fmla="*/ 1213834 h 1605925"/>
              <a:gd name="connsiteX165" fmla="*/ 48296 w 145135"/>
              <a:gd name="connsiteY165" fmla="*/ 1217053 h 1605925"/>
              <a:gd name="connsiteX166" fmla="*/ 41856 w 145135"/>
              <a:gd name="connsiteY166" fmla="*/ 1226712 h 1605925"/>
              <a:gd name="connsiteX167" fmla="*/ 45076 w 145135"/>
              <a:gd name="connsiteY167" fmla="*/ 1320084 h 1605925"/>
              <a:gd name="connsiteX168" fmla="*/ 51515 w 145135"/>
              <a:gd name="connsiteY168" fmla="*/ 1326524 h 1605925"/>
              <a:gd name="connsiteX169" fmla="*/ 77273 w 145135"/>
              <a:gd name="connsiteY169" fmla="*/ 1329743 h 1605925"/>
              <a:gd name="connsiteX170" fmla="*/ 119129 w 145135"/>
              <a:gd name="connsiteY170" fmla="*/ 1323304 h 1605925"/>
              <a:gd name="connsiteX171" fmla="*/ 128788 w 145135"/>
              <a:gd name="connsiteY171" fmla="*/ 1320084 h 1605925"/>
              <a:gd name="connsiteX172" fmla="*/ 138448 w 145135"/>
              <a:gd name="connsiteY172" fmla="*/ 1294327 h 1605925"/>
              <a:gd name="connsiteX173" fmla="*/ 132008 w 145135"/>
              <a:gd name="connsiteY173" fmla="*/ 1287887 h 1605925"/>
              <a:gd name="connsiteX174" fmla="*/ 96591 w 145135"/>
              <a:gd name="connsiteY174" fmla="*/ 1284667 h 1605925"/>
              <a:gd name="connsiteX175" fmla="*/ 74053 w 145135"/>
              <a:gd name="connsiteY175" fmla="*/ 1297546 h 1605925"/>
              <a:gd name="connsiteX176" fmla="*/ 64394 w 145135"/>
              <a:gd name="connsiteY176" fmla="*/ 1300766 h 1605925"/>
              <a:gd name="connsiteX177" fmla="*/ 57955 w 145135"/>
              <a:gd name="connsiteY177" fmla="*/ 1313645 h 1605925"/>
              <a:gd name="connsiteX178" fmla="*/ 54735 w 145135"/>
              <a:gd name="connsiteY178" fmla="*/ 1323304 h 1605925"/>
              <a:gd name="connsiteX179" fmla="*/ 41856 w 145135"/>
              <a:gd name="connsiteY179" fmla="*/ 1332963 h 1605925"/>
              <a:gd name="connsiteX180" fmla="*/ 45076 w 145135"/>
              <a:gd name="connsiteY180" fmla="*/ 1400577 h 1605925"/>
              <a:gd name="connsiteX181" fmla="*/ 54735 w 145135"/>
              <a:gd name="connsiteY181" fmla="*/ 1416676 h 1605925"/>
              <a:gd name="connsiteX182" fmla="*/ 64394 w 145135"/>
              <a:gd name="connsiteY182" fmla="*/ 1419896 h 1605925"/>
              <a:gd name="connsiteX183" fmla="*/ 112690 w 145135"/>
              <a:gd name="connsiteY183" fmla="*/ 1407017 h 1605925"/>
              <a:gd name="connsiteX184" fmla="*/ 115910 w 145135"/>
              <a:gd name="connsiteY184" fmla="*/ 1397357 h 1605925"/>
              <a:gd name="connsiteX185" fmla="*/ 109470 w 145135"/>
              <a:gd name="connsiteY185" fmla="*/ 1381259 h 1605925"/>
              <a:gd name="connsiteX186" fmla="*/ 99811 w 145135"/>
              <a:gd name="connsiteY186" fmla="*/ 1378039 h 1605925"/>
              <a:gd name="connsiteX187" fmla="*/ 90152 w 145135"/>
              <a:gd name="connsiteY187" fmla="*/ 1371600 h 1605925"/>
              <a:gd name="connsiteX188" fmla="*/ 48296 w 145135"/>
              <a:gd name="connsiteY188" fmla="*/ 1378039 h 1605925"/>
              <a:gd name="connsiteX189" fmla="*/ 41856 w 145135"/>
              <a:gd name="connsiteY189" fmla="*/ 1384479 h 1605925"/>
              <a:gd name="connsiteX190" fmla="*/ 45076 w 145135"/>
              <a:gd name="connsiteY190" fmla="*/ 1468191 h 1605925"/>
              <a:gd name="connsiteX191" fmla="*/ 61174 w 145135"/>
              <a:gd name="connsiteY191" fmla="*/ 1481070 h 1605925"/>
              <a:gd name="connsiteX192" fmla="*/ 80493 w 145135"/>
              <a:gd name="connsiteY192" fmla="*/ 1493949 h 1605925"/>
              <a:gd name="connsiteX193" fmla="*/ 122349 w 145135"/>
              <a:gd name="connsiteY193" fmla="*/ 1484290 h 1605925"/>
              <a:gd name="connsiteX194" fmla="*/ 138448 w 145135"/>
              <a:gd name="connsiteY194" fmla="*/ 1468191 h 1605925"/>
              <a:gd name="connsiteX195" fmla="*/ 135228 w 145135"/>
              <a:gd name="connsiteY195" fmla="*/ 1458532 h 1605925"/>
              <a:gd name="connsiteX196" fmla="*/ 125569 w 145135"/>
              <a:gd name="connsiteY196" fmla="*/ 1455312 h 1605925"/>
              <a:gd name="connsiteX197" fmla="*/ 80493 w 145135"/>
              <a:gd name="connsiteY197" fmla="*/ 1461752 h 1605925"/>
              <a:gd name="connsiteX198" fmla="*/ 70834 w 145135"/>
              <a:gd name="connsiteY198" fmla="*/ 1464972 h 1605925"/>
              <a:gd name="connsiteX199" fmla="*/ 57955 w 145135"/>
              <a:gd name="connsiteY199" fmla="*/ 1484290 h 1605925"/>
              <a:gd name="connsiteX200" fmla="*/ 51515 w 145135"/>
              <a:gd name="connsiteY200" fmla="*/ 1493949 h 1605925"/>
              <a:gd name="connsiteX201" fmla="*/ 54735 w 145135"/>
              <a:gd name="connsiteY201" fmla="*/ 1526146 h 1605925"/>
              <a:gd name="connsiteX202" fmla="*/ 64394 w 145135"/>
              <a:gd name="connsiteY202" fmla="*/ 1529366 h 1605925"/>
              <a:gd name="connsiteX203" fmla="*/ 122349 w 145135"/>
              <a:gd name="connsiteY203" fmla="*/ 1522927 h 1605925"/>
              <a:gd name="connsiteX204" fmla="*/ 119129 w 145135"/>
              <a:gd name="connsiteY204" fmla="*/ 1513267 h 1605925"/>
              <a:gd name="connsiteX205" fmla="*/ 61174 w 145135"/>
              <a:gd name="connsiteY205" fmla="*/ 1526146 h 1605925"/>
              <a:gd name="connsiteX206" fmla="*/ 48296 w 145135"/>
              <a:gd name="connsiteY206" fmla="*/ 1539025 h 1605925"/>
              <a:gd name="connsiteX207" fmla="*/ 35417 w 145135"/>
              <a:gd name="connsiteY207" fmla="*/ 1555124 h 1605925"/>
              <a:gd name="connsiteX208" fmla="*/ 38636 w 145135"/>
              <a:gd name="connsiteY208" fmla="*/ 1603419 h 1605925"/>
              <a:gd name="connsiteX209" fmla="*/ 74053 w 145135"/>
              <a:gd name="connsiteY209" fmla="*/ 1600200 h 1605925"/>
              <a:gd name="connsiteX210" fmla="*/ 86932 w 145135"/>
              <a:gd name="connsiteY210" fmla="*/ 1596980 h 160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45135" h="1605925">
                <a:moveTo>
                  <a:pt x="74053" y="0"/>
                </a:moveTo>
                <a:cubicBezTo>
                  <a:pt x="66540" y="2146"/>
                  <a:pt x="58769" y="3537"/>
                  <a:pt x="51515" y="6439"/>
                </a:cubicBezTo>
                <a:cubicBezTo>
                  <a:pt x="32194" y="14167"/>
                  <a:pt x="50444" y="10517"/>
                  <a:pt x="35417" y="22538"/>
                </a:cubicBezTo>
                <a:cubicBezTo>
                  <a:pt x="32767" y="24658"/>
                  <a:pt x="28977" y="24684"/>
                  <a:pt x="25757" y="25757"/>
                </a:cubicBezTo>
                <a:cubicBezTo>
                  <a:pt x="24684" y="30050"/>
                  <a:pt x="25110" y="35035"/>
                  <a:pt x="22538" y="38636"/>
                </a:cubicBezTo>
                <a:cubicBezTo>
                  <a:pt x="607" y="69342"/>
                  <a:pt x="15364" y="31183"/>
                  <a:pt x="6439" y="57955"/>
                </a:cubicBezTo>
                <a:cubicBezTo>
                  <a:pt x="8586" y="66541"/>
                  <a:pt x="10550" y="75174"/>
                  <a:pt x="12879" y="83712"/>
                </a:cubicBezTo>
                <a:cubicBezTo>
                  <a:pt x="13772" y="86986"/>
                  <a:pt x="14352" y="90462"/>
                  <a:pt x="16098" y="93372"/>
                </a:cubicBezTo>
                <a:cubicBezTo>
                  <a:pt x="18664" y="97649"/>
                  <a:pt x="28438" y="104371"/>
                  <a:pt x="32197" y="106250"/>
                </a:cubicBezTo>
                <a:cubicBezTo>
                  <a:pt x="35233" y="107768"/>
                  <a:pt x="38636" y="108397"/>
                  <a:pt x="41856" y="109470"/>
                </a:cubicBezTo>
                <a:cubicBezTo>
                  <a:pt x="44003" y="111617"/>
                  <a:pt x="45660" y="114404"/>
                  <a:pt x="48296" y="115910"/>
                </a:cubicBezTo>
                <a:cubicBezTo>
                  <a:pt x="70357" y="128516"/>
                  <a:pt x="79542" y="121267"/>
                  <a:pt x="109470" y="119129"/>
                </a:cubicBezTo>
                <a:cubicBezTo>
                  <a:pt x="110543" y="115909"/>
                  <a:pt x="113248" y="112818"/>
                  <a:pt x="112690" y="109470"/>
                </a:cubicBezTo>
                <a:cubicBezTo>
                  <a:pt x="111348" y="101421"/>
                  <a:pt x="102225" y="97128"/>
                  <a:pt x="96591" y="93372"/>
                </a:cubicBezTo>
                <a:cubicBezTo>
                  <a:pt x="88005" y="94445"/>
                  <a:pt x="79347" y="95043"/>
                  <a:pt x="70834" y="96591"/>
                </a:cubicBezTo>
                <a:cubicBezTo>
                  <a:pt x="55125" y="99447"/>
                  <a:pt x="66709" y="99738"/>
                  <a:pt x="51515" y="106250"/>
                </a:cubicBezTo>
                <a:cubicBezTo>
                  <a:pt x="47448" y="107993"/>
                  <a:pt x="42929" y="108397"/>
                  <a:pt x="38636" y="109470"/>
                </a:cubicBezTo>
                <a:cubicBezTo>
                  <a:pt x="35416" y="111617"/>
                  <a:pt x="31394" y="112888"/>
                  <a:pt x="28977" y="115910"/>
                </a:cubicBezTo>
                <a:cubicBezTo>
                  <a:pt x="26857" y="118560"/>
                  <a:pt x="28157" y="123169"/>
                  <a:pt x="25757" y="125569"/>
                </a:cubicBezTo>
                <a:cubicBezTo>
                  <a:pt x="22363" y="128963"/>
                  <a:pt x="17172" y="129862"/>
                  <a:pt x="12879" y="132008"/>
                </a:cubicBezTo>
                <a:cubicBezTo>
                  <a:pt x="3756" y="159375"/>
                  <a:pt x="16480" y="126004"/>
                  <a:pt x="3219" y="148107"/>
                </a:cubicBezTo>
                <a:cubicBezTo>
                  <a:pt x="1473" y="151017"/>
                  <a:pt x="1073" y="154546"/>
                  <a:pt x="0" y="157766"/>
                </a:cubicBezTo>
                <a:cubicBezTo>
                  <a:pt x="1082" y="162636"/>
                  <a:pt x="5117" y="191860"/>
                  <a:pt x="12879" y="199622"/>
                </a:cubicBezTo>
                <a:cubicBezTo>
                  <a:pt x="15279" y="202022"/>
                  <a:pt x="19502" y="201324"/>
                  <a:pt x="22538" y="202842"/>
                </a:cubicBezTo>
                <a:cubicBezTo>
                  <a:pt x="30663" y="206905"/>
                  <a:pt x="32646" y="209730"/>
                  <a:pt x="38636" y="215721"/>
                </a:cubicBezTo>
                <a:cubicBezTo>
                  <a:pt x="98761" y="205111"/>
                  <a:pt x="75205" y="209696"/>
                  <a:pt x="109470" y="202842"/>
                </a:cubicBezTo>
                <a:cubicBezTo>
                  <a:pt x="113638" y="198675"/>
                  <a:pt x="120174" y="194060"/>
                  <a:pt x="119129" y="186743"/>
                </a:cubicBezTo>
                <a:cubicBezTo>
                  <a:pt x="118450" y="181992"/>
                  <a:pt x="114836" y="178158"/>
                  <a:pt x="112690" y="173865"/>
                </a:cubicBezTo>
                <a:cubicBezTo>
                  <a:pt x="93377" y="176279"/>
                  <a:pt x="82432" y="176309"/>
                  <a:pt x="64394" y="183524"/>
                </a:cubicBezTo>
                <a:cubicBezTo>
                  <a:pt x="60801" y="184961"/>
                  <a:pt x="58196" y="188233"/>
                  <a:pt x="54735" y="189963"/>
                </a:cubicBezTo>
                <a:cubicBezTo>
                  <a:pt x="51699" y="191481"/>
                  <a:pt x="48296" y="192110"/>
                  <a:pt x="45076" y="193183"/>
                </a:cubicBezTo>
                <a:lnTo>
                  <a:pt x="28977" y="209281"/>
                </a:lnTo>
                <a:lnTo>
                  <a:pt x="22538" y="215721"/>
                </a:lnTo>
                <a:cubicBezTo>
                  <a:pt x="21465" y="218941"/>
                  <a:pt x="20836" y="222344"/>
                  <a:pt x="19318" y="225380"/>
                </a:cubicBezTo>
                <a:cubicBezTo>
                  <a:pt x="15256" y="233504"/>
                  <a:pt x="12429" y="235489"/>
                  <a:pt x="6439" y="241479"/>
                </a:cubicBezTo>
                <a:cubicBezTo>
                  <a:pt x="5366" y="250065"/>
                  <a:pt x="2807" y="258593"/>
                  <a:pt x="3219" y="267236"/>
                </a:cubicBezTo>
                <a:cubicBezTo>
                  <a:pt x="4572" y="295639"/>
                  <a:pt x="6542" y="299742"/>
                  <a:pt x="12879" y="318752"/>
                </a:cubicBezTo>
                <a:cubicBezTo>
                  <a:pt x="38637" y="317679"/>
                  <a:pt x="64438" y="317369"/>
                  <a:pt x="90152" y="315532"/>
                </a:cubicBezTo>
                <a:cubicBezTo>
                  <a:pt x="94566" y="315217"/>
                  <a:pt x="98964" y="314055"/>
                  <a:pt x="103031" y="312312"/>
                </a:cubicBezTo>
                <a:cubicBezTo>
                  <a:pt x="106588" y="310788"/>
                  <a:pt x="109470" y="308019"/>
                  <a:pt x="112690" y="305873"/>
                </a:cubicBezTo>
                <a:cubicBezTo>
                  <a:pt x="117947" y="297987"/>
                  <a:pt x="124226" y="293730"/>
                  <a:pt x="115910" y="283335"/>
                </a:cubicBezTo>
                <a:cubicBezTo>
                  <a:pt x="113790" y="280685"/>
                  <a:pt x="109470" y="281188"/>
                  <a:pt x="106250" y="280115"/>
                </a:cubicBezTo>
                <a:cubicBezTo>
                  <a:pt x="92298" y="282262"/>
                  <a:pt x="78089" y="283131"/>
                  <a:pt x="64394" y="286555"/>
                </a:cubicBezTo>
                <a:cubicBezTo>
                  <a:pt x="60640" y="287494"/>
                  <a:pt x="58196" y="291264"/>
                  <a:pt x="54735" y="292994"/>
                </a:cubicBezTo>
                <a:cubicBezTo>
                  <a:pt x="51699" y="294512"/>
                  <a:pt x="48296" y="295141"/>
                  <a:pt x="45076" y="296214"/>
                </a:cubicBezTo>
                <a:cubicBezTo>
                  <a:pt x="42929" y="298360"/>
                  <a:pt x="41006" y="300757"/>
                  <a:pt x="38636" y="302653"/>
                </a:cubicBezTo>
                <a:cubicBezTo>
                  <a:pt x="35614" y="305070"/>
                  <a:pt x="31713" y="306357"/>
                  <a:pt x="28977" y="309093"/>
                </a:cubicBezTo>
                <a:cubicBezTo>
                  <a:pt x="19751" y="318319"/>
                  <a:pt x="24555" y="317938"/>
                  <a:pt x="19318" y="328411"/>
                </a:cubicBezTo>
                <a:cubicBezTo>
                  <a:pt x="17588" y="331872"/>
                  <a:pt x="15025" y="334850"/>
                  <a:pt x="12879" y="338070"/>
                </a:cubicBezTo>
                <a:cubicBezTo>
                  <a:pt x="7781" y="363559"/>
                  <a:pt x="8049" y="351487"/>
                  <a:pt x="16098" y="386366"/>
                </a:cubicBezTo>
                <a:cubicBezTo>
                  <a:pt x="16861" y="389673"/>
                  <a:pt x="16668" y="393905"/>
                  <a:pt x="19318" y="396025"/>
                </a:cubicBezTo>
                <a:cubicBezTo>
                  <a:pt x="22773" y="398789"/>
                  <a:pt x="27904" y="398172"/>
                  <a:pt x="32197" y="399245"/>
                </a:cubicBezTo>
                <a:cubicBezTo>
                  <a:pt x="38636" y="403538"/>
                  <a:pt x="43926" y="410607"/>
                  <a:pt x="51515" y="412124"/>
                </a:cubicBezTo>
                <a:cubicBezTo>
                  <a:pt x="77317" y="417283"/>
                  <a:pt x="62272" y="414156"/>
                  <a:pt x="96591" y="421783"/>
                </a:cubicBezTo>
                <a:cubicBezTo>
                  <a:pt x="100884" y="420710"/>
                  <a:pt x="105215" y="419779"/>
                  <a:pt x="109470" y="418563"/>
                </a:cubicBezTo>
                <a:cubicBezTo>
                  <a:pt x="112733" y="417631"/>
                  <a:pt x="117009" y="417993"/>
                  <a:pt x="119129" y="415343"/>
                </a:cubicBezTo>
                <a:cubicBezTo>
                  <a:pt x="121893" y="411888"/>
                  <a:pt x="121133" y="406720"/>
                  <a:pt x="122349" y="402465"/>
                </a:cubicBezTo>
                <a:cubicBezTo>
                  <a:pt x="123282" y="399201"/>
                  <a:pt x="124496" y="396025"/>
                  <a:pt x="125569" y="392805"/>
                </a:cubicBezTo>
                <a:cubicBezTo>
                  <a:pt x="122349" y="391732"/>
                  <a:pt x="118877" y="391234"/>
                  <a:pt x="115910" y="389586"/>
                </a:cubicBezTo>
                <a:cubicBezTo>
                  <a:pt x="109144" y="385828"/>
                  <a:pt x="96591" y="376707"/>
                  <a:pt x="96591" y="376707"/>
                </a:cubicBezTo>
                <a:cubicBezTo>
                  <a:pt x="89078" y="377780"/>
                  <a:pt x="81415" y="378086"/>
                  <a:pt x="74053" y="379927"/>
                </a:cubicBezTo>
                <a:cubicBezTo>
                  <a:pt x="64176" y="382396"/>
                  <a:pt x="45076" y="389586"/>
                  <a:pt x="45076" y="389586"/>
                </a:cubicBezTo>
                <a:cubicBezTo>
                  <a:pt x="44003" y="392806"/>
                  <a:pt x="44256" y="396845"/>
                  <a:pt x="41856" y="399245"/>
                </a:cubicBezTo>
                <a:cubicBezTo>
                  <a:pt x="38462" y="402639"/>
                  <a:pt x="31308" y="401488"/>
                  <a:pt x="28977" y="405684"/>
                </a:cubicBezTo>
                <a:cubicBezTo>
                  <a:pt x="25291" y="412318"/>
                  <a:pt x="28481" y="421139"/>
                  <a:pt x="25757" y="428222"/>
                </a:cubicBezTo>
                <a:cubicBezTo>
                  <a:pt x="22979" y="435445"/>
                  <a:pt x="15327" y="440199"/>
                  <a:pt x="12879" y="447541"/>
                </a:cubicBezTo>
                <a:lnTo>
                  <a:pt x="9659" y="457200"/>
                </a:lnTo>
                <a:cubicBezTo>
                  <a:pt x="11805" y="473299"/>
                  <a:pt x="9795" y="490528"/>
                  <a:pt x="16098" y="505496"/>
                </a:cubicBezTo>
                <a:cubicBezTo>
                  <a:pt x="22113" y="519780"/>
                  <a:pt x="46993" y="520028"/>
                  <a:pt x="57955" y="521594"/>
                </a:cubicBezTo>
                <a:cubicBezTo>
                  <a:pt x="69761" y="519448"/>
                  <a:pt x="81731" y="518065"/>
                  <a:pt x="93372" y="515155"/>
                </a:cubicBezTo>
                <a:cubicBezTo>
                  <a:pt x="98979" y="513753"/>
                  <a:pt x="104059" y="510744"/>
                  <a:pt x="109470" y="508715"/>
                </a:cubicBezTo>
                <a:cubicBezTo>
                  <a:pt x="112648" y="507523"/>
                  <a:pt x="115909" y="506569"/>
                  <a:pt x="119129" y="505496"/>
                </a:cubicBezTo>
                <a:cubicBezTo>
                  <a:pt x="124610" y="500015"/>
                  <a:pt x="141811" y="486249"/>
                  <a:pt x="122349" y="476518"/>
                </a:cubicBezTo>
                <a:cubicBezTo>
                  <a:pt x="111746" y="471217"/>
                  <a:pt x="98738" y="478665"/>
                  <a:pt x="86932" y="479738"/>
                </a:cubicBezTo>
                <a:cubicBezTo>
                  <a:pt x="62683" y="495903"/>
                  <a:pt x="93501" y="476923"/>
                  <a:pt x="64394" y="489397"/>
                </a:cubicBezTo>
                <a:cubicBezTo>
                  <a:pt x="57284" y="492444"/>
                  <a:pt x="53490" y="497082"/>
                  <a:pt x="48296" y="502276"/>
                </a:cubicBezTo>
                <a:cubicBezTo>
                  <a:pt x="47223" y="505496"/>
                  <a:pt x="46822" y="509025"/>
                  <a:pt x="45076" y="511935"/>
                </a:cubicBezTo>
                <a:cubicBezTo>
                  <a:pt x="43514" y="514538"/>
                  <a:pt x="39994" y="515659"/>
                  <a:pt x="38636" y="518374"/>
                </a:cubicBezTo>
                <a:cubicBezTo>
                  <a:pt x="27632" y="540382"/>
                  <a:pt x="35907" y="532092"/>
                  <a:pt x="28977" y="550572"/>
                </a:cubicBezTo>
                <a:cubicBezTo>
                  <a:pt x="27292" y="555066"/>
                  <a:pt x="24684" y="559157"/>
                  <a:pt x="22538" y="563450"/>
                </a:cubicBezTo>
                <a:cubicBezTo>
                  <a:pt x="23611" y="572036"/>
                  <a:pt x="24335" y="580673"/>
                  <a:pt x="25757" y="589208"/>
                </a:cubicBezTo>
                <a:cubicBezTo>
                  <a:pt x="26484" y="593573"/>
                  <a:pt x="25577" y="599254"/>
                  <a:pt x="28977" y="602087"/>
                </a:cubicBezTo>
                <a:cubicBezTo>
                  <a:pt x="33181" y="605590"/>
                  <a:pt x="39710" y="604234"/>
                  <a:pt x="45076" y="605307"/>
                </a:cubicBezTo>
                <a:cubicBezTo>
                  <a:pt x="48296" y="607453"/>
                  <a:pt x="51029" y="610634"/>
                  <a:pt x="54735" y="611746"/>
                </a:cubicBezTo>
                <a:cubicBezTo>
                  <a:pt x="78970" y="619017"/>
                  <a:pt x="96416" y="612231"/>
                  <a:pt x="122349" y="608527"/>
                </a:cubicBezTo>
                <a:cubicBezTo>
                  <a:pt x="133565" y="601049"/>
                  <a:pt x="146227" y="596987"/>
                  <a:pt x="125569" y="576329"/>
                </a:cubicBezTo>
                <a:cubicBezTo>
                  <a:pt x="121699" y="572459"/>
                  <a:pt x="114750" y="578109"/>
                  <a:pt x="109470" y="579549"/>
                </a:cubicBezTo>
                <a:cubicBezTo>
                  <a:pt x="69381" y="590482"/>
                  <a:pt x="110868" y="582535"/>
                  <a:pt x="70834" y="589208"/>
                </a:cubicBezTo>
                <a:cubicBezTo>
                  <a:pt x="66541" y="591355"/>
                  <a:pt x="62122" y="593267"/>
                  <a:pt x="57955" y="595648"/>
                </a:cubicBezTo>
                <a:cubicBezTo>
                  <a:pt x="54595" y="597568"/>
                  <a:pt x="51757" y="600357"/>
                  <a:pt x="48296" y="602087"/>
                </a:cubicBezTo>
                <a:cubicBezTo>
                  <a:pt x="45260" y="603605"/>
                  <a:pt x="41856" y="604234"/>
                  <a:pt x="38636" y="605307"/>
                </a:cubicBezTo>
                <a:cubicBezTo>
                  <a:pt x="29708" y="636556"/>
                  <a:pt x="28461" y="631181"/>
                  <a:pt x="35417" y="672921"/>
                </a:cubicBezTo>
                <a:cubicBezTo>
                  <a:pt x="36206" y="677655"/>
                  <a:pt x="39965" y="681388"/>
                  <a:pt x="41856" y="685800"/>
                </a:cubicBezTo>
                <a:cubicBezTo>
                  <a:pt x="43193" y="688919"/>
                  <a:pt x="42676" y="693059"/>
                  <a:pt x="45076" y="695459"/>
                </a:cubicBezTo>
                <a:cubicBezTo>
                  <a:pt x="47476" y="697859"/>
                  <a:pt x="51616" y="697342"/>
                  <a:pt x="54735" y="698679"/>
                </a:cubicBezTo>
                <a:cubicBezTo>
                  <a:pt x="66175" y="703582"/>
                  <a:pt x="67571" y="705089"/>
                  <a:pt x="77273" y="711557"/>
                </a:cubicBezTo>
                <a:cubicBezTo>
                  <a:pt x="89079" y="710484"/>
                  <a:pt x="101039" y="710523"/>
                  <a:pt x="112690" y="708338"/>
                </a:cubicBezTo>
                <a:cubicBezTo>
                  <a:pt x="118370" y="707273"/>
                  <a:pt x="123377" y="703927"/>
                  <a:pt x="128788" y="701898"/>
                </a:cubicBezTo>
                <a:cubicBezTo>
                  <a:pt x="131966" y="700706"/>
                  <a:pt x="135228" y="699752"/>
                  <a:pt x="138448" y="698679"/>
                </a:cubicBezTo>
                <a:cubicBezTo>
                  <a:pt x="140594" y="696532"/>
                  <a:pt x="144292" y="695216"/>
                  <a:pt x="144887" y="692239"/>
                </a:cubicBezTo>
                <a:cubicBezTo>
                  <a:pt x="145552" y="688911"/>
                  <a:pt x="145015" y="683138"/>
                  <a:pt x="141667" y="682580"/>
                </a:cubicBezTo>
                <a:cubicBezTo>
                  <a:pt x="134459" y="681379"/>
                  <a:pt x="95088" y="687394"/>
                  <a:pt x="83712" y="689019"/>
                </a:cubicBezTo>
                <a:cubicBezTo>
                  <a:pt x="80492" y="691166"/>
                  <a:pt x="76470" y="692437"/>
                  <a:pt x="74053" y="695459"/>
                </a:cubicBezTo>
                <a:cubicBezTo>
                  <a:pt x="71933" y="698109"/>
                  <a:pt x="72580" y="702208"/>
                  <a:pt x="70834" y="705118"/>
                </a:cubicBezTo>
                <a:cubicBezTo>
                  <a:pt x="66415" y="712483"/>
                  <a:pt x="62331" y="712245"/>
                  <a:pt x="54735" y="714777"/>
                </a:cubicBezTo>
                <a:cubicBezTo>
                  <a:pt x="31296" y="749937"/>
                  <a:pt x="65869" y="695729"/>
                  <a:pt x="45076" y="737315"/>
                </a:cubicBezTo>
                <a:cubicBezTo>
                  <a:pt x="41615" y="744237"/>
                  <a:pt x="36490" y="750194"/>
                  <a:pt x="32197" y="756634"/>
                </a:cubicBezTo>
                <a:cubicBezTo>
                  <a:pt x="28991" y="761443"/>
                  <a:pt x="27904" y="767366"/>
                  <a:pt x="25757" y="772732"/>
                </a:cubicBezTo>
                <a:cubicBezTo>
                  <a:pt x="32276" y="824883"/>
                  <a:pt x="24038" y="776658"/>
                  <a:pt x="35417" y="814588"/>
                </a:cubicBezTo>
                <a:cubicBezTo>
                  <a:pt x="38839" y="825994"/>
                  <a:pt x="34984" y="831072"/>
                  <a:pt x="45076" y="837127"/>
                </a:cubicBezTo>
                <a:cubicBezTo>
                  <a:pt x="47986" y="838873"/>
                  <a:pt x="51515" y="839273"/>
                  <a:pt x="54735" y="840346"/>
                </a:cubicBezTo>
                <a:cubicBezTo>
                  <a:pt x="56881" y="842493"/>
                  <a:pt x="58538" y="845280"/>
                  <a:pt x="61174" y="846786"/>
                </a:cubicBezTo>
                <a:cubicBezTo>
                  <a:pt x="81262" y="858265"/>
                  <a:pt x="85910" y="852440"/>
                  <a:pt x="112690" y="850005"/>
                </a:cubicBezTo>
                <a:cubicBezTo>
                  <a:pt x="115910" y="847859"/>
                  <a:pt x="119613" y="846302"/>
                  <a:pt x="122349" y="843566"/>
                </a:cubicBezTo>
                <a:cubicBezTo>
                  <a:pt x="128589" y="837326"/>
                  <a:pt x="129389" y="832103"/>
                  <a:pt x="132008" y="824248"/>
                </a:cubicBezTo>
                <a:cubicBezTo>
                  <a:pt x="130935" y="816735"/>
                  <a:pt x="131870" y="808645"/>
                  <a:pt x="128788" y="801710"/>
                </a:cubicBezTo>
                <a:cubicBezTo>
                  <a:pt x="127216" y="798174"/>
                  <a:pt x="122989" y="795546"/>
                  <a:pt x="119129" y="795270"/>
                </a:cubicBezTo>
                <a:cubicBezTo>
                  <a:pt x="107305" y="794425"/>
                  <a:pt x="95518" y="797417"/>
                  <a:pt x="83712" y="798490"/>
                </a:cubicBezTo>
                <a:cubicBezTo>
                  <a:pt x="80492" y="800636"/>
                  <a:pt x="77514" y="803199"/>
                  <a:pt x="74053" y="804929"/>
                </a:cubicBezTo>
                <a:cubicBezTo>
                  <a:pt x="71017" y="806447"/>
                  <a:pt x="67513" y="806812"/>
                  <a:pt x="64394" y="808149"/>
                </a:cubicBezTo>
                <a:cubicBezTo>
                  <a:pt x="59982" y="810040"/>
                  <a:pt x="55808" y="812442"/>
                  <a:pt x="51515" y="814588"/>
                </a:cubicBezTo>
                <a:cubicBezTo>
                  <a:pt x="50442" y="817808"/>
                  <a:pt x="49488" y="821070"/>
                  <a:pt x="48296" y="824248"/>
                </a:cubicBezTo>
                <a:cubicBezTo>
                  <a:pt x="46267" y="829659"/>
                  <a:pt x="42131" y="834573"/>
                  <a:pt x="41856" y="840346"/>
                </a:cubicBezTo>
                <a:cubicBezTo>
                  <a:pt x="41038" y="857532"/>
                  <a:pt x="42358" y="874873"/>
                  <a:pt x="45076" y="891862"/>
                </a:cubicBezTo>
                <a:cubicBezTo>
                  <a:pt x="47511" y="907078"/>
                  <a:pt x="54715" y="926619"/>
                  <a:pt x="67614" y="936938"/>
                </a:cubicBezTo>
                <a:cubicBezTo>
                  <a:pt x="76529" y="944070"/>
                  <a:pt x="76731" y="943196"/>
                  <a:pt x="86932" y="946597"/>
                </a:cubicBezTo>
                <a:cubicBezTo>
                  <a:pt x="100122" y="959785"/>
                  <a:pt x="96723" y="959683"/>
                  <a:pt x="128788" y="949817"/>
                </a:cubicBezTo>
                <a:cubicBezTo>
                  <a:pt x="133424" y="948390"/>
                  <a:pt x="137237" y="934131"/>
                  <a:pt x="138448" y="930498"/>
                </a:cubicBezTo>
                <a:cubicBezTo>
                  <a:pt x="136301" y="927278"/>
                  <a:pt x="134744" y="923575"/>
                  <a:pt x="132008" y="920839"/>
                </a:cubicBezTo>
                <a:cubicBezTo>
                  <a:pt x="119021" y="907853"/>
                  <a:pt x="110460" y="915589"/>
                  <a:pt x="90152" y="917619"/>
                </a:cubicBezTo>
                <a:cubicBezTo>
                  <a:pt x="86932" y="918692"/>
                  <a:pt x="83403" y="919093"/>
                  <a:pt x="80493" y="920839"/>
                </a:cubicBezTo>
                <a:cubicBezTo>
                  <a:pt x="77890" y="922401"/>
                  <a:pt x="76424" y="925383"/>
                  <a:pt x="74053" y="927279"/>
                </a:cubicBezTo>
                <a:cubicBezTo>
                  <a:pt x="71031" y="929696"/>
                  <a:pt x="67614" y="931572"/>
                  <a:pt x="64394" y="933718"/>
                </a:cubicBezTo>
                <a:cubicBezTo>
                  <a:pt x="62248" y="936938"/>
                  <a:pt x="60691" y="940641"/>
                  <a:pt x="57955" y="943377"/>
                </a:cubicBezTo>
                <a:cubicBezTo>
                  <a:pt x="36487" y="964846"/>
                  <a:pt x="59032" y="933715"/>
                  <a:pt x="41856" y="959476"/>
                </a:cubicBezTo>
                <a:cubicBezTo>
                  <a:pt x="38043" y="978541"/>
                  <a:pt x="35012" y="982413"/>
                  <a:pt x="45076" y="1004552"/>
                </a:cubicBezTo>
                <a:cubicBezTo>
                  <a:pt x="46677" y="1008075"/>
                  <a:pt x="51713" y="1008574"/>
                  <a:pt x="54735" y="1010991"/>
                </a:cubicBezTo>
                <a:cubicBezTo>
                  <a:pt x="67363" y="1021094"/>
                  <a:pt x="54057" y="1015060"/>
                  <a:pt x="70834" y="1020650"/>
                </a:cubicBezTo>
                <a:cubicBezTo>
                  <a:pt x="85859" y="1018504"/>
                  <a:pt x="101423" y="1018738"/>
                  <a:pt x="115910" y="1014211"/>
                </a:cubicBezTo>
                <a:cubicBezTo>
                  <a:pt x="119603" y="1013057"/>
                  <a:pt x="126189" y="1005032"/>
                  <a:pt x="122349" y="1004552"/>
                </a:cubicBezTo>
                <a:cubicBezTo>
                  <a:pt x="111489" y="1003194"/>
                  <a:pt x="100884" y="1008845"/>
                  <a:pt x="90152" y="1010991"/>
                </a:cubicBezTo>
                <a:cubicBezTo>
                  <a:pt x="73832" y="1027311"/>
                  <a:pt x="94954" y="1008109"/>
                  <a:pt x="74053" y="1020650"/>
                </a:cubicBezTo>
                <a:cubicBezTo>
                  <a:pt x="71450" y="1022212"/>
                  <a:pt x="69760" y="1024943"/>
                  <a:pt x="67614" y="1027090"/>
                </a:cubicBezTo>
                <a:cubicBezTo>
                  <a:pt x="66541" y="1030310"/>
                  <a:pt x="65912" y="1033713"/>
                  <a:pt x="64394" y="1036749"/>
                </a:cubicBezTo>
                <a:cubicBezTo>
                  <a:pt x="60332" y="1044873"/>
                  <a:pt x="57505" y="1046858"/>
                  <a:pt x="51515" y="1052848"/>
                </a:cubicBezTo>
                <a:cubicBezTo>
                  <a:pt x="46865" y="1076102"/>
                  <a:pt x="44015" y="1080786"/>
                  <a:pt x="54735" y="1110803"/>
                </a:cubicBezTo>
                <a:cubicBezTo>
                  <a:pt x="55876" y="1113999"/>
                  <a:pt x="61174" y="1112949"/>
                  <a:pt x="64394" y="1114022"/>
                </a:cubicBezTo>
                <a:cubicBezTo>
                  <a:pt x="66541" y="1116169"/>
                  <a:pt x="67807" y="1120229"/>
                  <a:pt x="70834" y="1120462"/>
                </a:cubicBezTo>
                <a:cubicBezTo>
                  <a:pt x="82993" y="1121397"/>
                  <a:pt x="102631" y="1119713"/>
                  <a:pt x="115910" y="1114022"/>
                </a:cubicBezTo>
                <a:cubicBezTo>
                  <a:pt x="120321" y="1112131"/>
                  <a:pt x="124495" y="1109729"/>
                  <a:pt x="128788" y="1107583"/>
                </a:cubicBezTo>
                <a:cubicBezTo>
                  <a:pt x="129861" y="1104363"/>
                  <a:pt x="132566" y="1101272"/>
                  <a:pt x="132008" y="1097924"/>
                </a:cubicBezTo>
                <a:cubicBezTo>
                  <a:pt x="128578" y="1077342"/>
                  <a:pt x="103680" y="1092643"/>
                  <a:pt x="93372" y="1094704"/>
                </a:cubicBezTo>
                <a:cubicBezTo>
                  <a:pt x="90152" y="1096850"/>
                  <a:pt x="87173" y="1099412"/>
                  <a:pt x="83712" y="1101143"/>
                </a:cubicBezTo>
                <a:cubicBezTo>
                  <a:pt x="80676" y="1102661"/>
                  <a:pt x="76963" y="1102617"/>
                  <a:pt x="74053" y="1104363"/>
                </a:cubicBezTo>
                <a:cubicBezTo>
                  <a:pt x="71450" y="1105925"/>
                  <a:pt x="69760" y="1108656"/>
                  <a:pt x="67614" y="1110803"/>
                </a:cubicBezTo>
                <a:cubicBezTo>
                  <a:pt x="66541" y="1114023"/>
                  <a:pt x="65912" y="1117426"/>
                  <a:pt x="64394" y="1120462"/>
                </a:cubicBezTo>
                <a:cubicBezTo>
                  <a:pt x="62664" y="1123923"/>
                  <a:pt x="59277" y="1126484"/>
                  <a:pt x="57955" y="1130121"/>
                </a:cubicBezTo>
                <a:cubicBezTo>
                  <a:pt x="54930" y="1138438"/>
                  <a:pt x="53662" y="1147293"/>
                  <a:pt x="51515" y="1155879"/>
                </a:cubicBezTo>
                <a:cubicBezTo>
                  <a:pt x="51615" y="1157672"/>
                  <a:pt x="44670" y="1209740"/>
                  <a:pt x="61174" y="1223493"/>
                </a:cubicBezTo>
                <a:cubicBezTo>
                  <a:pt x="64861" y="1226566"/>
                  <a:pt x="69760" y="1227786"/>
                  <a:pt x="74053" y="1229932"/>
                </a:cubicBezTo>
                <a:cubicBezTo>
                  <a:pt x="84048" y="1228821"/>
                  <a:pt x="104034" y="1231093"/>
                  <a:pt x="112690" y="1220273"/>
                </a:cubicBezTo>
                <a:cubicBezTo>
                  <a:pt x="114810" y="1217623"/>
                  <a:pt x="114164" y="1213524"/>
                  <a:pt x="115910" y="1210614"/>
                </a:cubicBezTo>
                <a:cubicBezTo>
                  <a:pt x="117472" y="1208011"/>
                  <a:pt x="120203" y="1206321"/>
                  <a:pt x="122349" y="1204174"/>
                </a:cubicBezTo>
                <a:cubicBezTo>
                  <a:pt x="97836" y="1198047"/>
                  <a:pt x="103250" y="1197680"/>
                  <a:pt x="64394" y="1207394"/>
                </a:cubicBezTo>
                <a:cubicBezTo>
                  <a:pt x="61449" y="1208130"/>
                  <a:pt x="60558" y="1212272"/>
                  <a:pt x="57955" y="1213834"/>
                </a:cubicBezTo>
                <a:cubicBezTo>
                  <a:pt x="55045" y="1215580"/>
                  <a:pt x="51516" y="1215980"/>
                  <a:pt x="48296" y="1217053"/>
                </a:cubicBezTo>
                <a:cubicBezTo>
                  <a:pt x="46149" y="1220273"/>
                  <a:pt x="42874" y="1222979"/>
                  <a:pt x="41856" y="1226712"/>
                </a:cubicBezTo>
                <a:cubicBezTo>
                  <a:pt x="34453" y="1253854"/>
                  <a:pt x="41412" y="1299016"/>
                  <a:pt x="45076" y="1320084"/>
                </a:cubicBezTo>
                <a:cubicBezTo>
                  <a:pt x="45596" y="1323075"/>
                  <a:pt x="48607" y="1325652"/>
                  <a:pt x="51515" y="1326524"/>
                </a:cubicBezTo>
                <a:cubicBezTo>
                  <a:pt x="59803" y="1329010"/>
                  <a:pt x="68687" y="1328670"/>
                  <a:pt x="77273" y="1329743"/>
                </a:cubicBezTo>
                <a:cubicBezTo>
                  <a:pt x="91225" y="1327597"/>
                  <a:pt x="105255" y="1325905"/>
                  <a:pt x="119129" y="1323304"/>
                </a:cubicBezTo>
                <a:cubicBezTo>
                  <a:pt x="122465" y="1322679"/>
                  <a:pt x="126615" y="1322691"/>
                  <a:pt x="128788" y="1320084"/>
                </a:cubicBezTo>
                <a:cubicBezTo>
                  <a:pt x="130927" y="1317517"/>
                  <a:pt x="136666" y="1299673"/>
                  <a:pt x="138448" y="1294327"/>
                </a:cubicBezTo>
                <a:cubicBezTo>
                  <a:pt x="136301" y="1292180"/>
                  <a:pt x="134379" y="1289783"/>
                  <a:pt x="132008" y="1287887"/>
                </a:cubicBezTo>
                <a:cubicBezTo>
                  <a:pt x="117580" y="1276345"/>
                  <a:pt x="120753" y="1281647"/>
                  <a:pt x="96591" y="1284667"/>
                </a:cubicBezTo>
                <a:cubicBezTo>
                  <a:pt x="86888" y="1291136"/>
                  <a:pt x="85495" y="1292642"/>
                  <a:pt x="74053" y="1297546"/>
                </a:cubicBezTo>
                <a:cubicBezTo>
                  <a:pt x="70934" y="1298883"/>
                  <a:pt x="67614" y="1299693"/>
                  <a:pt x="64394" y="1300766"/>
                </a:cubicBezTo>
                <a:cubicBezTo>
                  <a:pt x="62248" y="1305059"/>
                  <a:pt x="59846" y="1309233"/>
                  <a:pt x="57955" y="1313645"/>
                </a:cubicBezTo>
                <a:cubicBezTo>
                  <a:pt x="56618" y="1316764"/>
                  <a:pt x="56908" y="1320697"/>
                  <a:pt x="54735" y="1323304"/>
                </a:cubicBezTo>
                <a:cubicBezTo>
                  <a:pt x="51300" y="1327426"/>
                  <a:pt x="46149" y="1329743"/>
                  <a:pt x="41856" y="1332963"/>
                </a:cubicBezTo>
                <a:cubicBezTo>
                  <a:pt x="32727" y="1360348"/>
                  <a:pt x="36898" y="1343337"/>
                  <a:pt x="45076" y="1400577"/>
                </a:cubicBezTo>
                <a:cubicBezTo>
                  <a:pt x="46026" y="1407224"/>
                  <a:pt x="48786" y="1413106"/>
                  <a:pt x="54735" y="1416676"/>
                </a:cubicBezTo>
                <a:cubicBezTo>
                  <a:pt x="57645" y="1418422"/>
                  <a:pt x="61174" y="1418823"/>
                  <a:pt x="64394" y="1419896"/>
                </a:cubicBezTo>
                <a:cubicBezTo>
                  <a:pt x="69556" y="1419036"/>
                  <a:pt x="103219" y="1418856"/>
                  <a:pt x="112690" y="1407017"/>
                </a:cubicBezTo>
                <a:cubicBezTo>
                  <a:pt x="114810" y="1404367"/>
                  <a:pt x="114837" y="1400577"/>
                  <a:pt x="115910" y="1397357"/>
                </a:cubicBezTo>
                <a:cubicBezTo>
                  <a:pt x="113763" y="1391991"/>
                  <a:pt x="113170" y="1385699"/>
                  <a:pt x="109470" y="1381259"/>
                </a:cubicBezTo>
                <a:cubicBezTo>
                  <a:pt x="107297" y="1378652"/>
                  <a:pt x="102847" y="1379557"/>
                  <a:pt x="99811" y="1378039"/>
                </a:cubicBezTo>
                <a:cubicBezTo>
                  <a:pt x="96350" y="1376309"/>
                  <a:pt x="93372" y="1373746"/>
                  <a:pt x="90152" y="1371600"/>
                </a:cubicBezTo>
                <a:cubicBezTo>
                  <a:pt x="88289" y="1371786"/>
                  <a:pt x="57580" y="1372468"/>
                  <a:pt x="48296" y="1378039"/>
                </a:cubicBezTo>
                <a:cubicBezTo>
                  <a:pt x="45693" y="1379601"/>
                  <a:pt x="44003" y="1382332"/>
                  <a:pt x="41856" y="1384479"/>
                </a:cubicBezTo>
                <a:cubicBezTo>
                  <a:pt x="31285" y="1416188"/>
                  <a:pt x="34798" y="1401387"/>
                  <a:pt x="45076" y="1468191"/>
                </a:cubicBezTo>
                <a:cubicBezTo>
                  <a:pt x="46966" y="1480478"/>
                  <a:pt x="53485" y="1476798"/>
                  <a:pt x="61174" y="1481070"/>
                </a:cubicBezTo>
                <a:cubicBezTo>
                  <a:pt x="67939" y="1484829"/>
                  <a:pt x="80493" y="1493949"/>
                  <a:pt x="80493" y="1493949"/>
                </a:cubicBezTo>
                <a:cubicBezTo>
                  <a:pt x="102576" y="1491740"/>
                  <a:pt x="108725" y="1496211"/>
                  <a:pt x="122349" y="1484290"/>
                </a:cubicBezTo>
                <a:cubicBezTo>
                  <a:pt x="128060" y="1479293"/>
                  <a:pt x="138448" y="1468191"/>
                  <a:pt x="138448" y="1468191"/>
                </a:cubicBezTo>
                <a:cubicBezTo>
                  <a:pt x="137375" y="1464971"/>
                  <a:pt x="137628" y="1460932"/>
                  <a:pt x="135228" y="1458532"/>
                </a:cubicBezTo>
                <a:cubicBezTo>
                  <a:pt x="132828" y="1456132"/>
                  <a:pt x="128957" y="1455113"/>
                  <a:pt x="125569" y="1455312"/>
                </a:cubicBezTo>
                <a:cubicBezTo>
                  <a:pt x="110417" y="1456203"/>
                  <a:pt x="95518" y="1459605"/>
                  <a:pt x="80493" y="1461752"/>
                </a:cubicBezTo>
                <a:cubicBezTo>
                  <a:pt x="77273" y="1462825"/>
                  <a:pt x="73744" y="1463226"/>
                  <a:pt x="70834" y="1464972"/>
                </a:cubicBezTo>
                <a:cubicBezTo>
                  <a:pt x="63347" y="1469464"/>
                  <a:pt x="62041" y="1477140"/>
                  <a:pt x="57955" y="1484290"/>
                </a:cubicBezTo>
                <a:cubicBezTo>
                  <a:pt x="56035" y="1487650"/>
                  <a:pt x="53662" y="1490729"/>
                  <a:pt x="51515" y="1493949"/>
                </a:cubicBezTo>
                <a:cubicBezTo>
                  <a:pt x="52588" y="1504681"/>
                  <a:pt x="51049" y="1516010"/>
                  <a:pt x="54735" y="1526146"/>
                </a:cubicBezTo>
                <a:cubicBezTo>
                  <a:pt x="55895" y="1529336"/>
                  <a:pt x="61004" y="1529527"/>
                  <a:pt x="64394" y="1529366"/>
                </a:cubicBezTo>
                <a:cubicBezTo>
                  <a:pt x="83809" y="1528442"/>
                  <a:pt x="103031" y="1525073"/>
                  <a:pt x="122349" y="1522927"/>
                </a:cubicBezTo>
                <a:cubicBezTo>
                  <a:pt x="121276" y="1519707"/>
                  <a:pt x="122516" y="1513493"/>
                  <a:pt x="119129" y="1513267"/>
                </a:cubicBezTo>
                <a:cubicBezTo>
                  <a:pt x="87728" y="1511173"/>
                  <a:pt x="81802" y="1515833"/>
                  <a:pt x="61174" y="1526146"/>
                </a:cubicBezTo>
                <a:cubicBezTo>
                  <a:pt x="55451" y="1543317"/>
                  <a:pt x="62605" y="1530439"/>
                  <a:pt x="48296" y="1539025"/>
                </a:cubicBezTo>
                <a:cubicBezTo>
                  <a:pt x="43198" y="1542084"/>
                  <a:pt x="38342" y="1550736"/>
                  <a:pt x="35417" y="1555124"/>
                </a:cubicBezTo>
                <a:cubicBezTo>
                  <a:pt x="32893" y="1567742"/>
                  <a:pt x="25438" y="1594282"/>
                  <a:pt x="38636" y="1603419"/>
                </a:cubicBezTo>
                <a:cubicBezTo>
                  <a:pt x="48382" y="1610167"/>
                  <a:pt x="62247" y="1601273"/>
                  <a:pt x="74053" y="1600200"/>
                </a:cubicBezTo>
                <a:cubicBezTo>
                  <a:pt x="84730" y="1596641"/>
                  <a:pt x="80318" y="1596980"/>
                  <a:pt x="86932" y="159698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0" name="Přímá spojnice 119"/>
          <p:cNvCxnSpPr/>
          <p:nvPr/>
        </p:nvCxnSpPr>
        <p:spPr>
          <a:xfrm flipH="1" flipV="1">
            <a:off x="1930140" y="4328267"/>
            <a:ext cx="52185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nice 120"/>
          <p:cNvCxnSpPr/>
          <p:nvPr/>
        </p:nvCxnSpPr>
        <p:spPr>
          <a:xfrm flipH="1">
            <a:off x="1936013" y="2722343"/>
            <a:ext cx="852" cy="5112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nice 121"/>
          <p:cNvCxnSpPr/>
          <p:nvPr/>
        </p:nvCxnSpPr>
        <p:spPr>
          <a:xfrm>
            <a:off x="1936013" y="3867940"/>
            <a:ext cx="4937" cy="4671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ál 122"/>
          <p:cNvSpPr/>
          <p:nvPr/>
        </p:nvSpPr>
        <p:spPr>
          <a:xfrm>
            <a:off x="1899794" y="3235145"/>
            <a:ext cx="92597" cy="11574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4" name="Ovál 123"/>
          <p:cNvSpPr/>
          <p:nvPr/>
        </p:nvSpPr>
        <p:spPr>
          <a:xfrm>
            <a:off x="1890185" y="3735005"/>
            <a:ext cx="92597" cy="11574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5" name="Přímá spojnice 124"/>
          <p:cNvCxnSpPr/>
          <p:nvPr/>
        </p:nvCxnSpPr>
        <p:spPr>
          <a:xfrm flipH="1" flipV="1">
            <a:off x="6980015" y="2546907"/>
            <a:ext cx="10104" cy="19111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nice 125"/>
          <p:cNvCxnSpPr/>
          <p:nvPr/>
        </p:nvCxnSpPr>
        <p:spPr>
          <a:xfrm flipH="1" flipV="1">
            <a:off x="6859090" y="2534051"/>
            <a:ext cx="1429" cy="19239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Volný tvar 126"/>
          <p:cNvSpPr/>
          <p:nvPr/>
        </p:nvSpPr>
        <p:spPr>
          <a:xfrm rot="10800000">
            <a:off x="6589726" y="2745843"/>
            <a:ext cx="145135" cy="1605925"/>
          </a:xfrm>
          <a:custGeom>
            <a:avLst/>
            <a:gdLst>
              <a:gd name="connsiteX0" fmla="*/ 74053 w 145135"/>
              <a:gd name="connsiteY0" fmla="*/ 0 h 1605925"/>
              <a:gd name="connsiteX1" fmla="*/ 51515 w 145135"/>
              <a:gd name="connsiteY1" fmla="*/ 6439 h 1605925"/>
              <a:gd name="connsiteX2" fmla="*/ 35417 w 145135"/>
              <a:gd name="connsiteY2" fmla="*/ 22538 h 1605925"/>
              <a:gd name="connsiteX3" fmla="*/ 25757 w 145135"/>
              <a:gd name="connsiteY3" fmla="*/ 25757 h 1605925"/>
              <a:gd name="connsiteX4" fmla="*/ 22538 w 145135"/>
              <a:gd name="connsiteY4" fmla="*/ 38636 h 1605925"/>
              <a:gd name="connsiteX5" fmla="*/ 6439 w 145135"/>
              <a:gd name="connsiteY5" fmla="*/ 57955 h 1605925"/>
              <a:gd name="connsiteX6" fmla="*/ 12879 w 145135"/>
              <a:gd name="connsiteY6" fmla="*/ 83712 h 1605925"/>
              <a:gd name="connsiteX7" fmla="*/ 16098 w 145135"/>
              <a:gd name="connsiteY7" fmla="*/ 93372 h 1605925"/>
              <a:gd name="connsiteX8" fmla="*/ 32197 w 145135"/>
              <a:gd name="connsiteY8" fmla="*/ 106250 h 1605925"/>
              <a:gd name="connsiteX9" fmla="*/ 41856 w 145135"/>
              <a:gd name="connsiteY9" fmla="*/ 109470 h 1605925"/>
              <a:gd name="connsiteX10" fmla="*/ 48296 w 145135"/>
              <a:gd name="connsiteY10" fmla="*/ 115910 h 1605925"/>
              <a:gd name="connsiteX11" fmla="*/ 109470 w 145135"/>
              <a:gd name="connsiteY11" fmla="*/ 119129 h 1605925"/>
              <a:gd name="connsiteX12" fmla="*/ 112690 w 145135"/>
              <a:gd name="connsiteY12" fmla="*/ 109470 h 1605925"/>
              <a:gd name="connsiteX13" fmla="*/ 96591 w 145135"/>
              <a:gd name="connsiteY13" fmla="*/ 93372 h 1605925"/>
              <a:gd name="connsiteX14" fmla="*/ 70834 w 145135"/>
              <a:gd name="connsiteY14" fmla="*/ 96591 h 1605925"/>
              <a:gd name="connsiteX15" fmla="*/ 51515 w 145135"/>
              <a:gd name="connsiteY15" fmla="*/ 106250 h 1605925"/>
              <a:gd name="connsiteX16" fmla="*/ 38636 w 145135"/>
              <a:gd name="connsiteY16" fmla="*/ 109470 h 1605925"/>
              <a:gd name="connsiteX17" fmla="*/ 28977 w 145135"/>
              <a:gd name="connsiteY17" fmla="*/ 115910 h 1605925"/>
              <a:gd name="connsiteX18" fmla="*/ 25757 w 145135"/>
              <a:gd name="connsiteY18" fmla="*/ 125569 h 1605925"/>
              <a:gd name="connsiteX19" fmla="*/ 12879 w 145135"/>
              <a:gd name="connsiteY19" fmla="*/ 132008 h 1605925"/>
              <a:gd name="connsiteX20" fmla="*/ 3219 w 145135"/>
              <a:gd name="connsiteY20" fmla="*/ 148107 h 1605925"/>
              <a:gd name="connsiteX21" fmla="*/ 0 w 145135"/>
              <a:gd name="connsiteY21" fmla="*/ 157766 h 1605925"/>
              <a:gd name="connsiteX22" fmla="*/ 12879 w 145135"/>
              <a:gd name="connsiteY22" fmla="*/ 199622 h 1605925"/>
              <a:gd name="connsiteX23" fmla="*/ 22538 w 145135"/>
              <a:gd name="connsiteY23" fmla="*/ 202842 h 1605925"/>
              <a:gd name="connsiteX24" fmla="*/ 38636 w 145135"/>
              <a:gd name="connsiteY24" fmla="*/ 215721 h 1605925"/>
              <a:gd name="connsiteX25" fmla="*/ 109470 w 145135"/>
              <a:gd name="connsiteY25" fmla="*/ 202842 h 1605925"/>
              <a:gd name="connsiteX26" fmla="*/ 119129 w 145135"/>
              <a:gd name="connsiteY26" fmla="*/ 186743 h 1605925"/>
              <a:gd name="connsiteX27" fmla="*/ 112690 w 145135"/>
              <a:gd name="connsiteY27" fmla="*/ 173865 h 1605925"/>
              <a:gd name="connsiteX28" fmla="*/ 64394 w 145135"/>
              <a:gd name="connsiteY28" fmla="*/ 183524 h 1605925"/>
              <a:gd name="connsiteX29" fmla="*/ 54735 w 145135"/>
              <a:gd name="connsiteY29" fmla="*/ 189963 h 1605925"/>
              <a:gd name="connsiteX30" fmla="*/ 45076 w 145135"/>
              <a:gd name="connsiteY30" fmla="*/ 193183 h 1605925"/>
              <a:gd name="connsiteX31" fmla="*/ 28977 w 145135"/>
              <a:gd name="connsiteY31" fmla="*/ 209281 h 1605925"/>
              <a:gd name="connsiteX32" fmla="*/ 22538 w 145135"/>
              <a:gd name="connsiteY32" fmla="*/ 215721 h 1605925"/>
              <a:gd name="connsiteX33" fmla="*/ 19318 w 145135"/>
              <a:gd name="connsiteY33" fmla="*/ 225380 h 1605925"/>
              <a:gd name="connsiteX34" fmla="*/ 6439 w 145135"/>
              <a:gd name="connsiteY34" fmla="*/ 241479 h 1605925"/>
              <a:gd name="connsiteX35" fmla="*/ 3219 w 145135"/>
              <a:gd name="connsiteY35" fmla="*/ 267236 h 1605925"/>
              <a:gd name="connsiteX36" fmla="*/ 12879 w 145135"/>
              <a:gd name="connsiteY36" fmla="*/ 318752 h 1605925"/>
              <a:gd name="connsiteX37" fmla="*/ 90152 w 145135"/>
              <a:gd name="connsiteY37" fmla="*/ 315532 h 1605925"/>
              <a:gd name="connsiteX38" fmla="*/ 103031 w 145135"/>
              <a:gd name="connsiteY38" fmla="*/ 312312 h 1605925"/>
              <a:gd name="connsiteX39" fmla="*/ 112690 w 145135"/>
              <a:gd name="connsiteY39" fmla="*/ 305873 h 1605925"/>
              <a:gd name="connsiteX40" fmla="*/ 115910 w 145135"/>
              <a:gd name="connsiteY40" fmla="*/ 283335 h 1605925"/>
              <a:gd name="connsiteX41" fmla="*/ 106250 w 145135"/>
              <a:gd name="connsiteY41" fmla="*/ 280115 h 1605925"/>
              <a:gd name="connsiteX42" fmla="*/ 64394 w 145135"/>
              <a:gd name="connsiteY42" fmla="*/ 286555 h 1605925"/>
              <a:gd name="connsiteX43" fmla="*/ 54735 w 145135"/>
              <a:gd name="connsiteY43" fmla="*/ 292994 h 1605925"/>
              <a:gd name="connsiteX44" fmla="*/ 45076 w 145135"/>
              <a:gd name="connsiteY44" fmla="*/ 296214 h 1605925"/>
              <a:gd name="connsiteX45" fmla="*/ 38636 w 145135"/>
              <a:gd name="connsiteY45" fmla="*/ 302653 h 1605925"/>
              <a:gd name="connsiteX46" fmla="*/ 28977 w 145135"/>
              <a:gd name="connsiteY46" fmla="*/ 309093 h 1605925"/>
              <a:gd name="connsiteX47" fmla="*/ 19318 w 145135"/>
              <a:gd name="connsiteY47" fmla="*/ 328411 h 1605925"/>
              <a:gd name="connsiteX48" fmla="*/ 12879 w 145135"/>
              <a:gd name="connsiteY48" fmla="*/ 338070 h 1605925"/>
              <a:gd name="connsiteX49" fmla="*/ 16098 w 145135"/>
              <a:gd name="connsiteY49" fmla="*/ 386366 h 1605925"/>
              <a:gd name="connsiteX50" fmla="*/ 19318 w 145135"/>
              <a:gd name="connsiteY50" fmla="*/ 396025 h 1605925"/>
              <a:gd name="connsiteX51" fmla="*/ 32197 w 145135"/>
              <a:gd name="connsiteY51" fmla="*/ 399245 h 1605925"/>
              <a:gd name="connsiteX52" fmla="*/ 51515 w 145135"/>
              <a:gd name="connsiteY52" fmla="*/ 412124 h 1605925"/>
              <a:gd name="connsiteX53" fmla="*/ 96591 w 145135"/>
              <a:gd name="connsiteY53" fmla="*/ 421783 h 1605925"/>
              <a:gd name="connsiteX54" fmla="*/ 109470 w 145135"/>
              <a:gd name="connsiteY54" fmla="*/ 418563 h 1605925"/>
              <a:gd name="connsiteX55" fmla="*/ 119129 w 145135"/>
              <a:gd name="connsiteY55" fmla="*/ 415343 h 1605925"/>
              <a:gd name="connsiteX56" fmla="*/ 122349 w 145135"/>
              <a:gd name="connsiteY56" fmla="*/ 402465 h 1605925"/>
              <a:gd name="connsiteX57" fmla="*/ 125569 w 145135"/>
              <a:gd name="connsiteY57" fmla="*/ 392805 h 1605925"/>
              <a:gd name="connsiteX58" fmla="*/ 115910 w 145135"/>
              <a:gd name="connsiteY58" fmla="*/ 389586 h 1605925"/>
              <a:gd name="connsiteX59" fmla="*/ 96591 w 145135"/>
              <a:gd name="connsiteY59" fmla="*/ 376707 h 1605925"/>
              <a:gd name="connsiteX60" fmla="*/ 74053 w 145135"/>
              <a:gd name="connsiteY60" fmla="*/ 379927 h 1605925"/>
              <a:gd name="connsiteX61" fmla="*/ 45076 w 145135"/>
              <a:gd name="connsiteY61" fmla="*/ 389586 h 1605925"/>
              <a:gd name="connsiteX62" fmla="*/ 41856 w 145135"/>
              <a:gd name="connsiteY62" fmla="*/ 399245 h 1605925"/>
              <a:gd name="connsiteX63" fmla="*/ 28977 w 145135"/>
              <a:gd name="connsiteY63" fmla="*/ 405684 h 1605925"/>
              <a:gd name="connsiteX64" fmla="*/ 25757 w 145135"/>
              <a:gd name="connsiteY64" fmla="*/ 428222 h 1605925"/>
              <a:gd name="connsiteX65" fmla="*/ 12879 w 145135"/>
              <a:gd name="connsiteY65" fmla="*/ 447541 h 1605925"/>
              <a:gd name="connsiteX66" fmla="*/ 9659 w 145135"/>
              <a:gd name="connsiteY66" fmla="*/ 457200 h 1605925"/>
              <a:gd name="connsiteX67" fmla="*/ 16098 w 145135"/>
              <a:gd name="connsiteY67" fmla="*/ 505496 h 1605925"/>
              <a:gd name="connsiteX68" fmla="*/ 57955 w 145135"/>
              <a:gd name="connsiteY68" fmla="*/ 521594 h 1605925"/>
              <a:gd name="connsiteX69" fmla="*/ 93372 w 145135"/>
              <a:gd name="connsiteY69" fmla="*/ 515155 h 1605925"/>
              <a:gd name="connsiteX70" fmla="*/ 109470 w 145135"/>
              <a:gd name="connsiteY70" fmla="*/ 508715 h 1605925"/>
              <a:gd name="connsiteX71" fmla="*/ 119129 w 145135"/>
              <a:gd name="connsiteY71" fmla="*/ 505496 h 1605925"/>
              <a:gd name="connsiteX72" fmla="*/ 122349 w 145135"/>
              <a:gd name="connsiteY72" fmla="*/ 476518 h 1605925"/>
              <a:gd name="connsiteX73" fmla="*/ 86932 w 145135"/>
              <a:gd name="connsiteY73" fmla="*/ 479738 h 1605925"/>
              <a:gd name="connsiteX74" fmla="*/ 64394 w 145135"/>
              <a:gd name="connsiteY74" fmla="*/ 489397 h 1605925"/>
              <a:gd name="connsiteX75" fmla="*/ 48296 w 145135"/>
              <a:gd name="connsiteY75" fmla="*/ 502276 h 1605925"/>
              <a:gd name="connsiteX76" fmla="*/ 45076 w 145135"/>
              <a:gd name="connsiteY76" fmla="*/ 511935 h 1605925"/>
              <a:gd name="connsiteX77" fmla="*/ 38636 w 145135"/>
              <a:gd name="connsiteY77" fmla="*/ 518374 h 1605925"/>
              <a:gd name="connsiteX78" fmla="*/ 28977 w 145135"/>
              <a:gd name="connsiteY78" fmla="*/ 550572 h 1605925"/>
              <a:gd name="connsiteX79" fmla="*/ 22538 w 145135"/>
              <a:gd name="connsiteY79" fmla="*/ 563450 h 1605925"/>
              <a:gd name="connsiteX80" fmla="*/ 25757 w 145135"/>
              <a:gd name="connsiteY80" fmla="*/ 589208 h 1605925"/>
              <a:gd name="connsiteX81" fmla="*/ 28977 w 145135"/>
              <a:gd name="connsiteY81" fmla="*/ 602087 h 1605925"/>
              <a:gd name="connsiteX82" fmla="*/ 45076 w 145135"/>
              <a:gd name="connsiteY82" fmla="*/ 605307 h 1605925"/>
              <a:gd name="connsiteX83" fmla="*/ 54735 w 145135"/>
              <a:gd name="connsiteY83" fmla="*/ 611746 h 1605925"/>
              <a:gd name="connsiteX84" fmla="*/ 122349 w 145135"/>
              <a:gd name="connsiteY84" fmla="*/ 608527 h 1605925"/>
              <a:gd name="connsiteX85" fmla="*/ 125569 w 145135"/>
              <a:gd name="connsiteY85" fmla="*/ 576329 h 1605925"/>
              <a:gd name="connsiteX86" fmla="*/ 109470 w 145135"/>
              <a:gd name="connsiteY86" fmla="*/ 579549 h 1605925"/>
              <a:gd name="connsiteX87" fmla="*/ 70834 w 145135"/>
              <a:gd name="connsiteY87" fmla="*/ 589208 h 1605925"/>
              <a:gd name="connsiteX88" fmla="*/ 57955 w 145135"/>
              <a:gd name="connsiteY88" fmla="*/ 595648 h 1605925"/>
              <a:gd name="connsiteX89" fmla="*/ 48296 w 145135"/>
              <a:gd name="connsiteY89" fmla="*/ 602087 h 1605925"/>
              <a:gd name="connsiteX90" fmla="*/ 38636 w 145135"/>
              <a:gd name="connsiteY90" fmla="*/ 605307 h 1605925"/>
              <a:gd name="connsiteX91" fmla="*/ 35417 w 145135"/>
              <a:gd name="connsiteY91" fmla="*/ 672921 h 1605925"/>
              <a:gd name="connsiteX92" fmla="*/ 41856 w 145135"/>
              <a:gd name="connsiteY92" fmla="*/ 685800 h 1605925"/>
              <a:gd name="connsiteX93" fmla="*/ 45076 w 145135"/>
              <a:gd name="connsiteY93" fmla="*/ 695459 h 1605925"/>
              <a:gd name="connsiteX94" fmla="*/ 54735 w 145135"/>
              <a:gd name="connsiteY94" fmla="*/ 698679 h 1605925"/>
              <a:gd name="connsiteX95" fmla="*/ 77273 w 145135"/>
              <a:gd name="connsiteY95" fmla="*/ 711557 h 1605925"/>
              <a:gd name="connsiteX96" fmla="*/ 112690 w 145135"/>
              <a:gd name="connsiteY96" fmla="*/ 708338 h 1605925"/>
              <a:gd name="connsiteX97" fmla="*/ 128788 w 145135"/>
              <a:gd name="connsiteY97" fmla="*/ 701898 h 1605925"/>
              <a:gd name="connsiteX98" fmla="*/ 138448 w 145135"/>
              <a:gd name="connsiteY98" fmla="*/ 698679 h 1605925"/>
              <a:gd name="connsiteX99" fmla="*/ 144887 w 145135"/>
              <a:gd name="connsiteY99" fmla="*/ 692239 h 1605925"/>
              <a:gd name="connsiteX100" fmla="*/ 141667 w 145135"/>
              <a:gd name="connsiteY100" fmla="*/ 682580 h 1605925"/>
              <a:gd name="connsiteX101" fmla="*/ 83712 w 145135"/>
              <a:gd name="connsiteY101" fmla="*/ 689019 h 1605925"/>
              <a:gd name="connsiteX102" fmla="*/ 74053 w 145135"/>
              <a:gd name="connsiteY102" fmla="*/ 695459 h 1605925"/>
              <a:gd name="connsiteX103" fmla="*/ 70834 w 145135"/>
              <a:gd name="connsiteY103" fmla="*/ 705118 h 1605925"/>
              <a:gd name="connsiteX104" fmla="*/ 54735 w 145135"/>
              <a:gd name="connsiteY104" fmla="*/ 714777 h 1605925"/>
              <a:gd name="connsiteX105" fmla="*/ 45076 w 145135"/>
              <a:gd name="connsiteY105" fmla="*/ 737315 h 1605925"/>
              <a:gd name="connsiteX106" fmla="*/ 32197 w 145135"/>
              <a:gd name="connsiteY106" fmla="*/ 756634 h 1605925"/>
              <a:gd name="connsiteX107" fmla="*/ 25757 w 145135"/>
              <a:gd name="connsiteY107" fmla="*/ 772732 h 1605925"/>
              <a:gd name="connsiteX108" fmla="*/ 35417 w 145135"/>
              <a:gd name="connsiteY108" fmla="*/ 814588 h 1605925"/>
              <a:gd name="connsiteX109" fmla="*/ 45076 w 145135"/>
              <a:gd name="connsiteY109" fmla="*/ 837127 h 1605925"/>
              <a:gd name="connsiteX110" fmla="*/ 54735 w 145135"/>
              <a:gd name="connsiteY110" fmla="*/ 840346 h 1605925"/>
              <a:gd name="connsiteX111" fmla="*/ 61174 w 145135"/>
              <a:gd name="connsiteY111" fmla="*/ 846786 h 1605925"/>
              <a:gd name="connsiteX112" fmla="*/ 112690 w 145135"/>
              <a:gd name="connsiteY112" fmla="*/ 850005 h 1605925"/>
              <a:gd name="connsiteX113" fmla="*/ 122349 w 145135"/>
              <a:gd name="connsiteY113" fmla="*/ 843566 h 1605925"/>
              <a:gd name="connsiteX114" fmla="*/ 132008 w 145135"/>
              <a:gd name="connsiteY114" fmla="*/ 824248 h 1605925"/>
              <a:gd name="connsiteX115" fmla="*/ 128788 w 145135"/>
              <a:gd name="connsiteY115" fmla="*/ 801710 h 1605925"/>
              <a:gd name="connsiteX116" fmla="*/ 119129 w 145135"/>
              <a:gd name="connsiteY116" fmla="*/ 795270 h 1605925"/>
              <a:gd name="connsiteX117" fmla="*/ 83712 w 145135"/>
              <a:gd name="connsiteY117" fmla="*/ 798490 h 1605925"/>
              <a:gd name="connsiteX118" fmla="*/ 74053 w 145135"/>
              <a:gd name="connsiteY118" fmla="*/ 804929 h 1605925"/>
              <a:gd name="connsiteX119" fmla="*/ 64394 w 145135"/>
              <a:gd name="connsiteY119" fmla="*/ 808149 h 1605925"/>
              <a:gd name="connsiteX120" fmla="*/ 51515 w 145135"/>
              <a:gd name="connsiteY120" fmla="*/ 814588 h 1605925"/>
              <a:gd name="connsiteX121" fmla="*/ 48296 w 145135"/>
              <a:gd name="connsiteY121" fmla="*/ 824248 h 1605925"/>
              <a:gd name="connsiteX122" fmla="*/ 41856 w 145135"/>
              <a:gd name="connsiteY122" fmla="*/ 840346 h 1605925"/>
              <a:gd name="connsiteX123" fmla="*/ 45076 w 145135"/>
              <a:gd name="connsiteY123" fmla="*/ 891862 h 1605925"/>
              <a:gd name="connsiteX124" fmla="*/ 67614 w 145135"/>
              <a:gd name="connsiteY124" fmla="*/ 936938 h 1605925"/>
              <a:gd name="connsiteX125" fmla="*/ 86932 w 145135"/>
              <a:gd name="connsiteY125" fmla="*/ 946597 h 1605925"/>
              <a:gd name="connsiteX126" fmla="*/ 128788 w 145135"/>
              <a:gd name="connsiteY126" fmla="*/ 949817 h 1605925"/>
              <a:gd name="connsiteX127" fmla="*/ 138448 w 145135"/>
              <a:gd name="connsiteY127" fmla="*/ 930498 h 1605925"/>
              <a:gd name="connsiteX128" fmla="*/ 132008 w 145135"/>
              <a:gd name="connsiteY128" fmla="*/ 920839 h 1605925"/>
              <a:gd name="connsiteX129" fmla="*/ 90152 w 145135"/>
              <a:gd name="connsiteY129" fmla="*/ 917619 h 1605925"/>
              <a:gd name="connsiteX130" fmla="*/ 80493 w 145135"/>
              <a:gd name="connsiteY130" fmla="*/ 920839 h 1605925"/>
              <a:gd name="connsiteX131" fmla="*/ 74053 w 145135"/>
              <a:gd name="connsiteY131" fmla="*/ 927279 h 1605925"/>
              <a:gd name="connsiteX132" fmla="*/ 64394 w 145135"/>
              <a:gd name="connsiteY132" fmla="*/ 933718 h 1605925"/>
              <a:gd name="connsiteX133" fmla="*/ 57955 w 145135"/>
              <a:gd name="connsiteY133" fmla="*/ 943377 h 1605925"/>
              <a:gd name="connsiteX134" fmla="*/ 41856 w 145135"/>
              <a:gd name="connsiteY134" fmla="*/ 959476 h 1605925"/>
              <a:gd name="connsiteX135" fmla="*/ 45076 w 145135"/>
              <a:gd name="connsiteY135" fmla="*/ 1004552 h 1605925"/>
              <a:gd name="connsiteX136" fmla="*/ 54735 w 145135"/>
              <a:gd name="connsiteY136" fmla="*/ 1010991 h 1605925"/>
              <a:gd name="connsiteX137" fmla="*/ 70834 w 145135"/>
              <a:gd name="connsiteY137" fmla="*/ 1020650 h 1605925"/>
              <a:gd name="connsiteX138" fmla="*/ 115910 w 145135"/>
              <a:gd name="connsiteY138" fmla="*/ 1014211 h 1605925"/>
              <a:gd name="connsiteX139" fmla="*/ 122349 w 145135"/>
              <a:gd name="connsiteY139" fmla="*/ 1004552 h 1605925"/>
              <a:gd name="connsiteX140" fmla="*/ 90152 w 145135"/>
              <a:gd name="connsiteY140" fmla="*/ 1010991 h 1605925"/>
              <a:gd name="connsiteX141" fmla="*/ 74053 w 145135"/>
              <a:gd name="connsiteY141" fmla="*/ 1020650 h 1605925"/>
              <a:gd name="connsiteX142" fmla="*/ 67614 w 145135"/>
              <a:gd name="connsiteY142" fmla="*/ 1027090 h 1605925"/>
              <a:gd name="connsiteX143" fmla="*/ 64394 w 145135"/>
              <a:gd name="connsiteY143" fmla="*/ 1036749 h 1605925"/>
              <a:gd name="connsiteX144" fmla="*/ 51515 w 145135"/>
              <a:gd name="connsiteY144" fmla="*/ 1052848 h 1605925"/>
              <a:gd name="connsiteX145" fmla="*/ 54735 w 145135"/>
              <a:gd name="connsiteY145" fmla="*/ 1110803 h 1605925"/>
              <a:gd name="connsiteX146" fmla="*/ 64394 w 145135"/>
              <a:gd name="connsiteY146" fmla="*/ 1114022 h 1605925"/>
              <a:gd name="connsiteX147" fmla="*/ 70834 w 145135"/>
              <a:gd name="connsiteY147" fmla="*/ 1120462 h 1605925"/>
              <a:gd name="connsiteX148" fmla="*/ 115910 w 145135"/>
              <a:gd name="connsiteY148" fmla="*/ 1114022 h 1605925"/>
              <a:gd name="connsiteX149" fmla="*/ 128788 w 145135"/>
              <a:gd name="connsiteY149" fmla="*/ 1107583 h 1605925"/>
              <a:gd name="connsiteX150" fmla="*/ 132008 w 145135"/>
              <a:gd name="connsiteY150" fmla="*/ 1097924 h 1605925"/>
              <a:gd name="connsiteX151" fmla="*/ 93372 w 145135"/>
              <a:gd name="connsiteY151" fmla="*/ 1094704 h 1605925"/>
              <a:gd name="connsiteX152" fmla="*/ 83712 w 145135"/>
              <a:gd name="connsiteY152" fmla="*/ 1101143 h 1605925"/>
              <a:gd name="connsiteX153" fmla="*/ 74053 w 145135"/>
              <a:gd name="connsiteY153" fmla="*/ 1104363 h 1605925"/>
              <a:gd name="connsiteX154" fmla="*/ 67614 w 145135"/>
              <a:gd name="connsiteY154" fmla="*/ 1110803 h 1605925"/>
              <a:gd name="connsiteX155" fmla="*/ 64394 w 145135"/>
              <a:gd name="connsiteY155" fmla="*/ 1120462 h 1605925"/>
              <a:gd name="connsiteX156" fmla="*/ 57955 w 145135"/>
              <a:gd name="connsiteY156" fmla="*/ 1130121 h 1605925"/>
              <a:gd name="connsiteX157" fmla="*/ 51515 w 145135"/>
              <a:gd name="connsiteY157" fmla="*/ 1155879 h 1605925"/>
              <a:gd name="connsiteX158" fmla="*/ 61174 w 145135"/>
              <a:gd name="connsiteY158" fmla="*/ 1223493 h 1605925"/>
              <a:gd name="connsiteX159" fmla="*/ 74053 w 145135"/>
              <a:gd name="connsiteY159" fmla="*/ 1229932 h 1605925"/>
              <a:gd name="connsiteX160" fmla="*/ 112690 w 145135"/>
              <a:gd name="connsiteY160" fmla="*/ 1220273 h 1605925"/>
              <a:gd name="connsiteX161" fmla="*/ 115910 w 145135"/>
              <a:gd name="connsiteY161" fmla="*/ 1210614 h 1605925"/>
              <a:gd name="connsiteX162" fmla="*/ 122349 w 145135"/>
              <a:gd name="connsiteY162" fmla="*/ 1204174 h 1605925"/>
              <a:gd name="connsiteX163" fmla="*/ 64394 w 145135"/>
              <a:gd name="connsiteY163" fmla="*/ 1207394 h 1605925"/>
              <a:gd name="connsiteX164" fmla="*/ 57955 w 145135"/>
              <a:gd name="connsiteY164" fmla="*/ 1213834 h 1605925"/>
              <a:gd name="connsiteX165" fmla="*/ 48296 w 145135"/>
              <a:gd name="connsiteY165" fmla="*/ 1217053 h 1605925"/>
              <a:gd name="connsiteX166" fmla="*/ 41856 w 145135"/>
              <a:gd name="connsiteY166" fmla="*/ 1226712 h 1605925"/>
              <a:gd name="connsiteX167" fmla="*/ 45076 w 145135"/>
              <a:gd name="connsiteY167" fmla="*/ 1320084 h 1605925"/>
              <a:gd name="connsiteX168" fmla="*/ 51515 w 145135"/>
              <a:gd name="connsiteY168" fmla="*/ 1326524 h 1605925"/>
              <a:gd name="connsiteX169" fmla="*/ 77273 w 145135"/>
              <a:gd name="connsiteY169" fmla="*/ 1329743 h 1605925"/>
              <a:gd name="connsiteX170" fmla="*/ 119129 w 145135"/>
              <a:gd name="connsiteY170" fmla="*/ 1323304 h 1605925"/>
              <a:gd name="connsiteX171" fmla="*/ 128788 w 145135"/>
              <a:gd name="connsiteY171" fmla="*/ 1320084 h 1605925"/>
              <a:gd name="connsiteX172" fmla="*/ 138448 w 145135"/>
              <a:gd name="connsiteY172" fmla="*/ 1294327 h 1605925"/>
              <a:gd name="connsiteX173" fmla="*/ 132008 w 145135"/>
              <a:gd name="connsiteY173" fmla="*/ 1287887 h 1605925"/>
              <a:gd name="connsiteX174" fmla="*/ 96591 w 145135"/>
              <a:gd name="connsiteY174" fmla="*/ 1284667 h 1605925"/>
              <a:gd name="connsiteX175" fmla="*/ 74053 w 145135"/>
              <a:gd name="connsiteY175" fmla="*/ 1297546 h 1605925"/>
              <a:gd name="connsiteX176" fmla="*/ 64394 w 145135"/>
              <a:gd name="connsiteY176" fmla="*/ 1300766 h 1605925"/>
              <a:gd name="connsiteX177" fmla="*/ 57955 w 145135"/>
              <a:gd name="connsiteY177" fmla="*/ 1313645 h 1605925"/>
              <a:gd name="connsiteX178" fmla="*/ 54735 w 145135"/>
              <a:gd name="connsiteY178" fmla="*/ 1323304 h 1605925"/>
              <a:gd name="connsiteX179" fmla="*/ 41856 w 145135"/>
              <a:gd name="connsiteY179" fmla="*/ 1332963 h 1605925"/>
              <a:gd name="connsiteX180" fmla="*/ 45076 w 145135"/>
              <a:gd name="connsiteY180" fmla="*/ 1400577 h 1605925"/>
              <a:gd name="connsiteX181" fmla="*/ 54735 w 145135"/>
              <a:gd name="connsiteY181" fmla="*/ 1416676 h 1605925"/>
              <a:gd name="connsiteX182" fmla="*/ 64394 w 145135"/>
              <a:gd name="connsiteY182" fmla="*/ 1419896 h 1605925"/>
              <a:gd name="connsiteX183" fmla="*/ 112690 w 145135"/>
              <a:gd name="connsiteY183" fmla="*/ 1407017 h 1605925"/>
              <a:gd name="connsiteX184" fmla="*/ 115910 w 145135"/>
              <a:gd name="connsiteY184" fmla="*/ 1397357 h 1605925"/>
              <a:gd name="connsiteX185" fmla="*/ 109470 w 145135"/>
              <a:gd name="connsiteY185" fmla="*/ 1381259 h 1605925"/>
              <a:gd name="connsiteX186" fmla="*/ 99811 w 145135"/>
              <a:gd name="connsiteY186" fmla="*/ 1378039 h 1605925"/>
              <a:gd name="connsiteX187" fmla="*/ 90152 w 145135"/>
              <a:gd name="connsiteY187" fmla="*/ 1371600 h 1605925"/>
              <a:gd name="connsiteX188" fmla="*/ 48296 w 145135"/>
              <a:gd name="connsiteY188" fmla="*/ 1378039 h 1605925"/>
              <a:gd name="connsiteX189" fmla="*/ 41856 w 145135"/>
              <a:gd name="connsiteY189" fmla="*/ 1384479 h 1605925"/>
              <a:gd name="connsiteX190" fmla="*/ 45076 w 145135"/>
              <a:gd name="connsiteY190" fmla="*/ 1468191 h 1605925"/>
              <a:gd name="connsiteX191" fmla="*/ 61174 w 145135"/>
              <a:gd name="connsiteY191" fmla="*/ 1481070 h 1605925"/>
              <a:gd name="connsiteX192" fmla="*/ 80493 w 145135"/>
              <a:gd name="connsiteY192" fmla="*/ 1493949 h 1605925"/>
              <a:gd name="connsiteX193" fmla="*/ 122349 w 145135"/>
              <a:gd name="connsiteY193" fmla="*/ 1484290 h 1605925"/>
              <a:gd name="connsiteX194" fmla="*/ 138448 w 145135"/>
              <a:gd name="connsiteY194" fmla="*/ 1468191 h 1605925"/>
              <a:gd name="connsiteX195" fmla="*/ 135228 w 145135"/>
              <a:gd name="connsiteY195" fmla="*/ 1458532 h 1605925"/>
              <a:gd name="connsiteX196" fmla="*/ 125569 w 145135"/>
              <a:gd name="connsiteY196" fmla="*/ 1455312 h 1605925"/>
              <a:gd name="connsiteX197" fmla="*/ 80493 w 145135"/>
              <a:gd name="connsiteY197" fmla="*/ 1461752 h 1605925"/>
              <a:gd name="connsiteX198" fmla="*/ 70834 w 145135"/>
              <a:gd name="connsiteY198" fmla="*/ 1464972 h 1605925"/>
              <a:gd name="connsiteX199" fmla="*/ 57955 w 145135"/>
              <a:gd name="connsiteY199" fmla="*/ 1484290 h 1605925"/>
              <a:gd name="connsiteX200" fmla="*/ 51515 w 145135"/>
              <a:gd name="connsiteY200" fmla="*/ 1493949 h 1605925"/>
              <a:gd name="connsiteX201" fmla="*/ 54735 w 145135"/>
              <a:gd name="connsiteY201" fmla="*/ 1526146 h 1605925"/>
              <a:gd name="connsiteX202" fmla="*/ 64394 w 145135"/>
              <a:gd name="connsiteY202" fmla="*/ 1529366 h 1605925"/>
              <a:gd name="connsiteX203" fmla="*/ 122349 w 145135"/>
              <a:gd name="connsiteY203" fmla="*/ 1522927 h 1605925"/>
              <a:gd name="connsiteX204" fmla="*/ 119129 w 145135"/>
              <a:gd name="connsiteY204" fmla="*/ 1513267 h 1605925"/>
              <a:gd name="connsiteX205" fmla="*/ 61174 w 145135"/>
              <a:gd name="connsiteY205" fmla="*/ 1526146 h 1605925"/>
              <a:gd name="connsiteX206" fmla="*/ 48296 w 145135"/>
              <a:gd name="connsiteY206" fmla="*/ 1539025 h 1605925"/>
              <a:gd name="connsiteX207" fmla="*/ 35417 w 145135"/>
              <a:gd name="connsiteY207" fmla="*/ 1555124 h 1605925"/>
              <a:gd name="connsiteX208" fmla="*/ 38636 w 145135"/>
              <a:gd name="connsiteY208" fmla="*/ 1603419 h 1605925"/>
              <a:gd name="connsiteX209" fmla="*/ 74053 w 145135"/>
              <a:gd name="connsiteY209" fmla="*/ 1600200 h 1605925"/>
              <a:gd name="connsiteX210" fmla="*/ 86932 w 145135"/>
              <a:gd name="connsiteY210" fmla="*/ 1596980 h 160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45135" h="1605925">
                <a:moveTo>
                  <a:pt x="74053" y="0"/>
                </a:moveTo>
                <a:cubicBezTo>
                  <a:pt x="66540" y="2146"/>
                  <a:pt x="58769" y="3537"/>
                  <a:pt x="51515" y="6439"/>
                </a:cubicBezTo>
                <a:cubicBezTo>
                  <a:pt x="32194" y="14167"/>
                  <a:pt x="50444" y="10517"/>
                  <a:pt x="35417" y="22538"/>
                </a:cubicBezTo>
                <a:cubicBezTo>
                  <a:pt x="32767" y="24658"/>
                  <a:pt x="28977" y="24684"/>
                  <a:pt x="25757" y="25757"/>
                </a:cubicBezTo>
                <a:cubicBezTo>
                  <a:pt x="24684" y="30050"/>
                  <a:pt x="25110" y="35035"/>
                  <a:pt x="22538" y="38636"/>
                </a:cubicBezTo>
                <a:cubicBezTo>
                  <a:pt x="607" y="69342"/>
                  <a:pt x="15364" y="31183"/>
                  <a:pt x="6439" y="57955"/>
                </a:cubicBezTo>
                <a:cubicBezTo>
                  <a:pt x="8586" y="66541"/>
                  <a:pt x="10550" y="75174"/>
                  <a:pt x="12879" y="83712"/>
                </a:cubicBezTo>
                <a:cubicBezTo>
                  <a:pt x="13772" y="86986"/>
                  <a:pt x="14352" y="90462"/>
                  <a:pt x="16098" y="93372"/>
                </a:cubicBezTo>
                <a:cubicBezTo>
                  <a:pt x="18664" y="97649"/>
                  <a:pt x="28438" y="104371"/>
                  <a:pt x="32197" y="106250"/>
                </a:cubicBezTo>
                <a:cubicBezTo>
                  <a:pt x="35233" y="107768"/>
                  <a:pt x="38636" y="108397"/>
                  <a:pt x="41856" y="109470"/>
                </a:cubicBezTo>
                <a:cubicBezTo>
                  <a:pt x="44003" y="111617"/>
                  <a:pt x="45660" y="114404"/>
                  <a:pt x="48296" y="115910"/>
                </a:cubicBezTo>
                <a:cubicBezTo>
                  <a:pt x="70357" y="128516"/>
                  <a:pt x="79542" y="121267"/>
                  <a:pt x="109470" y="119129"/>
                </a:cubicBezTo>
                <a:cubicBezTo>
                  <a:pt x="110543" y="115909"/>
                  <a:pt x="113248" y="112818"/>
                  <a:pt x="112690" y="109470"/>
                </a:cubicBezTo>
                <a:cubicBezTo>
                  <a:pt x="111348" y="101421"/>
                  <a:pt x="102225" y="97128"/>
                  <a:pt x="96591" y="93372"/>
                </a:cubicBezTo>
                <a:cubicBezTo>
                  <a:pt x="88005" y="94445"/>
                  <a:pt x="79347" y="95043"/>
                  <a:pt x="70834" y="96591"/>
                </a:cubicBezTo>
                <a:cubicBezTo>
                  <a:pt x="55125" y="99447"/>
                  <a:pt x="66709" y="99738"/>
                  <a:pt x="51515" y="106250"/>
                </a:cubicBezTo>
                <a:cubicBezTo>
                  <a:pt x="47448" y="107993"/>
                  <a:pt x="42929" y="108397"/>
                  <a:pt x="38636" y="109470"/>
                </a:cubicBezTo>
                <a:cubicBezTo>
                  <a:pt x="35416" y="111617"/>
                  <a:pt x="31394" y="112888"/>
                  <a:pt x="28977" y="115910"/>
                </a:cubicBezTo>
                <a:cubicBezTo>
                  <a:pt x="26857" y="118560"/>
                  <a:pt x="28157" y="123169"/>
                  <a:pt x="25757" y="125569"/>
                </a:cubicBezTo>
                <a:cubicBezTo>
                  <a:pt x="22363" y="128963"/>
                  <a:pt x="17172" y="129862"/>
                  <a:pt x="12879" y="132008"/>
                </a:cubicBezTo>
                <a:cubicBezTo>
                  <a:pt x="3756" y="159375"/>
                  <a:pt x="16480" y="126004"/>
                  <a:pt x="3219" y="148107"/>
                </a:cubicBezTo>
                <a:cubicBezTo>
                  <a:pt x="1473" y="151017"/>
                  <a:pt x="1073" y="154546"/>
                  <a:pt x="0" y="157766"/>
                </a:cubicBezTo>
                <a:cubicBezTo>
                  <a:pt x="1082" y="162636"/>
                  <a:pt x="5117" y="191860"/>
                  <a:pt x="12879" y="199622"/>
                </a:cubicBezTo>
                <a:cubicBezTo>
                  <a:pt x="15279" y="202022"/>
                  <a:pt x="19502" y="201324"/>
                  <a:pt x="22538" y="202842"/>
                </a:cubicBezTo>
                <a:cubicBezTo>
                  <a:pt x="30663" y="206905"/>
                  <a:pt x="32646" y="209730"/>
                  <a:pt x="38636" y="215721"/>
                </a:cubicBezTo>
                <a:cubicBezTo>
                  <a:pt x="98761" y="205111"/>
                  <a:pt x="75205" y="209696"/>
                  <a:pt x="109470" y="202842"/>
                </a:cubicBezTo>
                <a:cubicBezTo>
                  <a:pt x="113638" y="198675"/>
                  <a:pt x="120174" y="194060"/>
                  <a:pt x="119129" y="186743"/>
                </a:cubicBezTo>
                <a:cubicBezTo>
                  <a:pt x="118450" y="181992"/>
                  <a:pt x="114836" y="178158"/>
                  <a:pt x="112690" y="173865"/>
                </a:cubicBezTo>
                <a:cubicBezTo>
                  <a:pt x="93377" y="176279"/>
                  <a:pt x="82432" y="176309"/>
                  <a:pt x="64394" y="183524"/>
                </a:cubicBezTo>
                <a:cubicBezTo>
                  <a:pt x="60801" y="184961"/>
                  <a:pt x="58196" y="188233"/>
                  <a:pt x="54735" y="189963"/>
                </a:cubicBezTo>
                <a:cubicBezTo>
                  <a:pt x="51699" y="191481"/>
                  <a:pt x="48296" y="192110"/>
                  <a:pt x="45076" y="193183"/>
                </a:cubicBezTo>
                <a:lnTo>
                  <a:pt x="28977" y="209281"/>
                </a:lnTo>
                <a:lnTo>
                  <a:pt x="22538" y="215721"/>
                </a:lnTo>
                <a:cubicBezTo>
                  <a:pt x="21465" y="218941"/>
                  <a:pt x="20836" y="222344"/>
                  <a:pt x="19318" y="225380"/>
                </a:cubicBezTo>
                <a:cubicBezTo>
                  <a:pt x="15256" y="233504"/>
                  <a:pt x="12429" y="235489"/>
                  <a:pt x="6439" y="241479"/>
                </a:cubicBezTo>
                <a:cubicBezTo>
                  <a:pt x="5366" y="250065"/>
                  <a:pt x="2807" y="258593"/>
                  <a:pt x="3219" y="267236"/>
                </a:cubicBezTo>
                <a:cubicBezTo>
                  <a:pt x="4572" y="295639"/>
                  <a:pt x="6542" y="299742"/>
                  <a:pt x="12879" y="318752"/>
                </a:cubicBezTo>
                <a:cubicBezTo>
                  <a:pt x="38637" y="317679"/>
                  <a:pt x="64438" y="317369"/>
                  <a:pt x="90152" y="315532"/>
                </a:cubicBezTo>
                <a:cubicBezTo>
                  <a:pt x="94566" y="315217"/>
                  <a:pt x="98964" y="314055"/>
                  <a:pt x="103031" y="312312"/>
                </a:cubicBezTo>
                <a:cubicBezTo>
                  <a:pt x="106588" y="310788"/>
                  <a:pt x="109470" y="308019"/>
                  <a:pt x="112690" y="305873"/>
                </a:cubicBezTo>
                <a:cubicBezTo>
                  <a:pt x="117947" y="297987"/>
                  <a:pt x="124226" y="293730"/>
                  <a:pt x="115910" y="283335"/>
                </a:cubicBezTo>
                <a:cubicBezTo>
                  <a:pt x="113790" y="280685"/>
                  <a:pt x="109470" y="281188"/>
                  <a:pt x="106250" y="280115"/>
                </a:cubicBezTo>
                <a:cubicBezTo>
                  <a:pt x="92298" y="282262"/>
                  <a:pt x="78089" y="283131"/>
                  <a:pt x="64394" y="286555"/>
                </a:cubicBezTo>
                <a:cubicBezTo>
                  <a:pt x="60640" y="287494"/>
                  <a:pt x="58196" y="291264"/>
                  <a:pt x="54735" y="292994"/>
                </a:cubicBezTo>
                <a:cubicBezTo>
                  <a:pt x="51699" y="294512"/>
                  <a:pt x="48296" y="295141"/>
                  <a:pt x="45076" y="296214"/>
                </a:cubicBezTo>
                <a:cubicBezTo>
                  <a:pt x="42929" y="298360"/>
                  <a:pt x="41006" y="300757"/>
                  <a:pt x="38636" y="302653"/>
                </a:cubicBezTo>
                <a:cubicBezTo>
                  <a:pt x="35614" y="305070"/>
                  <a:pt x="31713" y="306357"/>
                  <a:pt x="28977" y="309093"/>
                </a:cubicBezTo>
                <a:cubicBezTo>
                  <a:pt x="19751" y="318319"/>
                  <a:pt x="24555" y="317938"/>
                  <a:pt x="19318" y="328411"/>
                </a:cubicBezTo>
                <a:cubicBezTo>
                  <a:pt x="17588" y="331872"/>
                  <a:pt x="15025" y="334850"/>
                  <a:pt x="12879" y="338070"/>
                </a:cubicBezTo>
                <a:cubicBezTo>
                  <a:pt x="7781" y="363559"/>
                  <a:pt x="8049" y="351487"/>
                  <a:pt x="16098" y="386366"/>
                </a:cubicBezTo>
                <a:cubicBezTo>
                  <a:pt x="16861" y="389673"/>
                  <a:pt x="16668" y="393905"/>
                  <a:pt x="19318" y="396025"/>
                </a:cubicBezTo>
                <a:cubicBezTo>
                  <a:pt x="22773" y="398789"/>
                  <a:pt x="27904" y="398172"/>
                  <a:pt x="32197" y="399245"/>
                </a:cubicBezTo>
                <a:cubicBezTo>
                  <a:pt x="38636" y="403538"/>
                  <a:pt x="43926" y="410607"/>
                  <a:pt x="51515" y="412124"/>
                </a:cubicBezTo>
                <a:cubicBezTo>
                  <a:pt x="77317" y="417283"/>
                  <a:pt x="62272" y="414156"/>
                  <a:pt x="96591" y="421783"/>
                </a:cubicBezTo>
                <a:cubicBezTo>
                  <a:pt x="100884" y="420710"/>
                  <a:pt x="105215" y="419779"/>
                  <a:pt x="109470" y="418563"/>
                </a:cubicBezTo>
                <a:cubicBezTo>
                  <a:pt x="112733" y="417631"/>
                  <a:pt x="117009" y="417993"/>
                  <a:pt x="119129" y="415343"/>
                </a:cubicBezTo>
                <a:cubicBezTo>
                  <a:pt x="121893" y="411888"/>
                  <a:pt x="121133" y="406720"/>
                  <a:pt x="122349" y="402465"/>
                </a:cubicBezTo>
                <a:cubicBezTo>
                  <a:pt x="123282" y="399201"/>
                  <a:pt x="124496" y="396025"/>
                  <a:pt x="125569" y="392805"/>
                </a:cubicBezTo>
                <a:cubicBezTo>
                  <a:pt x="122349" y="391732"/>
                  <a:pt x="118877" y="391234"/>
                  <a:pt x="115910" y="389586"/>
                </a:cubicBezTo>
                <a:cubicBezTo>
                  <a:pt x="109144" y="385828"/>
                  <a:pt x="96591" y="376707"/>
                  <a:pt x="96591" y="376707"/>
                </a:cubicBezTo>
                <a:cubicBezTo>
                  <a:pt x="89078" y="377780"/>
                  <a:pt x="81415" y="378086"/>
                  <a:pt x="74053" y="379927"/>
                </a:cubicBezTo>
                <a:cubicBezTo>
                  <a:pt x="64176" y="382396"/>
                  <a:pt x="45076" y="389586"/>
                  <a:pt x="45076" y="389586"/>
                </a:cubicBezTo>
                <a:cubicBezTo>
                  <a:pt x="44003" y="392806"/>
                  <a:pt x="44256" y="396845"/>
                  <a:pt x="41856" y="399245"/>
                </a:cubicBezTo>
                <a:cubicBezTo>
                  <a:pt x="38462" y="402639"/>
                  <a:pt x="31308" y="401488"/>
                  <a:pt x="28977" y="405684"/>
                </a:cubicBezTo>
                <a:cubicBezTo>
                  <a:pt x="25291" y="412318"/>
                  <a:pt x="28481" y="421139"/>
                  <a:pt x="25757" y="428222"/>
                </a:cubicBezTo>
                <a:cubicBezTo>
                  <a:pt x="22979" y="435445"/>
                  <a:pt x="15327" y="440199"/>
                  <a:pt x="12879" y="447541"/>
                </a:cubicBezTo>
                <a:lnTo>
                  <a:pt x="9659" y="457200"/>
                </a:lnTo>
                <a:cubicBezTo>
                  <a:pt x="11805" y="473299"/>
                  <a:pt x="9795" y="490528"/>
                  <a:pt x="16098" y="505496"/>
                </a:cubicBezTo>
                <a:cubicBezTo>
                  <a:pt x="22113" y="519780"/>
                  <a:pt x="46993" y="520028"/>
                  <a:pt x="57955" y="521594"/>
                </a:cubicBezTo>
                <a:cubicBezTo>
                  <a:pt x="69761" y="519448"/>
                  <a:pt x="81731" y="518065"/>
                  <a:pt x="93372" y="515155"/>
                </a:cubicBezTo>
                <a:cubicBezTo>
                  <a:pt x="98979" y="513753"/>
                  <a:pt x="104059" y="510744"/>
                  <a:pt x="109470" y="508715"/>
                </a:cubicBezTo>
                <a:cubicBezTo>
                  <a:pt x="112648" y="507523"/>
                  <a:pt x="115909" y="506569"/>
                  <a:pt x="119129" y="505496"/>
                </a:cubicBezTo>
                <a:cubicBezTo>
                  <a:pt x="124610" y="500015"/>
                  <a:pt x="141811" y="486249"/>
                  <a:pt x="122349" y="476518"/>
                </a:cubicBezTo>
                <a:cubicBezTo>
                  <a:pt x="111746" y="471217"/>
                  <a:pt x="98738" y="478665"/>
                  <a:pt x="86932" y="479738"/>
                </a:cubicBezTo>
                <a:cubicBezTo>
                  <a:pt x="62683" y="495903"/>
                  <a:pt x="93501" y="476923"/>
                  <a:pt x="64394" y="489397"/>
                </a:cubicBezTo>
                <a:cubicBezTo>
                  <a:pt x="57284" y="492444"/>
                  <a:pt x="53490" y="497082"/>
                  <a:pt x="48296" y="502276"/>
                </a:cubicBezTo>
                <a:cubicBezTo>
                  <a:pt x="47223" y="505496"/>
                  <a:pt x="46822" y="509025"/>
                  <a:pt x="45076" y="511935"/>
                </a:cubicBezTo>
                <a:cubicBezTo>
                  <a:pt x="43514" y="514538"/>
                  <a:pt x="39994" y="515659"/>
                  <a:pt x="38636" y="518374"/>
                </a:cubicBezTo>
                <a:cubicBezTo>
                  <a:pt x="27632" y="540382"/>
                  <a:pt x="35907" y="532092"/>
                  <a:pt x="28977" y="550572"/>
                </a:cubicBezTo>
                <a:cubicBezTo>
                  <a:pt x="27292" y="555066"/>
                  <a:pt x="24684" y="559157"/>
                  <a:pt x="22538" y="563450"/>
                </a:cubicBezTo>
                <a:cubicBezTo>
                  <a:pt x="23611" y="572036"/>
                  <a:pt x="24335" y="580673"/>
                  <a:pt x="25757" y="589208"/>
                </a:cubicBezTo>
                <a:cubicBezTo>
                  <a:pt x="26484" y="593573"/>
                  <a:pt x="25577" y="599254"/>
                  <a:pt x="28977" y="602087"/>
                </a:cubicBezTo>
                <a:cubicBezTo>
                  <a:pt x="33181" y="605590"/>
                  <a:pt x="39710" y="604234"/>
                  <a:pt x="45076" y="605307"/>
                </a:cubicBezTo>
                <a:cubicBezTo>
                  <a:pt x="48296" y="607453"/>
                  <a:pt x="51029" y="610634"/>
                  <a:pt x="54735" y="611746"/>
                </a:cubicBezTo>
                <a:cubicBezTo>
                  <a:pt x="78970" y="619017"/>
                  <a:pt x="96416" y="612231"/>
                  <a:pt x="122349" y="608527"/>
                </a:cubicBezTo>
                <a:cubicBezTo>
                  <a:pt x="133565" y="601049"/>
                  <a:pt x="146227" y="596987"/>
                  <a:pt x="125569" y="576329"/>
                </a:cubicBezTo>
                <a:cubicBezTo>
                  <a:pt x="121699" y="572459"/>
                  <a:pt x="114750" y="578109"/>
                  <a:pt x="109470" y="579549"/>
                </a:cubicBezTo>
                <a:cubicBezTo>
                  <a:pt x="69381" y="590482"/>
                  <a:pt x="110868" y="582535"/>
                  <a:pt x="70834" y="589208"/>
                </a:cubicBezTo>
                <a:cubicBezTo>
                  <a:pt x="66541" y="591355"/>
                  <a:pt x="62122" y="593267"/>
                  <a:pt x="57955" y="595648"/>
                </a:cubicBezTo>
                <a:cubicBezTo>
                  <a:pt x="54595" y="597568"/>
                  <a:pt x="51757" y="600357"/>
                  <a:pt x="48296" y="602087"/>
                </a:cubicBezTo>
                <a:cubicBezTo>
                  <a:pt x="45260" y="603605"/>
                  <a:pt x="41856" y="604234"/>
                  <a:pt x="38636" y="605307"/>
                </a:cubicBezTo>
                <a:cubicBezTo>
                  <a:pt x="29708" y="636556"/>
                  <a:pt x="28461" y="631181"/>
                  <a:pt x="35417" y="672921"/>
                </a:cubicBezTo>
                <a:cubicBezTo>
                  <a:pt x="36206" y="677655"/>
                  <a:pt x="39965" y="681388"/>
                  <a:pt x="41856" y="685800"/>
                </a:cubicBezTo>
                <a:cubicBezTo>
                  <a:pt x="43193" y="688919"/>
                  <a:pt x="42676" y="693059"/>
                  <a:pt x="45076" y="695459"/>
                </a:cubicBezTo>
                <a:cubicBezTo>
                  <a:pt x="47476" y="697859"/>
                  <a:pt x="51616" y="697342"/>
                  <a:pt x="54735" y="698679"/>
                </a:cubicBezTo>
                <a:cubicBezTo>
                  <a:pt x="66175" y="703582"/>
                  <a:pt x="67571" y="705089"/>
                  <a:pt x="77273" y="711557"/>
                </a:cubicBezTo>
                <a:cubicBezTo>
                  <a:pt x="89079" y="710484"/>
                  <a:pt x="101039" y="710523"/>
                  <a:pt x="112690" y="708338"/>
                </a:cubicBezTo>
                <a:cubicBezTo>
                  <a:pt x="118370" y="707273"/>
                  <a:pt x="123377" y="703927"/>
                  <a:pt x="128788" y="701898"/>
                </a:cubicBezTo>
                <a:cubicBezTo>
                  <a:pt x="131966" y="700706"/>
                  <a:pt x="135228" y="699752"/>
                  <a:pt x="138448" y="698679"/>
                </a:cubicBezTo>
                <a:cubicBezTo>
                  <a:pt x="140594" y="696532"/>
                  <a:pt x="144292" y="695216"/>
                  <a:pt x="144887" y="692239"/>
                </a:cubicBezTo>
                <a:cubicBezTo>
                  <a:pt x="145552" y="688911"/>
                  <a:pt x="145015" y="683138"/>
                  <a:pt x="141667" y="682580"/>
                </a:cubicBezTo>
                <a:cubicBezTo>
                  <a:pt x="134459" y="681379"/>
                  <a:pt x="95088" y="687394"/>
                  <a:pt x="83712" y="689019"/>
                </a:cubicBezTo>
                <a:cubicBezTo>
                  <a:pt x="80492" y="691166"/>
                  <a:pt x="76470" y="692437"/>
                  <a:pt x="74053" y="695459"/>
                </a:cubicBezTo>
                <a:cubicBezTo>
                  <a:pt x="71933" y="698109"/>
                  <a:pt x="72580" y="702208"/>
                  <a:pt x="70834" y="705118"/>
                </a:cubicBezTo>
                <a:cubicBezTo>
                  <a:pt x="66415" y="712483"/>
                  <a:pt x="62331" y="712245"/>
                  <a:pt x="54735" y="714777"/>
                </a:cubicBezTo>
                <a:cubicBezTo>
                  <a:pt x="31296" y="749937"/>
                  <a:pt x="65869" y="695729"/>
                  <a:pt x="45076" y="737315"/>
                </a:cubicBezTo>
                <a:cubicBezTo>
                  <a:pt x="41615" y="744237"/>
                  <a:pt x="36490" y="750194"/>
                  <a:pt x="32197" y="756634"/>
                </a:cubicBezTo>
                <a:cubicBezTo>
                  <a:pt x="28991" y="761443"/>
                  <a:pt x="27904" y="767366"/>
                  <a:pt x="25757" y="772732"/>
                </a:cubicBezTo>
                <a:cubicBezTo>
                  <a:pt x="32276" y="824883"/>
                  <a:pt x="24038" y="776658"/>
                  <a:pt x="35417" y="814588"/>
                </a:cubicBezTo>
                <a:cubicBezTo>
                  <a:pt x="38839" y="825994"/>
                  <a:pt x="34984" y="831072"/>
                  <a:pt x="45076" y="837127"/>
                </a:cubicBezTo>
                <a:cubicBezTo>
                  <a:pt x="47986" y="838873"/>
                  <a:pt x="51515" y="839273"/>
                  <a:pt x="54735" y="840346"/>
                </a:cubicBezTo>
                <a:cubicBezTo>
                  <a:pt x="56881" y="842493"/>
                  <a:pt x="58538" y="845280"/>
                  <a:pt x="61174" y="846786"/>
                </a:cubicBezTo>
                <a:cubicBezTo>
                  <a:pt x="81262" y="858265"/>
                  <a:pt x="85910" y="852440"/>
                  <a:pt x="112690" y="850005"/>
                </a:cubicBezTo>
                <a:cubicBezTo>
                  <a:pt x="115910" y="847859"/>
                  <a:pt x="119613" y="846302"/>
                  <a:pt x="122349" y="843566"/>
                </a:cubicBezTo>
                <a:cubicBezTo>
                  <a:pt x="128589" y="837326"/>
                  <a:pt x="129389" y="832103"/>
                  <a:pt x="132008" y="824248"/>
                </a:cubicBezTo>
                <a:cubicBezTo>
                  <a:pt x="130935" y="816735"/>
                  <a:pt x="131870" y="808645"/>
                  <a:pt x="128788" y="801710"/>
                </a:cubicBezTo>
                <a:cubicBezTo>
                  <a:pt x="127216" y="798174"/>
                  <a:pt x="122989" y="795546"/>
                  <a:pt x="119129" y="795270"/>
                </a:cubicBezTo>
                <a:cubicBezTo>
                  <a:pt x="107305" y="794425"/>
                  <a:pt x="95518" y="797417"/>
                  <a:pt x="83712" y="798490"/>
                </a:cubicBezTo>
                <a:cubicBezTo>
                  <a:pt x="80492" y="800636"/>
                  <a:pt x="77514" y="803199"/>
                  <a:pt x="74053" y="804929"/>
                </a:cubicBezTo>
                <a:cubicBezTo>
                  <a:pt x="71017" y="806447"/>
                  <a:pt x="67513" y="806812"/>
                  <a:pt x="64394" y="808149"/>
                </a:cubicBezTo>
                <a:cubicBezTo>
                  <a:pt x="59982" y="810040"/>
                  <a:pt x="55808" y="812442"/>
                  <a:pt x="51515" y="814588"/>
                </a:cubicBezTo>
                <a:cubicBezTo>
                  <a:pt x="50442" y="817808"/>
                  <a:pt x="49488" y="821070"/>
                  <a:pt x="48296" y="824248"/>
                </a:cubicBezTo>
                <a:cubicBezTo>
                  <a:pt x="46267" y="829659"/>
                  <a:pt x="42131" y="834573"/>
                  <a:pt x="41856" y="840346"/>
                </a:cubicBezTo>
                <a:cubicBezTo>
                  <a:pt x="41038" y="857532"/>
                  <a:pt x="42358" y="874873"/>
                  <a:pt x="45076" y="891862"/>
                </a:cubicBezTo>
                <a:cubicBezTo>
                  <a:pt x="47511" y="907078"/>
                  <a:pt x="54715" y="926619"/>
                  <a:pt x="67614" y="936938"/>
                </a:cubicBezTo>
                <a:cubicBezTo>
                  <a:pt x="76529" y="944070"/>
                  <a:pt x="76731" y="943196"/>
                  <a:pt x="86932" y="946597"/>
                </a:cubicBezTo>
                <a:cubicBezTo>
                  <a:pt x="100122" y="959785"/>
                  <a:pt x="96723" y="959683"/>
                  <a:pt x="128788" y="949817"/>
                </a:cubicBezTo>
                <a:cubicBezTo>
                  <a:pt x="133424" y="948390"/>
                  <a:pt x="137237" y="934131"/>
                  <a:pt x="138448" y="930498"/>
                </a:cubicBezTo>
                <a:cubicBezTo>
                  <a:pt x="136301" y="927278"/>
                  <a:pt x="134744" y="923575"/>
                  <a:pt x="132008" y="920839"/>
                </a:cubicBezTo>
                <a:cubicBezTo>
                  <a:pt x="119021" y="907853"/>
                  <a:pt x="110460" y="915589"/>
                  <a:pt x="90152" y="917619"/>
                </a:cubicBezTo>
                <a:cubicBezTo>
                  <a:pt x="86932" y="918692"/>
                  <a:pt x="83403" y="919093"/>
                  <a:pt x="80493" y="920839"/>
                </a:cubicBezTo>
                <a:cubicBezTo>
                  <a:pt x="77890" y="922401"/>
                  <a:pt x="76424" y="925383"/>
                  <a:pt x="74053" y="927279"/>
                </a:cubicBezTo>
                <a:cubicBezTo>
                  <a:pt x="71031" y="929696"/>
                  <a:pt x="67614" y="931572"/>
                  <a:pt x="64394" y="933718"/>
                </a:cubicBezTo>
                <a:cubicBezTo>
                  <a:pt x="62248" y="936938"/>
                  <a:pt x="60691" y="940641"/>
                  <a:pt x="57955" y="943377"/>
                </a:cubicBezTo>
                <a:cubicBezTo>
                  <a:pt x="36487" y="964846"/>
                  <a:pt x="59032" y="933715"/>
                  <a:pt x="41856" y="959476"/>
                </a:cubicBezTo>
                <a:cubicBezTo>
                  <a:pt x="38043" y="978541"/>
                  <a:pt x="35012" y="982413"/>
                  <a:pt x="45076" y="1004552"/>
                </a:cubicBezTo>
                <a:cubicBezTo>
                  <a:pt x="46677" y="1008075"/>
                  <a:pt x="51713" y="1008574"/>
                  <a:pt x="54735" y="1010991"/>
                </a:cubicBezTo>
                <a:cubicBezTo>
                  <a:pt x="67363" y="1021094"/>
                  <a:pt x="54057" y="1015060"/>
                  <a:pt x="70834" y="1020650"/>
                </a:cubicBezTo>
                <a:cubicBezTo>
                  <a:pt x="85859" y="1018504"/>
                  <a:pt x="101423" y="1018738"/>
                  <a:pt x="115910" y="1014211"/>
                </a:cubicBezTo>
                <a:cubicBezTo>
                  <a:pt x="119603" y="1013057"/>
                  <a:pt x="126189" y="1005032"/>
                  <a:pt x="122349" y="1004552"/>
                </a:cubicBezTo>
                <a:cubicBezTo>
                  <a:pt x="111489" y="1003194"/>
                  <a:pt x="100884" y="1008845"/>
                  <a:pt x="90152" y="1010991"/>
                </a:cubicBezTo>
                <a:cubicBezTo>
                  <a:pt x="73832" y="1027311"/>
                  <a:pt x="94954" y="1008109"/>
                  <a:pt x="74053" y="1020650"/>
                </a:cubicBezTo>
                <a:cubicBezTo>
                  <a:pt x="71450" y="1022212"/>
                  <a:pt x="69760" y="1024943"/>
                  <a:pt x="67614" y="1027090"/>
                </a:cubicBezTo>
                <a:cubicBezTo>
                  <a:pt x="66541" y="1030310"/>
                  <a:pt x="65912" y="1033713"/>
                  <a:pt x="64394" y="1036749"/>
                </a:cubicBezTo>
                <a:cubicBezTo>
                  <a:pt x="60332" y="1044873"/>
                  <a:pt x="57505" y="1046858"/>
                  <a:pt x="51515" y="1052848"/>
                </a:cubicBezTo>
                <a:cubicBezTo>
                  <a:pt x="46865" y="1076102"/>
                  <a:pt x="44015" y="1080786"/>
                  <a:pt x="54735" y="1110803"/>
                </a:cubicBezTo>
                <a:cubicBezTo>
                  <a:pt x="55876" y="1113999"/>
                  <a:pt x="61174" y="1112949"/>
                  <a:pt x="64394" y="1114022"/>
                </a:cubicBezTo>
                <a:cubicBezTo>
                  <a:pt x="66541" y="1116169"/>
                  <a:pt x="67807" y="1120229"/>
                  <a:pt x="70834" y="1120462"/>
                </a:cubicBezTo>
                <a:cubicBezTo>
                  <a:pt x="82993" y="1121397"/>
                  <a:pt x="102631" y="1119713"/>
                  <a:pt x="115910" y="1114022"/>
                </a:cubicBezTo>
                <a:cubicBezTo>
                  <a:pt x="120321" y="1112131"/>
                  <a:pt x="124495" y="1109729"/>
                  <a:pt x="128788" y="1107583"/>
                </a:cubicBezTo>
                <a:cubicBezTo>
                  <a:pt x="129861" y="1104363"/>
                  <a:pt x="132566" y="1101272"/>
                  <a:pt x="132008" y="1097924"/>
                </a:cubicBezTo>
                <a:cubicBezTo>
                  <a:pt x="128578" y="1077342"/>
                  <a:pt x="103680" y="1092643"/>
                  <a:pt x="93372" y="1094704"/>
                </a:cubicBezTo>
                <a:cubicBezTo>
                  <a:pt x="90152" y="1096850"/>
                  <a:pt x="87173" y="1099412"/>
                  <a:pt x="83712" y="1101143"/>
                </a:cubicBezTo>
                <a:cubicBezTo>
                  <a:pt x="80676" y="1102661"/>
                  <a:pt x="76963" y="1102617"/>
                  <a:pt x="74053" y="1104363"/>
                </a:cubicBezTo>
                <a:cubicBezTo>
                  <a:pt x="71450" y="1105925"/>
                  <a:pt x="69760" y="1108656"/>
                  <a:pt x="67614" y="1110803"/>
                </a:cubicBezTo>
                <a:cubicBezTo>
                  <a:pt x="66541" y="1114023"/>
                  <a:pt x="65912" y="1117426"/>
                  <a:pt x="64394" y="1120462"/>
                </a:cubicBezTo>
                <a:cubicBezTo>
                  <a:pt x="62664" y="1123923"/>
                  <a:pt x="59277" y="1126484"/>
                  <a:pt x="57955" y="1130121"/>
                </a:cubicBezTo>
                <a:cubicBezTo>
                  <a:pt x="54930" y="1138438"/>
                  <a:pt x="53662" y="1147293"/>
                  <a:pt x="51515" y="1155879"/>
                </a:cubicBezTo>
                <a:cubicBezTo>
                  <a:pt x="51615" y="1157672"/>
                  <a:pt x="44670" y="1209740"/>
                  <a:pt x="61174" y="1223493"/>
                </a:cubicBezTo>
                <a:cubicBezTo>
                  <a:pt x="64861" y="1226566"/>
                  <a:pt x="69760" y="1227786"/>
                  <a:pt x="74053" y="1229932"/>
                </a:cubicBezTo>
                <a:cubicBezTo>
                  <a:pt x="84048" y="1228821"/>
                  <a:pt x="104034" y="1231093"/>
                  <a:pt x="112690" y="1220273"/>
                </a:cubicBezTo>
                <a:cubicBezTo>
                  <a:pt x="114810" y="1217623"/>
                  <a:pt x="114164" y="1213524"/>
                  <a:pt x="115910" y="1210614"/>
                </a:cubicBezTo>
                <a:cubicBezTo>
                  <a:pt x="117472" y="1208011"/>
                  <a:pt x="120203" y="1206321"/>
                  <a:pt x="122349" y="1204174"/>
                </a:cubicBezTo>
                <a:cubicBezTo>
                  <a:pt x="97836" y="1198047"/>
                  <a:pt x="103250" y="1197680"/>
                  <a:pt x="64394" y="1207394"/>
                </a:cubicBezTo>
                <a:cubicBezTo>
                  <a:pt x="61449" y="1208130"/>
                  <a:pt x="60558" y="1212272"/>
                  <a:pt x="57955" y="1213834"/>
                </a:cubicBezTo>
                <a:cubicBezTo>
                  <a:pt x="55045" y="1215580"/>
                  <a:pt x="51516" y="1215980"/>
                  <a:pt x="48296" y="1217053"/>
                </a:cubicBezTo>
                <a:cubicBezTo>
                  <a:pt x="46149" y="1220273"/>
                  <a:pt x="42874" y="1222979"/>
                  <a:pt x="41856" y="1226712"/>
                </a:cubicBezTo>
                <a:cubicBezTo>
                  <a:pt x="34453" y="1253854"/>
                  <a:pt x="41412" y="1299016"/>
                  <a:pt x="45076" y="1320084"/>
                </a:cubicBezTo>
                <a:cubicBezTo>
                  <a:pt x="45596" y="1323075"/>
                  <a:pt x="48607" y="1325652"/>
                  <a:pt x="51515" y="1326524"/>
                </a:cubicBezTo>
                <a:cubicBezTo>
                  <a:pt x="59803" y="1329010"/>
                  <a:pt x="68687" y="1328670"/>
                  <a:pt x="77273" y="1329743"/>
                </a:cubicBezTo>
                <a:cubicBezTo>
                  <a:pt x="91225" y="1327597"/>
                  <a:pt x="105255" y="1325905"/>
                  <a:pt x="119129" y="1323304"/>
                </a:cubicBezTo>
                <a:cubicBezTo>
                  <a:pt x="122465" y="1322679"/>
                  <a:pt x="126615" y="1322691"/>
                  <a:pt x="128788" y="1320084"/>
                </a:cubicBezTo>
                <a:cubicBezTo>
                  <a:pt x="130927" y="1317517"/>
                  <a:pt x="136666" y="1299673"/>
                  <a:pt x="138448" y="1294327"/>
                </a:cubicBezTo>
                <a:cubicBezTo>
                  <a:pt x="136301" y="1292180"/>
                  <a:pt x="134379" y="1289783"/>
                  <a:pt x="132008" y="1287887"/>
                </a:cubicBezTo>
                <a:cubicBezTo>
                  <a:pt x="117580" y="1276345"/>
                  <a:pt x="120753" y="1281647"/>
                  <a:pt x="96591" y="1284667"/>
                </a:cubicBezTo>
                <a:cubicBezTo>
                  <a:pt x="86888" y="1291136"/>
                  <a:pt x="85495" y="1292642"/>
                  <a:pt x="74053" y="1297546"/>
                </a:cubicBezTo>
                <a:cubicBezTo>
                  <a:pt x="70934" y="1298883"/>
                  <a:pt x="67614" y="1299693"/>
                  <a:pt x="64394" y="1300766"/>
                </a:cubicBezTo>
                <a:cubicBezTo>
                  <a:pt x="62248" y="1305059"/>
                  <a:pt x="59846" y="1309233"/>
                  <a:pt x="57955" y="1313645"/>
                </a:cubicBezTo>
                <a:cubicBezTo>
                  <a:pt x="56618" y="1316764"/>
                  <a:pt x="56908" y="1320697"/>
                  <a:pt x="54735" y="1323304"/>
                </a:cubicBezTo>
                <a:cubicBezTo>
                  <a:pt x="51300" y="1327426"/>
                  <a:pt x="46149" y="1329743"/>
                  <a:pt x="41856" y="1332963"/>
                </a:cubicBezTo>
                <a:cubicBezTo>
                  <a:pt x="32727" y="1360348"/>
                  <a:pt x="36898" y="1343337"/>
                  <a:pt x="45076" y="1400577"/>
                </a:cubicBezTo>
                <a:cubicBezTo>
                  <a:pt x="46026" y="1407224"/>
                  <a:pt x="48786" y="1413106"/>
                  <a:pt x="54735" y="1416676"/>
                </a:cubicBezTo>
                <a:cubicBezTo>
                  <a:pt x="57645" y="1418422"/>
                  <a:pt x="61174" y="1418823"/>
                  <a:pt x="64394" y="1419896"/>
                </a:cubicBezTo>
                <a:cubicBezTo>
                  <a:pt x="69556" y="1419036"/>
                  <a:pt x="103219" y="1418856"/>
                  <a:pt x="112690" y="1407017"/>
                </a:cubicBezTo>
                <a:cubicBezTo>
                  <a:pt x="114810" y="1404367"/>
                  <a:pt x="114837" y="1400577"/>
                  <a:pt x="115910" y="1397357"/>
                </a:cubicBezTo>
                <a:cubicBezTo>
                  <a:pt x="113763" y="1391991"/>
                  <a:pt x="113170" y="1385699"/>
                  <a:pt x="109470" y="1381259"/>
                </a:cubicBezTo>
                <a:cubicBezTo>
                  <a:pt x="107297" y="1378652"/>
                  <a:pt x="102847" y="1379557"/>
                  <a:pt x="99811" y="1378039"/>
                </a:cubicBezTo>
                <a:cubicBezTo>
                  <a:pt x="96350" y="1376309"/>
                  <a:pt x="93372" y="1373746"/>
                  <a:pt x="90152" y="1371600"/>
                </a:cubicBezTo>
                <a:cubicBezTo>
                  <a:pt x="88289" y="1371786"/>
                  <a:pt x="57580" y="1372468"/>
                  <a:pt x="48296" y="1378039"/>
                </a:cubicBezTo>
                <a:cubicBezTo>
                  <a:pt x="45693" y="1379601"/>
                  <a:pt x="44003" y="1382332"/>
                  <a:pt x="41856" y="1384479"/>
                </a:cubicBezTo>
                <a:cubicBezTo>
                  <a:pt x="31285" y="1416188"/>
                  <a:pt x="34798" y="1401387"/>
                  <a:pt x="45076" y="1468191"/>
                </a:cubicBezTo>
                <a:cubicBezTo>
                  <a:pt x="46966" y="1480478"/>
                  <a:pt x="53485" y="1476798"/>
                  <a:pt x="61174" y="1481070"/>
                </a:cubicBezTo>
                <a:cubicBezTo>
                  <a:pt x="67939" y="1484829"/>
                  <a:pt x="80493" y="1493949"/>
                  <a:pt x="80493" y="1493949"/>
                </a:cubicBezTo>
                <a:cubicBezTo>
                  <a:pt x="102576" y="1491740"/>
                  <a:pt x="108725" y="1496211"/>
                  <a:pt x="122349" y="1484290"/>
                </a:cubicBezTo>
                <a:cubicBezTo>
                  <a:pt x="128060" y="1479293"/>
                  <a:pt x="138448" y="1468191"/>
                  <a:pt x="138448" y="1468191"/>
                </a:cubicBezTo>
                <a:cubicBezTo>
                  <a:pt x="137375" y="1464971"/>
                  <a:pt x="137628" y="1460932"/>
                  <a:pt x="135228" y="1458532"/>
                </a:cubicBezTo>
                <a:cubicBezTo>
                  <a:pt x="132828" y="1456132"/>
                  <a:pt x="128957" y="1455113"/>
                  <a:pt x="125569" y="1455312"/>
                </a:cubicBezTo>
                <a:cubicBezTo>
                  <a:pt x="110417" y="1456203"/>
                  <a:pt x="95518" y="1459605"/>
                  <a:pt x="80493" y="1461752"/>
                </a:cubicBezTo>
                <a:cubicBezTo>
                  <a:pt x="77273" y="1462825"/>
                  <a:pt x="73744" y="1463226"/>
                  <a:pt x="70834" y="1464972"/>
                </a:cubicBezTo>
                <a:cubicBezTo>
                  <a:pt x="63347" y="1469464"/>
                  <a:pt x="62041" y="1477140"/>
                  <a:pt x="57955" y="1484290"/>
                </a:cubicBezTo>
                <a:cubicBezTo>
                  <a:pt x="56035" y="1487650"/>
                  <a:pt x="53662" y="1490729"/>
                  <a:pt x="51515" y="1493949"/>
                </a:cubicBezTo>
                <a:cubicBezTo>
                  <a:pt x="52588" y="1504681"/>
                  <a:pt x="51049" y="1516010"/>
                  <a:pt x="54735" y="1526146"/>
                </a:cubicBezTo>
                <a:cubicBezTo>
                  <a:pt x="55895" y="1529336"/>
                  <a:pt x="61004" y="1529527"/>
                  <a:pt x="64394" y="1529366"/>
                </a:cubicBezTo>
                <a:cubicBezTo>
                  <a:pt x="83809" y="1528442"/>
                  <a:pt x="103031" y="1525073"/>
                  <a:pt x="122349" y="1522927"/>
                </a:cubicBezTo>
                <a:cubicBezTo>
                  <a:pt x="121276" y="1519707"/>
                  <a:pt x="122516" y="1513493"/>
                  <a:pt x="119129" y="1513267"/>
                </a:cubicBezTo>
                <a:cubicBezTo>
                  <a:pt x="87728" y="1511173"/>
                  <a:pt x="81802" y="1515833"/>
                  <a:pt x="61174" y="1526146"/>
                </a:cubicBezTo>
                <a:cubicBezTo>
                  <a:pt x="55451" y="1543317"/>
                  <a:pt x="62605" y="1530439"/>
                  <a:pt x="48296" y="1539025"/>
                </a:cubicBezTo>
                <a:cubicBezTo>
                  <a:pt x="43198" y="1542084"/>
                  <a:pt x="38342" y="1550736"/>
                  <a:pt x="35417" y="1555124"/>
                </a:cubicBezTo>
                <a:cubicBezTo>
                  <a:pt x="32893" y="1567742"/>
                  <a:pt x="25438" y="1594282"/>
                  <a:pt x="38636" y="1603419"/>
                </a:cubicBezTo>
                <a:cubicBezTo>
                  <a:pt x="48382" y="1610167"/>
                  <a:pt x="62247" y="1601273"/>
                  <a:pt x="74053" y="1600200"/>
                </a:cubicBezTo>
                <a:cubicBezTo>
                  <a:pt x="84730" y="1596641"/>
                  <a:pt x="80318" y="1596980"/>
                  <a:pt x="86932" y="159698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8" name="Přímá spojnice 127"/>
          <p:cNvCxnSpPr/>
          <p:nvPr/>
        </p:nvCxnSpPr>
        <p:spPr>
          <a:xfrm flipV="1">
            <a:off x="7193890" y="4337070"/>
            <a:ext cx="538151" cy="7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Volný tvar 129"/>
          <p:cNvSpPr/>
          <p:nvPr/>
        </p:nvSpPr>
        <p:spPr>
          <a:xfrm>
            <a:off x="7121322" y="2731938"/>
            <a:ext cx="145135" cy="1605925"/>
          </a:xfrm>
          <a:custGeom>
            <a:avLst/>
            <a:gdLst>
              <a:gd name="connsiteX0" fmla="*/ 74053 w 145135"/>
              <a:gd name="connsiteY0" fmla="*/ 0 h 1605925"/>
              <a:gd name="connsiteX1" fmla="*/ 51515 w 145135"/>
              <a:gd name="connsiteY1" fmla="*/ 6439 h 1605925"/>
              <a:gd name="connsiteX2" fmla="*/ 35417 w 145135"/>
              <a:gd name="connsiteY2" fmla="*/ 22538 h 1605925"/>
              <a:gd name="connsiteX3" fmla="*/ 25757 w 145135"/>
              <a:gd name="connsiteY3" fmla="*/ 25757 h 1605925"/>
              <a:gd name="connsiteX4" fmla="*/ 22538 w 145135"/>
              <a:gd name="connsiteY4" fmla="*/ 38636 h 1605925"/>
              <a:gd name="connsiteX5" fmla="*/ 6439 w 145135"/>
              <a:gd name="connsiteY5" fmla="*/ 57955 h 1605925"/>
              <a:gd name="connsiteX6" fmla="*/ 12879 w 145135"/>
              <a:gd name="connsiteY6" fmla="*/ 83712 h 1605925"/>
              <a:gd name="connsiteX7" fmla="*/ 16098 w 145135"/>
              <a:gd name="connsiteY7" fmla="*/ 93372 h 1605925"/>
              <a:gd name="connsiteX8" fmla="*/ 32197 w 145135"/>
              <a:gd name="connsiteY8" fmla="*/ 106250 h 1605925"/>
              <a:gd name="connsiteX9" fmla="*/ 41856 w 145135"/>
              <a:gd name="connsiteY9" fmla="*/ 109470 h 1605925"/>
              <a:gd name="connsiteX10" fmla="*/ 48296 w 145135"/>
              <a:gd name="connsiteY10" fmla="*/ 115910 h 1605925"/>
              <a:gd name="connsiteX11" fmla="*/ 109470 w 145135"/>
              <a:gd name="connsiteY11" fmla="*/ 119129 h 1605925"/>
              <a:gd name="connsiteX12" fmla="*/ 112690 w 145135"/>
              <a:gd name="connsiteY12" fmla="*/ 109470 h 1605925"/>
              <a:gd name="connsiteX13" fmla="*/ 96591 w 145135"/>
              <a:gd name="connsiteY13" fmla="*/ 93372 h 1605925"/>
              <a:gd name="connsiteX14" fmla="*/ 70834 w 145135"/>
              <a:gd name="connsiteY14" fmla="*/ 96591 h 1605925"/>
              <a:gd name="connsiteX15" fmla="*/ 51515 w 145135"/>
              <a:gd name="connsiteY15" fmla="*/ 106250 h 1605925"/>
              <a:gd name="connsiteX16" fmla="*/ 38636 w 145135"/>
              <a:gd name="connsiteY16" fmla="*/ 109470 h 1605925"/>
              <a:gd name="connsiteX17" fmla="*/ 28977 w 145135"/>
              <a:gd name="connsiteY17" fmla="*/ 115910 h 1605925"/>
              <a:gd name="connsiteX18" fmla="*/ 25757 w 145135"/>
              <a:gd name="connsiteY18" fmla="*/ 125569 h 1605925"/>
              <a:gd name="connsiteX19" fmla="*/ 12879 w 145135"/>
              <a:gd name="connsiteY19" fmla="*/ 132008 h 1605925"/>
              <a:gd name="connsiteX20" fmla="*/ 3219 w 145135"/>
              <a:gd name="connsiteY20" fmla="*/ 148107 h 1605925"/>
              <a:gd name="connsiteX21" fmla="*/ 0 w 145135"/>
              <a:gd name="connsiteY21" fmla="*/ 157766 h 1605925"/>
              <a:gd name="connsiteX22" fmla="*/ 12879 w 145135"/>
              <a:gd name="connsiteY22" fmla="*/ 199622 h 1605925"/>
              <a:gd name="connsiteX23" fmla="*/ 22538 w 145135"/>
              <a:gd name="connsiteY23" fmla="*/ 202842 h 1605925"/>
              <a:gd name="connsiteX24" fmla="*/ 38636 w 145135"/>
              <a:gd name="connsiteY24" fmla="*/ 215721 h 1605925"/>
              <a:gd name="connsiteX25" fmla="*/ 109470 w 145135"/>
              <a:gd name="connsiteY25" fmla="*/ 202842 h 1605925"/>
              <a:gd name="connsiteX26" fmla="*/ 119129 w 145135"/>
              <a:gd name="connsiteY26" fmla="*/ 186743 h 1605925"/>
              <a:gd name="connsiteX27" fmla="*/ 112690 w 145135"/>
              <a:gd name="connsiteY27" fmla="*/ 173865 h 1605925"/>
              <a:gd name="connsiteX28" fmla="*/ 64394 w 145135"/>
              <a:gd name="connsiteY28" fmla="*/ 183524 h 1605925"/>
              <a:gd name="connsiteX29" fmla="*/ 54735 w 145135"/>
              <a:gd name="connsiteY29" fmla="*/ 189963 h 1605925"/>
              <a:gd name="connsiteX30" fmla="*/ 45076 w 145135"/>
              <a:gd name="connsiteY30" fmla="*/ 193183 h 1605925"/>
              <a:gd name="connsiteX31" fmla="*/ 28977 w 145135"/>
              <a:gd name="connsiteY31" fmla="*/ 209281 h 1605925"/>
              <a:gd name="connsiteX32" fmla="*/ 22538 w 145135"/>
              <a:gd name="connsiteY32" fmla="*/ 215721 h 1605925"/>
              <a:gd name="connsiteX33" fmla="*/ 19318 w 145135"/>
              <a:gd name="connsiteY33" fmla="*/ 225380 h 1605925"/>
              <a:gd name="connsiteX34" fmla="*/ 6439 w 145135"/>
              <a:gd name="connsiteY34" fmla="*/ 241479 h 1605925"/>
              <a:gd name="connsiteX35" fmla="*/ 3219 w 145135"/>
              <a:gd name="connsiteY35" fmla="*/ 267236 h 1605925"/>
              <a:gd name="connsiteX36" fmla="*/ 12879 w 145135"/>
              <a:gd name="connsiteY36" fmla="*/ 318752 h 1605925"/>
              <a:gd name="connsiteX37" fmla="*/ 90152 w 145135"/>
              <a:gd name="connsiteY37" fmla="*/ 315532 h 1605925"/>
              <a:gd name="connsiteX38" fmla="*/ 103031 w 145135"/>
              <a:gd name="connsiteY38" fmla="*/ 312312 h 1605925"/>
              <a:gd name="connsiteX39" fmla="*/ 112690 w 145135"/>
              <a:gd name="connsiteY39" fmla="*/ 305873 h 1605925"/>
              <a:gd name="connsiteX40" fmla="*/ 115910 w 145135"/>
              <a:gd name="connsiteY40" fmla="*/ 283335 h 1605925"/>
              <a:gd name="connsiteX41" fmla="*/ 106250 w 145135"/>
              <a:gd name="connsiteY41" fmla="*/ 280115 h 1605925"/>
              <a:gd name="connsiteX42" fmla="*/ 64394 w 145135"/>
              <a:gd name="connsiteY42" fmla="*/ 286555 h 1605925"/>
              <a:gd name="connsiteX43" fmla="*/ 54735 w 145135"/>
              <a:gd name="connsiteY43" fmla="*/ 292994 h 1605925"/>
              <a:gd name="connsiteX44" fmla="*/ 45076 w 145135"/>
              <a:gd name="connsiteY44" fmla="*/ 296214 h 1605925"/>
              <a:gd name="connsiteX45" fmla="*/ 38636 w 145135"/>
              <a:gd name="connsiteY45" fmla="*/ 302653 h 1605925"/>
              <a:gd name="connsiteX46" fmla="*/ 28977 w 145135"/>
              <a:gd name="connsiteY46" fmla="*/ 309093 h 1605925"/>
              <a:gd name="connsiteX47" fmla="*/ 19318 w 145135"/>
              <a:gd name="connsiteY47" fmla="*/ 328411 h 1605925"/>
              <a:gd name="connsiteX48" fmla="*/ 12879 w 145135"/>
              <a:gd name="connsiteY48" fmla="*/ 338070 h 1605925"/>
              <a:gd name="connsiteX49" fmla="*/ 16098 w 145135"/>
              <a:gd name="connsiteY49" fmla="*/ 386366 h 1605925"/>
              <a:gd name="connsiteX50" fmla="*/ 19318 w 145135"/>
              <a:gd name="connsiteY50" fmla="*/ 396025 h 1605925"/>
              <a:gd name="connsiteX51" fmla="*/ 32197 w 145135"/>
              <a:gd name="connsiteY51" fmla="*/ 399245 h 1605925"/>
              <a:gd name="connsiteX52" fmla="*/ 51515 w 145135"/>
              <a:gd name="connsiteY52" fmla="*/ 412124 h 1605925"/>
              <a:gd name="connsiteX53" fmla="*/ 96591 w 145135"/>
              <a:gd name="connsiteY53" fmla="*/ 421783 h 1605925"/>
              <a:gd name="connsiteX54" fmla="*/ 109470 w 145135"/>
              <a:gd name="connsiteY54" fmla="*/ 418563 h 1605925"/>
              <a:gd name="connsiteX55" fmla="*/ 119129 w 145135"/>
              <a:gd name="connsiteY55" fmla="*/ 415343 h 1605925"/>
              <a:gd name="connsiteX56" fmla="*/ 122349 w 145135"/>
              <a:gd name="connsiteY56" fmla="*/ 402465 h 1605925"/>
              <a:gd name="connsiteX57" fmla="*/ 125569 w 145135"/>
              <a:gd name="connsiteY57" fmla="*/ 392805 h 1605925"/>
              <a:gd name="connsiteX58" fmla="*/ 115910 w 145135"/>
              <a:gd name="connsiteY58" fmla="*/ 389586 h 1605925"/>
              <a:gd name="connsiteX59" fmla="*/ 96591 w 145135"/>
              <a:gd name="connsiteY59" fmla="*/ 376707 h 1605925"/>
              <a:gd name="connsiteX60" fmla="*/ 74053 w 145135"/>
              <a:gd name="connsiteY60" fmla="*/ 379927 h 1605925"/>
              <a:gd name="connsiteX61" fmla="*/ 45076 w 145135"/>
              <a:gd name="connsiteY61" fmla="*/ 389586 h 1605925"/>
              <a:gd name="connsiteX62" fmla="*/ 41856 w 145135"/>
              <a:gd name="connsiteY62" fmla="*/ 399245 h 1605925"/>
              <a:gd name="connsiteX63" fmla="*/ 28977 w 145135"/>
              <a:gd name="connsiteY63" fmla="*/ 405684 h 1605925"/>
              <a:gd name="connsiteX64" fmla="*/ 25757 w 145135"/>
              <a:gd name="connsiteY64" fmla="*/ 428222 h 1605925"/>
              <a:gd name="connsiteX65" fmla="*/ 12879 w 145135"/>
              <a:gd name="connsiteY65" fmla="*/ 447541 h 1605925"/>
              <a:gd name="connsiteX66" fmla="*/ 9659 w 145135"/>
              <a:gd name="connsiteY66" fmla="*/ 457200 h 1605925"/>
              <a:gd name="connsiteX67" fmla="*/ 16098 w 145135"/>
              <a:gd name="connsiteY67" fmla="*/ 505496 h 1605925"/>
              <a:gd name="connsiteX68" fmla="*/ 57955 w 145135"/>
              <a:gd name="connsiteY68" fmla="*/ 521594 h 1605925"/>
              <a:gd name="connsiteX69" fmla="*/ 93372 w 145135"/>
              <a:gd name="connsiteY69" fmla="*/ 515155 h 1605925"/>
              <a:gd name="connsiteX70" fmla="*/ 109470 w 145135"/>
              <a:gd name="connsiteY70" fmla="*/ 508715 h 1605925"/>
              <a:gd name="connsiteX71" fmla="*/ 119129 w 145135"/>
              <a:gd name="connsiteY71" fmla="*/ 505496 h 1605925"/>
              <a:gd name="connsiteX72" fmla="*/ 122349 w 145135"/>
              <a:gd name="connsiteY72" fmla="*/ 476518 h 1605925"/>
              <a:gd name="connsiteX73" fmla="*/ 86932 w 145135"/>
              <a:gd name="connsiteY73" fmla="*/ 479738 h 1605925"/>
              <a:gd name="connsiteX74" fmla="*/ 64394 w 145135"/>
              <a:gd name="connsiteY74" fmla="*/ 489397 h 1605925"/>
              <a:gd name="connsiteX75" fmla="*/ 48296 w 145135"/>
              <a:gd name="connsiteY75" fmla="*/ 502276 h 1605925"/>
              <a:gd name="connsiteX76" fmla="*/ 45076 w 145135"/>
              <a:gd name="connsiteY76" fmla="*/ 511935 h 1605925"/>
              <a:gd name="connsiteX77" fmla="*/ 38636 w 145135"/>
              <a:gd name="connsiteY77" fmla="*/ 518374 h 1605925"/>
              <a:gd name="connsiteX78" fmla="*/ 28977 w 145135"/>
              <a:gd name="connsiteY78" fmla="*/ 550572 h 1605925"/>
              <a:gd name="connsiteX79" fmla="*/ 22538 w 145135"/>
              <a:gd name="connsiteY79" fmla="*/ 563450 h 1605925"/>
              <a:gd name="connsiteX80" fmla="*/ 25757 w 145135"/>
              <a:gd name="connsiteY80" fmla="*/ 589208 h 1605925"/>
              <a:gd name="connsiteX81" fmla="*/ 28977 w 145135"/>
              <a:gd name="connsiteY81" fmla="*/ 602087 h 1605925"/>
              <a:gd name="connsiteX82" fmla="*/ 45076 w 145135"/>
              <a:gd name="connsiteY82" fmla="*/ 605307 h 1605925"/>
              <a:gd name="connsiteX83" fmla="*/ 54735 w 145135"/>
              <a:gd name="connsiteY83" fmla="*/ 611746 h 1605925"/>
              <a:gd name="connsiteX84" fmla="*/ 122349 w 145135"/>
              <a:gd name="connsiteY84" fmla="*/ 608527 h 1605925"/>
              <a:gd name="connsiteX85" fmla="*/ 125569 w 145135"/>
              <a:gd name="connsiteY85" fmla="*/ 576329 h 1605925"/>
              <a:gd name="connsiteX86" fmla="*/ 109470 w 145135"/>
              <a:gd name="connsiteY86" fmla="*/ 579549 h 1605925"/>
              <a:gd name="connsiteX87" fmla="*/ 70834 w 145135"/>
              <a:gd name="connsiteY87" fmla="*/ 589208 h 1605925"/>
              <a:gd name="connsiteX88" fmla="*/ 57955 w 145135"/>
              <a:gd name="connsiteY88" fmla="*/ 595648 h 1605925"/>
              <a:gd name="connsiteX89" fmla="*/ 48296 w 145135"/>
              <a:gd name="connsiteY89" fmla="*/ 602087 h 1605925"/>
              <a:gd name="connsiteX90" fmla="*/ 38636 w 145135"/>
              <a:gd name="connsiteY90" fmla="*/ 605307 h 1605925"/>
              <a:gd name="connsiteX91" fmla="*/ 35417 w 145135"/>
              <a:gd name="connsiteY91" fmla="*/ 672921 h 1605925"/>
              <a:gd name="connsiteX92" fmla="*/ 41856 w 145135"/>
              <a:gd name="connsiteY92" fmla="*/ 685800 h 1605925"/>
              <a:gd name="connsiteX93" fmla="*/ 45076 w 145135"/>
              <a:gd name="connsiteY93" fmla="*/ 695459 h 1605925"/>
              <a:gd name="connsiteX94" fmla="*/ 54735 w 145135"/>
              <a:gd name="connsiteY94" fmla="*/ 698679 h 1605925"/>
              <a:gd name="connsiteX95" fmla="*/ 77273 w 145135"/>
              <a:gd name="connsiteY95" fmla="*/ 711557 h 1605925"/>
              <a:gd name="connsiteX96" fmla="*/ 112690 w 145135"/>
              <a:gd name="connsiteY96" fmla="*/ 708338 h 1605925"/>
              <a:gd name="connsiteX97" fmla="*/ 128788 w 145135"/>
              <a:gd name="connsiteY97" fmla="*/ 701898 h 1605925"/>
              <a:gd name="connsiteX98" fmla="*/ 138448 w 145135"/>
              <a:gd name="connsiteY98" fmla="*/ 698679 h 1605925"/>
              <a:gd name="connsiteX99" fmla="*/ 144887 w 145135"/>
              <a:gd name="connsiteY99" fmla="*/ 692239 h 1605925"/>
              <a:gd name="connsiteX100" fmla="*/ 141667 w 145135"/>
              <a:gd name="connsiteY100" fmla="*/ 682580 h 1605925"/>
              <a:gd name="connsiteX101" fmla="*/ 83712 w 145135"/>
              <a:gd name="connsiteY101" fmla="*/ 689019 h 1605925"/>
              <a:gd name="connsiteX102" fmla="*/ 74053 w 145135"/>
              <a:gd name="connsiteY102" fmla="*/ 695459 h 1605925"/>
              <a:gd name="connsiteX103" fmla="*/ 70834 w 145135"/>
              <a:gd name="connsiteY103" fmla="*/ 705118 h 1605925"/>
              <a:gd name="connsiteX104" fmla="*/ 54735 w 145135"/>
              <a:gd name="connsiteY104" fmla="*/ 714777 h 1605925"/>
              <a:gd name="connsiteX105" fmla="*/ 45076 w 145135"/>
              <a:gd name="connsiteY105" fmla="*/ 737315 h 1605925"/>
              <a:gd name="connsiteX106" fmla="*/ 32197 w 145135"/>
              <a:gd name="connsiteY106" fmla="*/ 756634 h 1605925"/>
              <a:gd name="connsiteX107" fmla="*/ 25757 w 145135"/>
              <a:gd name="connsiteY107" fmla="*/ 772732 h 1605925"/>
              <a:gd name="connsiteX108" fmla="*/ 35417 w 145135"/>
              <a:gd name="connsiteY108" fmla="*/ 814588 h 1605925"/>
              <a:gd name="connsiteX109" fmla="*/ 45076 w 145135"/>
              <a:gd name="connsiteY109" fmla="*/ 837127 h 1605925"/>
              <a:gd name="connsiteX110" fmla="*/ 54735 w 145135"/>
              <a:gd name="connsiteY110" fmla="*/ 840346 h 1605925"/>
              <a:gd name="connsiteX111" fmla="*/ 61174 w 145135"/>
              <a:gd name="connsiteY111" fmla="*/ 846786 h 1605925"/>
              <a:gd name="connsiteX112" fmla="*/ 112690 w 145135"/>
              <a:gd name="connsiteY112" fmla="*/ 850005 h 1605925"/>
              <a:gd name="connsiteX113" fmla="*/ 122349 w 145135"/>
              <a:gd name="connsiteY113" fmla="*/ 843566 h 1605925"/>
              <a:gd name="connsiteX114" fmla="*/ 132008 w 145135"/>
              <a:gd name="connsiteY114" fmla="*/ 824248 h 1605925"/>
              <a:gd name="connsiteX115" fmla="*/ 128788 w 145135"/>
              <a:gd name="connsiteY115" fmla="*/ 801710 h 1605925"/>
              <a:gd name="connsiteX116" fmla="*/ 119129 w 145135"/>
              <a:gd name="connsiteY116" fmla="*/ 795270 h 1605925"/>
              <a:gd name="connsiteX117" fmla="*/ 83712 w 145135"/>
              <a:gd name="connsiteY117" fmla="*/ 798490 h 1605925"/>
              <a:gd name="connsiteX118" fmla="*/ 74053 w 145135"/>
              <a:gd name="connsiteY118" fmla="*/ 804929 h 1605925"/>
              <a:gd name="connsiteX119" fmla="*/ 64394 w 145135"/>
              <a:gd name="connsiteY119" fmla="*/ 808149 h 1605925"/>
              <a:gd name="connsiteX120" fmla="*/ 51515 w 145135"/>
              <a:gd name="connsiteY120" fmla="*/ 814588 h 1605925"/>
              <a:gd name="connsiteX121" fmla="*/ 48296 w 145135"/>
              <a:gd name="connsiteY121" fmla="*/ 824248 h 1605925"/>
              <a:gd name="connsiteX122" fmla="*/ 41856 w 145135"/>
              <a:gd name="connsiteY122" fmla="*/ 840346 h 1605925"/>
              <a:gd name="connsiteX123" fmla="*/ 45076 w 145135"/>
              <a:gd name="connsiteY123" fmla="*/ 891862 h 1605925"/>
              <a:gd name="connsiteX124" fmla="*/ 67614 w 145135"/>
              <a:gd name="connsiteY124" fmla="*/ 936938 h 1605925"/>
              <a:gd name="connsiteX125" fmla="*/ 86932 w 145135"/>
              <a:gd name="connsiteY125" fmla="*/ 946597 h 1605925"/>
              <a:gd name="connsiteX126" fmla="*/ 128788 w 145135"/>
              <a:gd name="connsiteY126" fmla="*/ 949817 h 1605925"/>
              <a:gd name="connsiteX127" fmla="*/ 138448 w 145135"/>
              <a:gd name="connsiteY127" fmla="*/ 930498 h 1605925"/>
              <a:gd name="connsiteX128" fmla="*/ 132008 w 145135"/>
              <a:gd name="connsiteY128" fmla="*/ 920839 h 1605925"/>
              <a:gd name="connsiteX129" fmla="*/ 90152 w 145135"/>
              <a:gd name="connsiteY129" fmla="*/ 917619 h 1605925"/>
              <a:gd name="connsiteX130" fmla="*/ 80493 w 145135"/>
              <a:gd name="connsiteY130" fmla="*/ 920839 h 1605925"/>
              <a:gd name="connsiteX131" fmla="*/ 74053 w 145135"/>
              <a:gd name="connsiteY131" fmla="*/ 927279 h 1605925"/>
              <a:gd name="connsiteX132" fmla="*/ 64394 w 145135"/>
              <a:gd name="connsiteY132" fmla="*/ 933718 h 1605925"/>
              <a:gd name="connsiteX133" fmla="*/ 57955 w 145135"/>
              <a:gd name="connsiteY133" fmla="*/ 943377 h 1605925"/>
              <a:gd name="connsiteX134" fmla="*/ 41856 w 145135"/>
              <a:gd name="connsiteY134" fmla="*/ 959476 h 1605925"/>
              <a:gd name="connsiteX135" fmla="*/ 45076 w 145135"/>
              <a:gd name="connsiteY135" fmla="*/ 1004552 h 1605925"/>
              <a:gd name="connsiteX136" fmla="*/ 54735 w 145135"/>
              <a:gd name="connsiteY136" fmla="*/ 1010991 h 1605925"/>
              <a:gd name="connsiteX137" fmla="*/ 70834 w 145135"/>
              <a:gd name="connsiteY137" fmla="*/ 1020650 h 1605925"/>
              <a:gd name="connsiteX138" fmla="*/ 115910 w 145135"/>
              <a:gd name="connsiteY138" fmla="*/ 1014211 h 1605925"/>
              <a:gd name="connsiteX139" fmla="*/ 122349 w 145135"/>
              <a:gd name="connsiteY139" fmla="*/ 1004552 h 1605925"/>
              <a:gd name="connsiteX140" fmla="*/ 90152 w 145135"/>
              <a:gd name="connsiteY140" fmla="*/ 1010991 h 1605925"/>
              <a:gd name="connsiteX141" fmla="*/ 74053 w 145135"/>
              <a:gd name="connsiteY141" fmla="*/ 1020650 h 1605925"/>
              <a:gd name="connsiteX142" fmla="*/ 67614 w 145135"/>
              <a:gd name="connsiteY142" fmla="*/ 1027090 h 1605925"/>
              <a:gd name="connsiteX143" fmla="*/ 64394 w 145135"/>
              <a:gd name="connsiteY143" fmla="*/ 1036749 h 1605925"/>
              <a:gd name="connsiteX144" fmla="*/ 51515 w 145135"/>
              <a:gd name="connsiteY144" fmla="*/ 1052848 h 1605925"/>
              <a:gd name="connsiteX145" fmla="*/ 54735 w 145135"/>
              <a:gd name="connsiteY145" fmla="*/ 1110803 h 1605925"/>
              <a:gd name="connsiteX146" fmla="*/ 64394 w 145135"/>
              <a:gd name="connsiteY146" fmla="*/ 1114022 h 1605925"/>
              <a:gd name="connsiteX147" fmla="*/ 70834 w 145135"/>
              <a:gd name="connsiteY147" fmla="*/ 1120462 h 1605925"/>
              <a:gd name="connsiteX148" fmla="*/ 115910 w 145135"/>
              <a:gd name="connsiteY148" fmla="*/ 1114022 h 1605925"/>
              <a:gd name="connsiteX149" fmla="*/ 128788 w 145135"/>
              <a:gd name="connsiteY149" fmla="*/ 1107583 h 1605925"/>
              <a:gd name="connsiteX150" fmla="*/ 132008 w 145135"/>
              <a:gd name="connsiteY150" fmla="*/ 1097924 h 1605925"/>
              <a:gd name="connsiteX151" fmla="*/ 93372 w 145135"/>
              <a:gd name="connsiteY151" fmla="*/ 1094704 h 1605925"/>
              <a:gd name="connsiteX152" fmla="*/ 83712 w 145135"/>
              <a:gd name="connsiteY152" fmla="*/ 1101143 h 1605925"/>
              <a:gd name="connsiteX153" fmla="*/ 74053 w 145135"/>
              <a:gd name="connsiteY153" fmla="*/ 1104363 h 1605925"/>
              <a:gd name="connsiteX154" fmla="*/ 67614 w 145135"/>
              <a:gd name="connsiteY154" fmla="*/ 1110803 h 1605925"/>
              <a:gd name="connsiteX155" fmla="*/ 64394 w 145135"/>
              <a:gd name="connsiteY155" fmla="*/ 1120462 h 1605925"/>
              <a:gd name="connsiteX156" fmla="*/ 57955 w 145135"/>
              <a:gd name="connsiteY156" fmla="*/ 1130121 h 1605925"/>
              <a:gd name="connsiteX157" fmla="*/ 51515 w 145135"/>
              <a:gd name="connsiteY157" fmla="*/ 1155879 h 1605925"/>
              <a:gd name="connsiteX158" fmla="*/ 61174 w 145135"/>
              <a:gd name="connsiteY158" fmla="*/ 1223493 h 1605925"/>
              <a:gd name="connsiteX159" fmla="*/ 74053 w 145135"/>
              <a:gd name="connsiteY159" fmla="*/ 1229932 h 1605925"/>
              <a:gd name="connsiteX160" fmla="*/ 112690 w 145135"/>
              <a:gd name="connsiteY160" fmla="*/ 1220273 h 1605925"/>
              <a:gd name="connsiteX161" fmla="*/ 115910 w 145135"/>
              <a:gd name="connsiteY161" fmla="*/ 1210614 h 1605925"/>
              <a:gd name="connsiteX162" fmla="*/ 122349 w 145135"/>
              <a:gd name="connsiteY162" fmla="*/ 1204174 h 1605925"/>
              <a:gd name="connsiteX163" fmla="*/ 64394 w 145135"/>
              <a:gd name="connsiteY163" fmla="*/ 1207394 h 1605925"/>
              <a:gd name="connsiteX164" fmla="*/ 57955 w 145135"/>
              <a:gd name="connsiteY164" fmla="*/ 1213834 h 1605925"/>
              <a:gd name="connsiteX165" fmla="*/ 48296 w 145135"/>
              <a:gd name="connsiteY165" fmla="*/ 1217053 h 1605925"/>
              <a:gd name="connsiteX166" fmla="*/ 41856 w 145135"/>
              <a:gd name="connsiteY166" fmla="*/ 1226712 h 1605925"/>
              <a:gd name="connsiteX167" fmla="*/ 45076 w 145135"/>
              <a:gd name="connsiteY167" fmla="*/ 1320084 h 1605925"/>
              <a:gd name="connsiteX168" fmla="*/ 51515 w 145135"/>
              <a:gd name="connsiteY168" fmla="*/ 1326524 h 1605925"/>
              <a:gd name="connsiteX169" fmla="*/ 77273 w 145135"/>
              <a:gd name="connsiteY169" fmla="*/ 1329743 h 1605925"/>
              <a:gd name="connsiteX170" fmla="*/ 119129 w 145135"/>
              <a:gd name="connsiteY170" fmla="*/ 1323304 h 1605925"/>
              <a:gd name="connsiteX171" fmla="*/ 128788 w 145135"/>
              <a:gd name="connsiteY171" fmla="*/ 1320084 h 1605925"/>
              <a:gd name="connsiteX172" fmla="*/ 138448 w 145135"/>
              <a:gd name="connsiteY172" fmla="*/ 1294327 h 1605925"/>
              <a:gd name="connsiteX173" fmla="*/ 132008 w 145135"/>
              <a:gd name="connsiteY173" fmla="*/ 1287887 h 1605925"/>
              <a:gd name="connsiteX174" fmla="*/ 96591 w 145135"/>
              <a:gd name="connsiteY174" fmla="*/ 1284667 h 1605925"/>
              <a:gd name="connsiteX175" fmla="*/ 74053 w 145135"/>
              <a:gd name="connsiteY175" fmla="*/ 1297546 h 1605925"/>
              <a:gd name="connsiteX176" fmla="*/ 64394 w 145135"/>
              <a:gd name="connsiteY176" fmla="*/ 1300766 h 1605925"/>
              <a:gd name="connsiteX177" fmla="*/ 57955 w 145135"/>
              <a:gd name="connsiteY177" fmla="*/ 1313645 h 1605925"/>
              <a:gd name="connsiteX178" fmla="*/ 54735 w 145135"/>
              <a:gd name="connsiteY178" fmla="*/ 1323304 h 1605925"/>
              <a:gd name="connsiteX179" fmla="*/ 41856 w 145135"/>
              <a:gd name="connsiteY179" fmla="*/ 1332963 h 1605925"/>
              <a:gd name="connsiteX180" fmla="*/ 45076 w 145135"/>
              <a:gd name="connsiteY180" fmla="*/ 1400577 h 1605925"/>
              <a:gd name="connsiteX181" fmla="*/ 54735 w 145135"/>
              <a:gd name="connsiteY181" fmla="*/ 1416676 h 1605925"/>
              <a:gd name="connsiteX182" fmla="*/ 64394 w 145135"/>
              <a:gd name="connsiteY182" fmla="*/ 1419896 h 1605925"/>
              <a:gd name="connsiteX183" fmla="*/ 112690 w 145135"/>
              <a:gd name="connsiteY183" fmla="*/ 1407017 h 1605925"/>
              <a:gd name="connsiteX184" fmla="*/ 115910 w 145135"/>
              <a:gd name="connsiteY184" fmla="*/ 1397357 h 1605925"/>
              <a:gd name="connsiteX185" fmla="*/ 109470 w 145135"/>
              <a:gd name="connsiteY185" fmla="*/ 1381259 h 1605925"/>
              <a:gd name="connsiteX186" fmla="*/ 99811 w 145135"/>
              <a:gd name="connsiteY186" fmla="*/ 1378039 h 1605925"/>
              <a:gd name="connsiteX187" fmla="*/ 90152 w 145135"/>
              <a:gd name="connsiteY187" fmla="*/ 1371600 h 1605925"/>
              <a:gd name="connsiteX188" fmla="*/ 48296 w 145135"/>
              <a:gd name="connsiteY188" fmla="*/ 1378039 h 1605925"/>
              <a:gd name="connsiteX189" fmla="*/ 41856 w 145135"/>
              <a:gd name="connsiteY189" fmla="*/ 1384479 h 1605925"/>
              <a:gd name="connsiteX190" fmla="*/ 45076 w 145135"/>
              <a:gd name="connsiteY190" fmla="*/ 1468191 h 1605925"/>
              <a:gd name="connsiteX191" fmla="*/ 61174 w 145135"/>
              <a:gd name="connsiteY191" fmla="*/ 1481070 h 1605925"/>
              <a:gd name="connsiteX192" fmla="*/ 80493 w 145135"/>
              <a:gd name="connsiteY192" fmla="*/ 1493949 h 1605925"/>
              <a:gd name="connsiteX193" fmla="*/ 122349 w 145135"/>
              <a:gd name="connsiteY193" fmla="*/ 1484290 h 1605925"/>
              <a:gd name="connsiteX194" fmla="*/ 138448 w 145135"/>
              <a:gd name="connsiteY194" fmla="*/ 1468191 h 1605925"/>
              <a:gd name="connsiteX195" fmla="*/ 135228 w 145135"/>
              <a:gd name="connsiteY195" fmla="*/ 1458532 h 1605925"/>
              <a:gd name="connsiteX196" fmla="*/ 125569 w 145135"/>
              <a:gd name="connsiteY196" fmla="*/ 1455312 h 1605925"/>
              <a:gd name="connsiteX197" fmla="*/ 80493 w 145135"/>
              <a:gd name="connsiteY197" fmla="*/ 1461752 h 1605925"/>
              <a:gd name="connsiteX198" fmla="*/ 70834 w 145135"/>
              <a:gd name="connsiteY198" fmla="*/ 1464972 h 1605925"/>
              <a:gd name="connsiteX199" fmla="*/ 57955 w 145135"/>
              <a:gd name="connsiteY199" fmla="*/ 1484290 h 1605925"/>
              <a:gd name="connsiteX200" fmla="*/ 51515 w 145135"/>
              <a:gd name="connsiteY200" fmla="*/ 1493949 h 1605925"/>
              <a:gd name="connsiteX201" fmla="*/ 54735 w 145135"/>
              <a:gd name="connsiteY201" fmla="*/ 1526146 h 1605925"/>
              <a:gd name="connsiteX202" fmla="*/ 64394 w 145135"/>
              <a:gd name="connsiteY202" fmla="*/ 1529366 h 1605925"/>
              <a:gd name="connsiteX203" fmla="*/ 122349 w 145135"/>
              <a:gd name="connsiteY203" fmla="*/ 1522927 h 1605925"/>
              <a:gd name="connsiteX204" fmla="*/ 119129 w 145135"/>
              <a:gd name="connsiteY204" fmla="*/ 1513267 h 1605925"/>
              <a:gd name="connsiteX205" fmla="*/ 61174 w 145135"/>
              <a:gd name="connsiteY205" fmla="*/ 1526146 h 1605925"/>
              <a:gd name="connsiteX206" fmla="*/ 48296 w 145135"/>
              <a:gd name="connsiteY206" fmla="*/ 1539025 h 1605925"/>
              <a:gd name="connsiteX207" fmla="*/ 35417 w 145135"/>
              <a:gd name="connsiteY207" fmla="*/ 1555124 h 1605925"/>
              <a:gd name="connsiteX208" fmla="*/ 38636 w 145135"/>
              <a:gd name="connsiteY208" fmla="*/ 1603419 h 1605925"/>
              <a:gd name="connsiteX209" fmla="*/ 74053 w 145135"/>
              <a:gd name="connsiteY209" fmla="*/ 1600200 h 1605925"/>
              <a:gd name="connsiteX210" fmla="*/ 86932 w 145135"/>
              <a:gd name="connsiteY210" fmla="*/ 1596980 h 160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45135" h="1605925">
                <a:moveTo>
                  <a:pt x="74053" y="0"/>
                </a:moveTo>
                <a:cubicBezTo>
                  <a:pt x="66540" y="2146"/>
                  <a:pt x="58769" y="3537"/>
                  <a:pt x="51515" y="6439"/>
                </a:cubicBezTo>
                <a:cubicBezTo>
                  <a:pt x="32194" y="14167"/>
                  <a:pt x="50444" y="10517"/>
                  <a:pt x="35417" y="22538"/>
                </a:cubicBezTo>
                <a:cubicBezTo>
                  <a:pt x="32767" y="24658"/>
                  <a:pt x="28977" y="24684"/>
                  <a:pt x="25757" y="25757"/>
                </a:cubicBezTo>
                <a:cubicBezTo>
                  <a:pt x="24684" y="30050"/>
                  <a:pt x="25110" y="35035"/>
                  <a:pt x="22538" y="38636"/>
                </a:cubicBezTo>
                <a:cubicBezTo>
                  <a:pt x="607" y="69342"/>
                  <a:pt x="15364" y="31183"/>
                  <a:pt x="6439" y="57955"/>
                </a:cubicBezTo>
                <a:cubicBezTo>
                  <a:pt x="8586" y="66541"/>
                  <a:pt x="10550" y="75174"/>
                  <a:pt x="12879" y="83712"/>
                </a:cubicBezTo>
                <a:cubicBezTo>
                  <a:pt x="13772" y="86986"/>
                  <a:pt x="14352" y="90462"/>
                  <a:pt x="16098" y="93372"/>
                </a:cubicBezTo>
                <a:cubicBezTo>
                  <a:pt x="18664" y="97649"/>
                  <a:pt x="28438" y="104371"/>
                  <a:pt x="32197" y="106250"/>
                </a:cubicBezTo>
                <a:cubicBezTo>
                  <a:pt x="35233" y="107768"/>
                  <a:pt x="38636" y="108397"/>
                  <a:pt x="41856" y="109470"/>
                </a:cubicBezTo>
                <a:cubicBezTo>
                  <a:pt x="44003" y="111617"/>
                  <a:pt x="45660" y="114404"/>
                  <a:pt x="48296" y="115910"/>
                </a:cubicBezTo>
                <a:cubicBezTo>
                  <a:pt x="70357" y="128516"/>
                  <a:pt x="79542" y="121267"/>
                  <a:pt x="109470" y="119129"/>
                </a:cubicBezTo>
                <a:cubicBezTo>
                  <a:pt x="110543" y="115909"/>
                  <a:pt x="113248" y="112818"/>
                  <a:pt x="112690" y="109470"/>
                </a:cubicBezTo>
                <a:cubicBezTo>
                  <a:pt x="111348" y="101421"/>
                  <a:pt x="102225" y="97128"/>
                  <a:pt x="96591" y="93372"/>
                </a:cubicBezTo>
                <a:cubicBezTo>
                  <a:pt x="88005" y="94445"/>
                  <a:pt x="79347" y="95043"/>
                  <a:pt x="70834" y="96591"/>
                </a:cubicBezTo>
                <a:cubicBezTo>
                  <a:pt x="55125" y="99447"/>
                  <a:pt x="66709" y="99738"/>
                  <a:pt x="51515" y="106250"/>
                </a:cubicBezTo>
                <a:cubicBezTo>
                  <a:pt x="47448" y="107993"/>
                  <a:pt x="42929" y="108397"/>
                  <a:pt x="38636" y="109470"/>
                </a:cubicBezTo>
                <a:cubicBezTo>
                  <a:pt x="35416" y="111617"/>
                  <a:pt x="31394" y="112888"/>
                  <a:pt x="28977" y="115910"/>
                </a:cubicBezTo>
                <a:cubicBezTo>
                  <a:pt x="26857" y="118560"/>
                  <a:pt x="28157" y="123169"/>
                  <a:pt x="25757" y="125569"/>
                </a:cubicBezTo>
                <a:cubicBezTo>
                  <a:pt x="22363" y="128963"/>
                  <a:pt x="17172" y="129862"/>
                  <a:pt x="12879" y="132008"/>
                </a:cubicBezTo>
                <a:cubicBezTo>
                  <a:pt x="3756" y="159375"/>
                  <a:pt x="16480" y="126004"/>
                  <a:pt x="3219" y="148107"/>
                </a:cubicBezTo>
                <a:cubicBezTo>
                  <a:pt x="1473" y="151017"/>
                  <a:pt x="1073" y="154546"/>
                  <a:pt x="0" y="157766"/>
                </a:cubicBezTo>
                <a:cubicBezTo>
                  <a:pt x="1082" y="162636"/>
                  <a:pt x="5117" y="191860"/>
                  <a:pt x="12879" y="199622"/>
                </a:cubicBezTo>
                <a:cubicBezTo>
                  <a:pt x="15279" y="202022"/>
                  <a:pt x="19502" y="201324"/>
                  <a:pt x="22538" y="202842"/>
                </a:cubicBezTo>
                <a:cubicBezTo>
                  <a:pt x="30663" y="206905"/>
                  <a:pt x="32646" y="209730"/>
                  <a:pt x="38636" y="215721"/>
                </a:cubicBezTo>
                <a:cubicBezTo>
                  <a:pt x="98761" y="205111"/>
                  <a:pt x="75205" y="209696"/>
                  <a:pt x="109470" y="202842"/>
                </a:cubicBezTo>
                <a:cubicBezTo>
                  <a:pt x="113638" y="198675"/>
                  <a:pt x="120174" y="194060"/>
                  <a:pt x="119129" y="186743"/>
                </a:cubicBezTo>
                <a:cubicBezTo>
                  <a:pt x="118450" y="181992"/>
                  <a:pt x="114836" y="178158"/>
                  <a:pt x="112690" y="173865"/>
                </a:cubicBezTo>
                <a:cubicBezTo>
                  <a:pt x="93377" y="176279"/>
                  <a:pt x="82432" y="176309"/>
                  <a:pt x="64394" y="183524"/>
                </a:cubicBezTo>
                <a:cubicBezTo>
                  <a:pt x="60801" y="184961"/>
                  <a:pt x="58196" y="188233"/>
                  <a:pt x="54735" y="189963"/>
                </a:cubicBezTo>
                <a:cubicBezTo>
                  <a:pt x="51699" y="191481"/>
                  <a:pt x="48296" y="192110"/>
                  <a:pt x="45076" y="193183"/>
                </a:cubicBezTo>
                <a:lnTo>
                  <a:pt x="28977" y="209281"/>
                </a:lnTo>
                <a:lnTo>
                  <a:pt x="22538" y="215721"/>
                </a:lnTo>
                <a:cubicBezTo>
                  <a:pt x="21465" y="218941"/>
                  <a:pt x="20836" y="222344"/>
                  <a:pt x="19318" y="225380"/>
                </a:cubicBezTo>
                <a:cubicBezTo>
                  <a:pt x="15256" y="233504"/>
                  <a:pt x="12429" y="235489"/>
                  <a:pt x="6439" y="241479"/>
                </a:cubicBezTo>
                <a:cubicBezTo>
                  <a:pt x="5366" y="250065"/>
                  <a:pt x="2807" y="258593"/>
                  <a:pt x="3219" y="267236"/>
                </a:cubicBezTo>
                <a:cubicBezTo>
                  <a:pt x="4572" y="295639"/>
                  <a:pt x="6542" y="299742"/>
                  <a:pt x="12879" y="318752"/>
                </a:cubicBezTo>
                <a:cubicBezTo>
                  <a:pt x="38637" y="317679"/>
                  <a:pt x="64438" y="317369"/>
                  <a:pt x="90152" y="315532"/>
                </a:cubicBezTo>
                <a:cubicBezTo>
                  <a:pt x="94566" y="315217"/>
                  <a:pt x="98964" y="314055"/>
                  <a:pt x="103031" y="312312"/>
                </a:cubicBezTo>
                <a:cubicBezTo>
                  <a:pt x="106588" y="310788"/>
                  <a:pt x="109470" y="308019"/>
                  <a:pt x="112690" y="305873"/>
                </a:cubicBezTo>
                <a:cubicBezTo>
                  <a:pt x="117947" y="297987"/>
                  <a:pt x="124226" y="293730"/>
                  <a:pt x="115910" y="283335"/>
                </a:cubicBezTo>
                <a:cubicBezTo>
                  <a:pt x="113790" y="280685"/>
                  <a:pt x="109470" y="281188"/>
                  <a:pt x="106250" y="280115"/>
                </a:cubicBezTo>
                <a:cubicBezTo>
                  <a:pt x="92298" y="282262"/>
                  <a:pt x="78089" y="283131"/>
                  <a:pt x="64394" y="286555"/>
                </a:cubicBezTo>
                <a:cubicBezTo>
                  <a:pt x="60640" y="287494"/>
                  <a:pt x="58196" y="291264"/>
                  <a:pt x="54735" y="292994"/>
                </a:cubicBezTo>
                <a:cubicBezTo>
                  <a:pt x="51699" y="294512"/>
                  <a:pt x="48296" y="295141"/>
                  <a:pt x="45076" y="296214"/>
                </a:cubicBezTo>
                <a:cubicBezTo>
                  <a:pt x="42929" y="298360"/>
                  <a:pt x="41006" y="300757"/>
                  <a:pt x="38636" y="302653"/>
                </a:cubicBezTo>
                <a:cubicBezTo>
                  <a:pt x="35614" y="305070"/>
                  <a:pt x="31713" y="306357"/>
                  <a:pt x="28977" y="309093"/>
                </a:cubicBezTo>
                <a:cubicBezTo>
                  <a:pt x="19751" y="318319"/>
                  <a:pt x="24555" y="317938"/>
                  <a:pt x="19318" y="328411"/>
                </a:cubicBezTo>
                <a:cubicBezTo>
                  <a:pt x="17588" y="331872"/>
                  <a:pt x="15025" y="334850"/>
                  <a:pt x="12879" y="338070"/>
                </a:cubicBezTo>
                <a:cubicBezTo>
                  <a:pt x="7781" y="363559"/>
                  <a:pt x="8049" y="351487"/>
                  <a:pt x="16098" y="386366"/>
                </a:cubicBezTo>
                <a:cubicBezTo>
                  <a:pt x="16861" y="389673"/>
                  <a:pt x="16668" y="393905"/>
                  <a:pt x="19318" y="396025"/>
                </a:cubicBezTo>
                <a:cubicBezTo>
                  <a:pt x="22773" y="398789"/>
                  <a:pt x="27904" y="398172"/>
                  <a:pt x="32197" y="399245"/>
                </a:cubicBezTo>
                <a:cubicBezTo>
                  <a:pt x="38636" y="403538"/>
                  <a:pt x="43926" y="410607"/>
                  <a:pt x="51515" y="412124"/>
                </a:cubicBezTo>
                <a:cubicBezTo>
                  <a:pt x="77317" y="417283"/>
                  <a:pt x="62272" y="414156"/>
                  <a:pt x="96591" y="421783"/>
                </a:cubicBezTo>
                <a:cubicBezTo>
                  <a:pt x="100884" y="420710"/>
                  <a:pt x="105215" y="419779"/>
                  <a:pt x="109470" y="418563"/>
                </a:cubicBezTo>
                <a:cubicBezTo>
                  <a:pt x="112733" y="417631"/>
                  <a:pt x="117009" y="417993"/>
                  <a:pt x="119129" y="415343"/>
                </a:cubicBezTo>
                <a:cubicBezTo>
                  <a:pt x="121893" y="411888"/>
                  <a:pt x="121133" y="406720"/>
                  <a:pt x="122349" y="402465"/>
                </a:cubicBezTo>
                <a:cubicBezTo>
                  <a:pt x="123282" y="399201"/>
                  <a:pt x="124496" y="396025"/>
                  <a:pt x="125569" y="392805"/>
                </a:cubicBezTo>
                <a:cubicBezTo>
                  <a:pt x="122349" y="391732"/>
                  <a:pt x="118877" y="391234"/>
                  <a:pt x="115910" y="389586"/>
                </a:cubicBezTo>
                <a:cubicBezTo>
                  <a:pt x="109144" y="385828"/>
                  <a:pt x="96591" y="376707"/>
                  <a:pt x="96591" y="376707"/>
                </a:cubicBezTo>
                <a:cubicBezTo>
                  <a:pt x="89078" y="377780"/>
                  <a:pt x="81415" y="378086"/>
                  <a:pt x="74053" y="379927"/>
                </a:cubicBezTo>
                <a:cubicBezTo>
                  <a:pt x="64176" y="382396"/>
                  <a:pt x="45076" y="389586"/>
                  <a:pt x="45076" y="389586"/>
                </a:cubicBezTo>
                <a:cubicBezTo>
                  <a:pt x="44003" y="392806"/>
                  <a:pt x="44256" y="396845"/>
                  <a:pt x="41856" y="399245"/>
                </a:cubicBezTo>
                <a:cubicBezTo>
                  <a:pt x="38462" y="402639"/>
                  <a:pt x="31308" y="401488"/>
                  <a:pt x="28977" y="405684"/>
                </a:cubicBezTo>
                <a:cubicBezTo>
                  <a:pt x="25291" y="412318"/>
                  <a:pt x="28481" y="421139"/>
                  <a:pt x="25757" y="428222"/>
                </a:cubicBezTo>
                <a:cubicBezTo>
                  <a:pt x="22979" y="435445"/>
                  <a:pt x="15327" y="440199"/>
                  <a:pt x="12879" y="447541"/>
                </a:cubicBezTo>
                <a:lnTo>
                  <a:pt x="9659" y="457200"/>
                </a:lnTo>
                <a:cubicBezTo>
                  <a:pt x="11805" y="473299"/>
                  <a:pt x="9795" y="490528"/>
                  <a:pt x="16098" y="505496"/>
                </a:cubicBezTo>
                <a:cubicBezTo>
                  <a:pt x="22113" y="519780"/>
                  <a:pt x="46993" y="520028"/>
                  <a:pt x="57955" y="521594"/>
                </a:cubicBezTo>
                <a:cubicBezTo>
                  <a:pt x="69761" y="519448"/>
                  <a:pt x="81731" y="518065"/>
                  <a:pt x="93372" y="515155"/>
                </a:cubicBezTo>
                <a:cubicBezTo>
                  <a:pt x="98979" y="513753"/>
                  <a:pt x="104059" y="510744"/>
                  <a:pt x="109470" y="508715"/>
                </a:cubicBezTo>
                <a:cubicBezTo>
                  <a:pt x="112648" y="507523"/>
                  <a:pt x="115909" y="506569"/>
                  <a:pt x="119129" y="505496"/>
                </a:cubicBezTo>
                <a:cubicBezTo>
                  <a:pt x="124610" y="500015"/>
                  <a:pt x="141811" y="486249"/>
                  <a:pt x="122349" y="476518"/>
                </a:cubicBezTo>
                <a:cubicBezTo>
                  <a:pt x="111746" y="471217"/>
                  <a:pt x="98738" y="478665"/>
                  <a:pt x="86932" y="479738"/>
                </a:cubicBezTo>
                <a:cubicBezTo>
                  <a:pt x="62683" y="495903"/>
                  <a:pt x="93501" y="476923"/>
                  <a:pt x="64394" y="489397"/>
                </a:cubicBezTo>
                <a:cubicBezTo>
                  <a:pt x="57284" y="492444"/>
                  <a:pt x="53490" y="497082"/>
                  <a:pt x="48296" y="502276"/>
                </a:cubicBezTo>
                <a:cubicBezTo>
                  <a:pt x="47223" y="505496"/>
                  <a:pt x="46822" y="509025"/>
                  <a:pt x="45076" y="511935"/>
                </a:cubicBezTo>
                <a:cubicBezTo>
                  <a:pt x="43514" y="514538"/>
                  <a:pt x="39994" y="515659"/>
                  <a:pt x="38636" y="518374"/>
                </a:cubicBezTo>
                <a:cubicBezTo>
                  <a:pt x="27632" y="540382"/>
                  <a:pt x="35907" y="532092"/>
                  <a:pt x="28977" y="550572"/>
                </a:cubicBezTo>
                <a:cubicBezTo>
                  <a:pt x="27292" y="555066"/>
                  <a:pt x="24684" y="559157"/>
                  <a:pt x="22538" y="563450"/>
                </a:cubicBezTo>
                <a:cubicBezTo>
                  <a:pt x="23611" y="572036"/>
                  <a:pt x="24335" y="580673"/>
                  <a:pt x="25757" y="589208"/>
                </a:cubicBezTo>
                <a:cubicBezTo>
                  <a:pt x="26484" y="593573"/>
                  <a:pt x="25577" y="599254"/>
                  <a:pt x="28977" y="602087"/>
                </a:cubicBezTo>
                <a:cubicBezTo>
                  <a:pt x="33181" y="605590"/>
                  <a:pt x="39710" y="604234"/>
                  <a:pt x="45076" y="605307"/>
                </a:cubicBezTo>
                <a:cubicBezTo>
                  <a:pt x="48296" y="607453"/>
                  <a:pt x="51029" y="610634"/>
                  <a:pt x="54735" y="611746"/>
                </a:cubicBezTo>
                <a:cubicBezTo>
                  <a:pt x="78970" y="619017"/>
                  <a:pt x="96416" y="612231"/>
                  <a:pt x="122349" y="608527"/>
                </a:cubicBezTo>
                <a:cubicBezTo>
                  <a:pt x="133565" y="601049"/>
                  <a:pt x="146227" y="596987"/>
                  <a:pt x="125569" y="576329"/>
                </a:cubicBezTo>
                <a:cubicBezTo>
                  <a:pt x="121699" y="572459"/>
                  <a:pt x="114750" y="578109"/>
                  <a:pt x="109470" y="579549"/>
                </a:cubicBezTo>
                <a:cubicBezTo>
                  <a:pt x="69381" y="590482"/>
                  <a:pt x="110868" y="582535"/>
                  <a:pt x="70834" y="589208"/>
                </a:cubicBezTo>
                <a:cubicBezTo>
                  <a:pt x="66541" y="591355"/>
                  <a:pt x="62122" y="593267"/>
                  <a:pt x="57955" y="595648"/>
                </a:cubicBezTo>
                <a:cubicBezTo>
                  <a:pt x="54595" y="597568"/>
                  <a:pt x="51757" y="600357"/>
                  <a:pt x="48296" y="602087"/>
                </a:cubicBezTo>
                <a:cubicBezTo>
                  <a:pt x="45260" y="603605"/>
                  <a:pt x="41856" y="604234"/>
                  <a:pt x="38636" y="605307"/>
                </a:cubicBezTo>
                <a:cubicBezTo>
                  <a:pt x="29708" y="636556"/>
                  <a:pt x="28461" y="631181"/>
                  <a:pt x="35417" y="672921"/>
                </a:cubicBezTo>
                <a:cubicBezTo>
                  <a:pt x="36206" y="677655"/>
                  <a:pt x="39965" y="681388"/>
                  <a:pt x="41856" y="685800"/>
                </a:cubicBezTo>
                <a:cubicBezTo>
                  <a:pt x="43193" y="688919"/>
                  <a:pt x="42676" y="693059"/>
                  <a:pt x="45076" y="695459"/>
                </a:cubicBezTo>
                <a:cubicBezTo>
                  <a:pt x="47476" y="697859"/>
                  <a:pt x="51616" y="697342"/>
                  <a:pt x="54735" y="698679"/>
                </a:cubicBezTo>
                <a:cubicBezTo>
                  <a:pt x="66175" y="703582"/>
                  <a:pt x="67571" y="705089"/>
                  <a:pt x="77273" y="711557"/>
                </a:cubicBezTo>
                <a:cubicBezTo>
                  <a:pt x="89079" y="710484"/>
                  <a:pt x="101039" y="710523"/>
                  <a:pt x="112690" y="708338"/>
                </a:cubicBezTo>
                <a:cubicBezTo>
                  <a:pt x="118370" y="707273"/>
                  <a:pt x="123377" y="703927"/>
                  <a:pt x="128788" y="701898"/>
                </a:cubicBezTo>
                <a:cubicBezTo>
                  <a:pt x="131966" y="700706"/>
                  <a:pt x="135228" y="699752"/>
                  <a:pt x="138448" y="698679"/>
                </a:cubicBezTo>
                <a:cubicBezTo>
                  <a:pt x="140594" y="696532"/>
                  <a:pt x="144292" y="695216"/>
                  <a:pt x="144887" y="692239"/>
                </a:cubicBezTo>
                <a:cubicBezTo>
                  <a:pt x="145552" y="688911"/>
                  <a:pt x="145015" y="683138"/>
                  <a:pt x="141667" y="682580"/>
                </a:cubicBezTo>
                <a:cubicBezTo>
                  <a:pt x="134459" y="681379"/>
                  <a:pt x="95088" y="687394"/>
                  <a:pt x="83712" y="689019"/>
                </a:cubicBezTo>
                <a:cubicBezTo>
                  <a:pt x="80492" y="691166"/>
                  <a:pt x="76470" y="692437"/>
                  <a:pt x="74053" y="695459"/>
                </a:cubicBezTo>
                <a:cubicBezTo>
                  <a:pt x="71933" y="698109"/>
                  <a:pt x="72580" y="702208"/>
                  <a:pt x="70834" y="705118"/>
                </a:cubicBezTo>
                <a:cubicBezTo>
                  <a:pt x="66415" y="712483"/>
                  <a:pt x="62331" y="712245"/>
                  <a:pt x="54735" y="714777"/>
                </a:cubicBezTo>
                <a:cubicBezTo>
                  <a:pt x="31296" y="749937"/>
                  <a:pt x="65869" y="695729"/>
                  <a:pt x="45076" y="737315"/>
                </a:cubicBezTo>
                <a:cubicBezTo>
                  <a:pt x="41615" y="744237"/>
                  <a:pt x="36490" y="750194"/>
                  <a:pt x="32197" y="756634"/>
                </a:cubicBezTo>
                <a:cubicBezTo>
                  <a:pt x="28991" y="761443"/>
                  <a:pt x="27904" y="767366"/>
                  <a:pt x="25757" y="772732"/>
                </a:cubicBezTo>
                <a:cubicBezTo>
                  <a:pt x="32276" y="824883"/>
                  <a:pt x="24038" y="776658"/>
                  <a:pt x="35417" y="814588"/>
                </a:cubicBezTo>
                <a:cubicBezTo>
                  <a:pt x="38839" y="825994"/>
                  <a:pt x="34984" y="831072"/>
                  <a:pt x="45076" y="837127"/>
                </a:cubicBezTo>
                <a:cubicBezTo>
                  <a:pt x="47986" y="838873"/>
                  <a:pt x="51515" y="839273"/>
                  <a:pt x="54735" y="840346"/>
                </a:cubicBezTo>
                <a:cubicBezTo>
                  <a:pt x="56881" y="842493"/>
                  <a:pt x="58538" y="845280"/>
                  <a:pt x="61174" y="846786"/>
                </a:cubicBezTo>
                <a:cubicBezTo>
                  <a:pt x="81262" y="858265"/>
                  <a:pt x="85910" y="852440"/>
                  <a:pt x="112690" y="850005"/>
                </a:cubicBezTo>
                <a:cubicBezTo>
                  <a:pt x="115910" y="847859"/>
                  <a:pt x="119613" y="846302"/>
                  <a:pt x="122349" y="843566"/>
                </a:cubicBezTo>
                <a:cubicBezTo>
                  <a:pt x="128589" y="837326"/>
                  <a:pt x="129389" y="832103"/>
                  <a:pt x="132008" y="824248"/>
                </a:cubicBezTo>
                <a:cubicBezTo>
                  <a:pt x="130935" y="816735"/>
                  <a:pt x="131870" y="808645"/>
                  <a:pt x="128788" y="801710"/>
                </a:cubicBezTo>
                <a:cubicBezTo>
                  <a:pt x="127216" y="798174"/>
                  <a:pt x="122989" y="795546"/>
                  <a:pt x="119129" y="795270"/>
                </a:cubicBezTo>
                <a:cubicBezTo>
                  <a:pt x="107305" y="794425"/>
                  <a:pt x="95518" y="797417"/>
                  <a:pt x="83712" y="798490"/>
                </a:cubicBezTo>
                <a:cubicBezTo>
                  <a:pt x="80492" y="800636"/>
                  <a:pt x="77514" y="803199"/>
                  <a:pt x="74053" y="804929"/>
                </a:cubicBezTo>
                <a:cubicBezTo>
                  <a:pt x="71017" y="806447"/>
                  <a:pt x="67513" y="806812"/>
                  <a:pt x="64394" y="808149"/>
                </a:cubicBezTo>
                <a:cubicBezTo>
                  <a:pt x="59982" y="810040"/>
                  <a:pt x="55808" y="812442"/>
                  <a:pt x="51515" y="814588"/>
                </a:cubicBezTo>
                <a:cubicBezTo>
                  <a:pt x="50442" y="817808"/>
                  <a:pt x="49488" y="821070"/>
                  <a:pt x="48296" y="824248"/>
                </a:cubicBezTo>
                <a:cubicBezTo>
                  <a:pt x="46267" y="829659"/>
                  <a:pt x="42131" y="834573"/>
                  <a:pt x="41856" y="840346"/>
                </a:cubicBezTo>
                <a:cubicBezTo>
                  <a:pt x="41038" y="857532"/>
                  <a:pt x="42358" y="874873"/>
                  <a:pt x="45076" y="891862"/>
                </a:cubicBezTo>
                <a:cubicBezTo>
                  <a:pt x="47511" y="907078"/>
                  <a:pt x="54715" y="926619"/>
                  <a:pt x="67614" y="936938"/>
                </a:cubicBezTo>
                <a:cubicBezTo>
                  <a:pt x="76529" y="944070"/>
                  <a:pt x="76731" y="943196"/>
                  <a:pt x="86932" y="946597"/>
                </a:cubicBezTo>
                <a:cubicBezTo>
                  <a:pt x="100122" y="959785"/>
                  <a:pt x="96723" y="959683"/>
                  <a:pt x="128788" y="949817"/>
                </a:cubicBezTo>
                <a:cubicBezTo>
                  <a:pt x="133424" y="948390"/>
                  <a:pt x="137237" y="934131"/>
                  <a:pt x="138448" y="930498"/>
                </a:cubicBezTo>
                <a:cubicBezTo>
                  <a:pt x="136301" y="927278"/>
                  <a:pt x="134744" y="923575"/>
                  <a:pt x="132008" y="920839"/>
                </a:cubicBezTo>
                <a:cubicBezTo>
                  <a:pt x="119021" y="907853"/>
                  <a:pt x="110460" y="915589"/>
                  <a:pt x="90152" y="917619"/>
                </a:cubicBezTo>
                <a:cubicBezTo>
                  <a:pt x="86932" y="918692"/>
                  <a:pt x="83403" y="919093"/>
                  <a:pt x="80493" y="920839"/>
                </a:cubicBezTo>
                <a:cubicBezTo>
                  <a:pt x="77890" y="922401"/>
                  <a:pt x="76424" y="925383"/>
                  <a:pt x="74053" y="927279"/>
                </a:cubicBezTo>
                <a:cubicBezTo>
                  <a:pt x="71031" y="929696"/>
                  <a:pt x="67614" y="931572"/>
                  <a:pt x="64394" y="933718"/>
                </a:cubicBezTo>
                <a:cubicBezTo>
                  <a:pt x="62248" y="936938"/>
                  <a:pt x="60691" y="940641"/>
                  <a:pt x="57955" y="943377"/>
                </a:cubicBezTo>
                <a:cubicBezTo>
                  <a:pt x="36487" y="964846"/>
                  <a:pt x="59032" y="933715"/>
                  <a:pt x="41856" y="959476"/>
                </a:cubicBezTo>
                <a:cubicBezTo>
                  <a:pt x="38043" y="978541"/>
                  <a:pt x="35012" y="982413"/>
                  <a:pt x="45076" y="1004552"/>
                </a:cubicBezTo>
                <a:cubicBezTo>
                  <a:pt x="46677" y="1008075"/>
                  <a:pt x="51713" y="1008574"/>
                  <a:pt x="54735" y="1010991"/>
                </a:cubicBezTo>
                <a:cubicBezTo>
                  <a:pt x="67363" y="1021094"/>
                  <a:pt x="54057" y="1015060"/>
                  <a:pt x="70834" y="1020650"/>
                </a:cubicBezTo>
                <a:cubicBezTo>
                  <a:pt x="85859" y="1018504"/>
                  <a:pt x="101423" y="1018738"/>
                  <a:pt x="115910" y="1014211"/>
                </a:cubicBezTo>
                <a:cubicBezTo>
                  <a:pt x="119603" y="1013057"/>
                  <a:pt x="126189" y="1005032"/>
                  <a:pt x="122349" y="1004552"/>
                </a:cubicBezTo>
                <a:cubicBezTo>
                  <a:pt x="111489" y="1003194"/>
                  <a:pt x="100884" y="1008845"/>
                  <a:pt x="90152" y="1010991"/>
                </a:cubicBezTo>
                <a:cubicBezTo>
                  <a:pt x="73832" y="1027311"/>
                  <a:pt x="94954" y="1008109"/>
                  <a:pt x="74053" y="1020650"/>
                </a:cubicBezTo>
                <a:cubicBezTo>
                  <a:pt x="71450" y="1022212"/>
                  <a:pt x="69760" y="1024943"/>
                  <a:pt x="67614" y="1027090"/>
                </a:cubicBezTo>
                <a:cubicBezTo>
                  <a:pt x="66541" y="1030310"/>
                  <a:pt x="65912" y="1033713"/>
                  <a:pt x="64394" y="1036749"/>
                </a:cubicBezTo>
                <a:cubicBezTo>
                  <a:pt x="60332" y="1044873"/>
                  <a:pt x="57505" y="1046858"/>
                  <a:pt x="51515" y="1052848"/>
                </a:cubicBezTo>
                <a:cubicBezTo>
                  <a:pt x="46865" y="1076102"/>
                  <a:pt x="44015" y="1080786"/>
                  <a:pt x="54735" y="1110803"/>
                </a:cubicBezTo>
                <a:cubicBezTo>
                  <a:pt x="55876" y="1113999"/>
                  <a:pt x="61174" y="1112949"/>
                  <a:pt x="64394" y="1114022"/>
                </a:cubicBezTo>
                <a:cubicBezTo>
                  <a:pt x="66541" y="1116169"/>
                  <a:pt x="67807" y="1120229"/>
                  <a:pt x="70834" y="1120462"/>
                </a:cubicBezTo>
                <a:cubicBezTo>
                  <a:pt x="82993" y="1121397"/>
                  <a:pt x="102631" y="1119713"/>
                  <a:pt x="115910" y="1114022"/>
                </a:cubicBezTo>
                <a:cubicBezTo>
                  <a:pt x="120321" y="1112131"/>
                  <a:pt x="124495" y="1109729"/>
                  <a:pt x="128788" y="1107583"/>
                </a:cubicBezTo>
                <a:cubicBezTo>
                  <a:pt x="129861" y="1104363"/>
                  <a:pt x="132566" y="1101272"/>
                  <a:pt x="132008" y="1097924"/>
                </a:cubicBezTo>
                <a:cubicBezTo>
                  <a:pt x="128578" y="1077342"/>
                  <a:pt x="103680" y="1092643"/>
                  <a:pt x="93372" y="1094704"/>
                </a:cubicBezTo>
                <a:cubicBezTo>
                  <a:pt x="90152" y="1096850"/>
                  <a:pt x="87173" y="1099412"/>
                  <a:pt x="83712" y="1101143"/>
                </a:cubicBezTo>
                <a:cubicBezTo>
                  <a:pt x="80676" y="1102661"/>
                  <a:pt x="76963" y="1102617"/>
                  <a:pt x="74053" y="1104363"/>
                </a:cubicBezTo>
                <a:cubicBezTo>
                  <a:pt x="71450" y="1105925"/>
                  <a:pt x="69760" y="1108656"/>
                  <a:pt x="67614" y="1110803"/>
                </a:cubicBezTo>
                <a:cubicBezTo>
                  <a:pt x="66541" y="1114023"/>
                  <a:pt x="65912" y="1117426"/>
                  <a:pt x="64394" y="1120462"/>
                </a:cubicBezTo>
                <a:cubicBezTo>
                  <a:pt x="62664" y="1123923"/>
                  <a:pt x="59277" y="1126484"/>
                  <a:pt x="57955" y="1130121"/>
                </a:cubicBezTo>
                <a:cubicBezTo>
                  <a:pt x="54930" y="1138438"/>
                  <a:pt x="53662" y="1147293"/>
                  <a:pt x="51515" y="1155879"/>
                </a:cubicBezTo>
                <a:cubicBezTo>
                  <a:pt x="51615" y="1157672"/>
                  <a:pt x="44670" y="1209740"/>
                  <a:pt x="61174" y="1223493"/>
                </a:cubicBezTo>
                <a:cubicBezTo>
                  <a:pt x="64861" y="1226566"/>
                  <a:pt x="69760" y="1227786"/>
                  <a:pt x="74053" y="1229932"/>
                </a:cubicBezTo>
                <a:cubicBezTo>
                  <a:pt x="84048" y="1228821"/>
                  <a:pt x="104034" y="1231093"/>
                  <a:pt x="112690" y="1220273"/>
                </a:cubicBezTo>
                <a:cubicBezTo>
                  <a:pt x="114810" y="1217623"/>
                  <a:pt x="114164" y="1213524"/>
                  <a:pt x="115910" y="1210614"/>
                </a:cubicBezTo>
                <a:cubicBezTo>
                  <a:pt x="117472" y="1208011"/>
                  <a:pt x="120203" y="1206321"/>
                  <a:pt x="122349" y="1204174"/>
                </a:cubicBezTo>
                <a:cubicBezTo>
                  <a:pt x="97836" y="1198047"/>
                  <a:pt x="103250" y="1197680"/>
                  <a:pt x="64394" y="1207394"/>
                </a:cubicBezTo>
                <a:cubicBezTo>
                  <a:pt x="61449" y="1208130"/>
                  <a:pt x="60558" y="1212272"/>
                  <a:pt x="57955" y="1213834"/>
                </a:cubicBezTo>
                <a:cubicBezTo>
                  <a:pt x="55045" y="1215580"/>
                  <a:pt x="51516" y="1215980"/>
                  <a:pt x="48296" y="1217053"/>
                </a:cubicBezTo>
                <a:cubicBezTo>
                  <a:pt x="46149" y="1220273"/>
                  <a:pt x="42874" y="1222979"/>
                  <a:pt x="41856" y="1226712"/>
                </a:cubicBezTo>
                <a:cubicBezTo>
                  <a:pt x="34453" y="1253854"/>
                  <a:pt x="41412" y="1299016"/>
                  <a:pt x="45076" y="1320084"/>
                </a:cubicBezTo>
                <a:cubicBezTo>
                  <a:pt x="45596" y="1323075"/>
                  <a:pt x="48607" y="1325652"/>
                  <a:pt x="51515" y="1326524"/>
                </a:cubicBezTo>
                <a:cubicBezTo>
                  <a:pt x="59803" y="1329010"/>
                  <a:pt x="68687" y="1328670"/>
                  <a:pt x="77273" y="1329743"/>
                </a:cubicBezTo>
                <a:cubicBezTo>
                  <a:pt x="91225" y="1327597"/>
                  <a:pt x="105255" y="1325905"/>
                  <a:pt x="119129" y="1323304"/>
                </a:cubicBezTo>
                <a:cubicBezTo>
                  <a:pt x="122465" y="1322679"/>
                  <a:pt x="126615" y="1322691"/>
                  <a:pt x="128788" y="1320084"/>
                </a:cubicBezTo>
                <a:cubicBezTo>
                  <a:pt x="130927" y="1317517"/>
                  <a:pt x="136666" y="1299673"/>
                  <a:pt x="138448" y="1294327"/>
                </a:cubicBezTo>
                <a:cubicBezTo>
                  <a:pt x="136301" y="1292180"/>
                  <a:pt x="134379" y="1289783"/>
                  <a:pt x="132008" y="1287887"/>
                </a:cubicBezTo>
                <a:cubicBezTo>
                  <a:pt x="117580" y="1276345"/>
                  <a:pt x="120753" y="1281647"/>
                  <a:pt x="96591" y="1284667"/>
                </a:cubicBezTo>
                <a:cubicBezTo>
                  <a:pt x="86888" y="1291136"/>
                  <a:pt x="85495" y="1292642"/>
                  <a:pt x="74053" y="1297546"/>
                </a:cubicBezTo>
                <a:cubicBezTo>
                  <a:pt x="70934" y="1298883"/>
                  <a:pt x="67614" y="1299693"/>
                  <a:pt x="64394" y="1300766"/>
                </a:cubicBezTo>
                <a:cubicBezTo>
                  <a:pt x="62248" y="1305059"/>
                  <a:pt x="59846" y="1309233"/>
                  <a:pt x="57955" y="1313645"/>
                </a:cubicBezTo>
                <a:cubicBezTo>
                  <a:pt x="56618" y="1316764"/>
                  <a:pt x="56908" y="1320697"/>
                  <a:pt x="54735" y="1323304"/>
                </a:cubicBezTo>
                <a:cubicBezTo>
                  <a:pt x="51300" y="1327426"/>
                  <a:pt x="46149" y="1329743"/>
                  <a:pt x="41856" y="1332963"/>
                </a:cubicBezTo>
                <a:cubicBezTo>
                  <a:pt x="32727" y="1360348"/>
                  <a:pt x="36898" y="1343337"/>
                  <a:pt x="45076" y="1400577"/>
                </a:cubicBezTo>
                <a:cubicBezTo>
                  <a:pt x="46026" y="1407224"/>
                  <a:pt x="48786" y="1413106"/>
                  <a:pt x="54735" y="1416676"/>
                </a:cubicBezTo>
                <a:cubicBezTo>
                  <a:pt x="57645" y="1418422"/>
                  <a:pt x="61174" y="1418823"/>
                  <a:pt x="64394" y="1419896"/>
                </a:cubicBezTo>
                <a:cubicBezTo>
                  <a:pt x="69556" y="1419036"/>
                  <a:pt x="103219" y="1418856"/>
                  <a:pt x="112690" y="1407017"/>
                </a:cubicBezTo>
                <a:cubicBezTo>
                  <a:pt x="114810" y="1404367"/>
                  <a:pt x="114837" y="1400577"/>
                  <a:pt x="115910" y="1397357"/>
                </a:cubicBezTo>
                <a:cubicBezTo>
                  <a:pt x="113763" y="1391991"/>
                  <a:pt x="113170" y="1385699"/>
                  <a:pt x="109470" y="1381259"/>
                </a:cubicBezTo>
                <a:cubicBezTo>
                  <a:pt x="107297" y="1378652"/>
                  <a:pt x="102847" y="1379557"/>
                  <a:pt x="99811" y="1378039"/>
                </a:cubicBezTo>
                <a:cubicBezTo>
                  <a:pt x="96350" y="1376309"/>
                  <a:pt x="93372" y="1373746"/>
                  <a:pt x="90152" y="1371600"/>
                </a:cubicBezTo>
                <a:cubicBezTo>
                  <a:pt x="88289" y="1371786"/>
                  <a:pt x="57580" y="1372468"/>
                  <a:pt x="48296" y="1378039"/>
                </a:cubicBezTo>
                <a:cubicBezTo>
                  <a:pt x="45693" y="1379601"/>
                  <a:pt x="44003" y="1382332"/>
                  <a:pt x="41856" y="1384479"/>
                </a:cubicBezTo>
                <a:cubicBezTo>
                  <a:pt x="31285" y="1416188"/>
                  <a:pt x="34798" y="1401387"/>
                  <a:pt x="45076" y="1468191"/>
                </a:cubicBezTo>
                <a:cubicBezTo>
                  <a:pt x="46966" y="1480478"/>
                  <a:pt x="53485" y="1476798"/>
                  <a:pt x="61174" y="1481070"/>
                </a:cubicBezTo>
                <a:cubicBezTo>
                  <a:pt x="67939" y="1484829"/>
                  <a:pt x="80493" y="1493949"/>
                  <a:pt x="80493" y="1493949"/>
                </a:cubicBezTo>
                <a:cubicBezTo>
                  <a:pt x="102576" y="1491740"/>
                  <a:pt x="108725" y="1496211"/>
                  <a:pt x="122349" y="1484290"/>
                </a:cubicBezTo>
                <a:cubicBezTo>
                  <a:pt x="128060" y="1479293"/>
                  <a:pt x="138448" y="1468191"/>
                  <a:pt x="138448" y="1468191"/>
                </a:cubicBezTo>
                <a:cubicBezTo>
                  <a:pt x="137375" y="1464971"/>
                  <a:pt x="137628" y="1460932"/>
                  <a:pt x="135228" y="1458532"/>
                </a:cubicBezTo>
                <a:cubicBezTo>
                  <a:pt x="132828" y="1456132"/>
                  <a:pt x="128957" y="1455113"/>
                  <a:pt x="125569" y="1455312"/>
                </a:cubicBezTo>
                <a:cubicBezTo>
                  <a:pt x="110417" y="1456203"/>
                  <a:pt x="95518" y="1459605"/>
                  <a:pt x="80493" y="1461752"/>
                </a:cubicBezTo>
                <a:cubicBezTo>
                  <a:pt x="77273" y="1462825"/>
                  <a:pt x="73744" y="1463226"/>
                  <a:pt x="70834" y="1464972"/>
                </a:cubicBezTo>
                <a:cubicBezTo>
                  <a:pt x="63347" y="1469464"/>
                  <a:pt x="62041" y="1477140"/>
                  <a:pt x="57955" y="1484290"/>
                </a:cubicBezTo>
                <a:cubicBezTo>
                  <a:pt x="56035" y="1487650"/>
                  <a:pt x="53662" y="1490729"/>
                  <a:pt x="51515" y="1493949"/>
                </a:cubicBezTo>
                <a:cubicBezTo>
                  <a:pt x="52588" y="1504681"/>
                  <a:pt x="51049" y="1516010"/>
                  <a:pt x="54735" y="1526146"/>
                </a:cubicBezTo>
                <a:cubicBezTo>
                  <a:pt x="55895" y="1529336"/>
                  <a:pt x="61004" y="1529527"/>
                  <a:pt x="64394" y="1529366"/>
                </a:cubicBezTo>
                <a:cubicBezTo>
                  <a:pt x="83809" y="1528442"/>
                  <a:pt x="103031" y="1525073"/>
                  <a:pt x="122349" y="1522927"/>
                </a:cubicBezTo>
                <a:cubicBezTo>
                  <a:pt x="121276" y="1519707"/>
                  <a:pt x="122516" y="1513493"/>
                  <a:pt x="119129" y="1513267"/>
                </a:cubicBezTo>
                <a:cubicBezTo>
                  <a:pt x="87728" y="1511173"/>
                  <a:pt x="81802" y="1515833"/>
                  <a:pt x="61174" y="1526146"/>
                </a:cubicBezTo>
                <a:cubicBezTo>
                  <a:pt x="55451" y="1543317"/>
                  <a:pt x="62605" y="1530439"/>
                  <a:pt x="48296" y="1539025"/>
                </a:cubicBezTo>
                <a:cubicBezTo>
                  <a:pt x="43198" y="1542084"/>
                  <a:pt x="38342" y="1550736"/>
                  <a:pt x="35417" y="1555124"/>
                </a:cubicBezTo>
                <a:cubicBezTo>
                  <a:pt x="32893" y="1567742"/>
                  <a:pt x="25438" y="1594282"/>
                  <a:pt x="38636" y="1603419"/>
                </a:cubicBezTo>
                <a:cubicBezTo>
                  <a:pt x="48382" y="1610167"/>
                  <a:pt x="62247" y="1601273"/>
                  <a:pt x="74053" y="1600200"/>
                </a:cubicBezTo>
                <a:cubicBezTo>
                  <a:pt x="84730" y="1596641"/>
                  <a:pt x="80318" y="1596980"/>
                  <a:pt x="86932" y="159698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2" name="Přímá spojnice 131"/>
          <p:cNvCxnSpPr/>
          <p:nvPr/>
        </p:nvCxnSpPr>
        <p:spPr>
          <a:xfrm rot="10800000" flipH="1" flipV="1">
            <a:off x="7200615" y="2731938"/>
            <a:ext cx="52185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/>
          <p:cNvCxnSpPr>
            <a:endCxn id="150" idx="3"/>
          </p:cNvCxnSpPr>
          <p:nvPr/>
        </p:nvCxnSpPr>
        <p:spPr>
          <a:xfrm flipH="1" flipV="1">
            <a:off x="7728560" y="3708705"/>
            <a:ext cx="6963" cy="6283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/>
          <p:cNvCxnSpPr>
            <a:stCxn id="150" idx="1"/>
          </p:cNvCxnSpPr>
          <p:nvPr/>
        </p:nvCxnSpPr>
        <p:spPr>
          <a:xfrm flipH="1" flipV="1">
            <a:off x="7722469" y="2724450"/>
            <a:ext cx="6091" cy="5707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nice 136"/>
          <p:cNvCxnSpPr/>
          <p:nvPr/>
        </p:nvCxnSpPr>
        <p:spPr>
          <a:xfrm>
            <a:off x="5920975" y="3517100"/>
            <a:ext cx="704795" cy="683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8" name="Přímá spojnice 137"/>
          <p:cNvCxnSpPr/>
          <p:nvPr/>
        </p:nvCxnSpPr>
        <p:spPr>
          <a:xfrm>
            <a:off x="5922998" y="1019990"/>
            <a:ext cx="6032" cy="2510874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9" name="Přímá spojnice 138"/>
          <p:cNvCxnSpPr/>
          <p:nvPr/>
        </p:nvCxnSpPr>
        <p:spPr>
          <a:xfrm>
            <a:off x="6654655" y="1764938"/>
            <a:ext cx="5874" cy="985924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1" name="Přímá spojnice 140"/>
          <p:cNvCxnSpPr/>
          <p:nvPr/>
        </p:nvCxnSpPr>
        <p:spPr>
          <a:xfrm>
            <a:off x="6690055" y="4338610"/>
            <a:ext cx="5874" cy="916966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4" name="Přímá spojnice 143"/>
          <p:cNvCxnSpPr/>
          <p:nvPr/>
        </p:nvCxnSpPr>
        <p:spPr>
          <a:xfrm>
            <a:off x="5328448" y="3505367"/>
            <a:ext cx="17085" cy="2409796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0" name="Obdélník 149"/>
          <p:cNvSpPr/>
          <p:nvPr/>
        </p:nvSpPr>
        <p:spPr>
          <a:xfrm rot="5400000">
            <a:off x="7521824" y="3335122"/>
            <a:ext cx="413472" cy="333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" name="Vývojový diagram: ruční operace 150"/>
          <p:cNvSpPr/>
          <p:nvPr/>
        </p:nvSpPr>
        <p:spPr>
          <a:xfrm rot="5400000">
            <a:off x="7668882" y="3377660"/>
            <a:ext cx="719847" cy="227238"/>
          </a:xfrm>
          <a:prstGeom prst="flowChartManualOperat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4" name="Přímá spojnice 163"/>
          <p:cNvCxnSpPr/>
          <p:nvPr/>
        </p:nvCxnSpPr>
        <p:spPr>
          <a:xfrm>
            <a:off x="3640041" y="3501968"/>
            <a:ext cx="17085" cy="2409796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5" name="Přímá spojnice 164"/>
          <p:cNvCxnSpPr/>
          <p:nvPr/>
        </p:nvCxnSpPr>
        <p:spPr>
          <a:xfrm>
            <a:off x="3068303" y="3517100"/>
            <a:ext cx="570022" cy="341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06286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Přímá spojnice 28"/>
          <p:cNvCxnSpPr/>
          <p:nvPr/>
        </p:nvCxnSpPr>
        <p:spPr>
          <a:xfrm>
            <a:off x="4387066" y="2255865"/>
            <a:ext cx="598617" cy="0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Ovál 29"/>
          <p:cNvSpPr/>
          <p:nvPr/>
        </p:nvSpPr>
        <p:spPr>
          <a:xfrm>
            <a:off x="4811511" y="1811730"/>
            <a:ext cx="870857" cy="87085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30"/>
          <p:cNvCxnSpPr/>
          <p:nvPr/>
        </p:nvCxnSpPr>
        <p:spPr>
          <a:xfrm>
            <a:off x="4985683" y="2007672"/>
            <a:ext cx="0" cy="478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4985683" y="1872690"/>
            <a:ext cx="461554" cy="38643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4985683" y="2255865"/>
            <a:ext cx="449735" cy="369025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5447237" y="1280507"/>
            <a:ext cx="0" cy="592183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5447237" y="2621626"/>
            <a:ext cx="0" cy="592184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3" name="Přímá spojnice 122"/>
          <p:cNvCxnSpPr/>
          <p:nvPr/>
        </p:nvCxnSpPr>
        <p:spPr>
          <a:xfrm flipV="1">
            <a:off x="5447237" y="578516"/>
            <a:ext cx="2700" cy="701991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2" name="Obdélník 51"/>
          <p:cNvSpPr/>
          <p:nvPr/>
        </p:nvSpPr>
        <p:spPr>
          <a:xfrm>
            <a:off x="4299252" y="5061014"/>
            <a:ext cx="215001" cy="48730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3" name="Přímá spojnice 52"/>
          <p:cNvCxnSpPr/>
          <p:nvPr/>
        </p:nvCxnSpPr>
        <p:spPr>
          <a:xfrm flipV="1">
            <a:off x="4406752" y="5548316"/>
            <a:ext cx="0" cy="36582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4406752" y="4235975"/>
            <a:ext cx="0" cy="82503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0" name="Přímá spojnice 99"/>
          <p:cNvCxnSpPr/>
          <p:nvPr/>
        </p:nvCxnSpPr>
        <p:spPr>
          <a:xfrm flipV="1">
            <a:off x="3238051" y="589181"/>
            <a:ext cx="6044704" cy="920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1" name="Přímá spojnice 100"/>
          <p:cNvCxnSpPr/>
          <p:nvPr/>
        </p:nvCxnSpPr>
        <p:spPr>
          <a:xfrm>
            <a:off x="3052291" y="5915782"/>
            <a:ext cx="6137584" cy="1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6" name="Přímá spojnice 105"/>
          <p:cNvCxnSpPr>
            <a:endCxn id="3" idx="1"/>
          </p:cNvCxnSpPr>
          <p:nvPr/>
        </p:nvCxnSpPr>
        <p:spPr>
          <a:xfrm>
            <a:off x="5430325" y="3174366"/>
            <a:ext cx="1002871" cy="755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9" name="Přímá spojnice 108"/>
          <p:cNvCxnSpPr/>
          <p:nvPr/>
        </p:nvCxnSpPr>
        <p:spPr>
          <a:xfrm flipV="1">
            <a:off x="7806331" y="3192148"/>
            <a:ext cx="0" cy="122922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8" name="Rukopis 157"/>
              <p14:cNvContentPartPr/>
              <p14:nvPr/>
            </p14:nvContentPartPr>
            <p14:xfrm>
              <a:off x="9500915" y="1518570"/>
              <a:ext cx="113400" cy="198360"/>
            </p14:xfrm>
          </p:contentPart>
        </mc:Choice>
        <mc:Fallback>
          <p:pic>
            <p:nvPicPr>
              <p:cNvPr id="158" name="Rukopis 15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90475" y="1508130"/>
                <a:ext cx="13428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0" name="Rukopis 159"/>
              <p14:cNvContentPartPr/>
              <p14:nvPr/>
            </p14:nvContentPartPr>
            <p14:xfrm>
              <a:off x="9189875" y="6457410"/>
              <a:ext cx="185760" cy="19800"/>
            </p14:xfrm>
          </p:contentPart>
        </mc:Choice>
        <mc:Fallback>
          <p:pic>
            <p:nvPicPr>
              <p:cNvPr id="160" name="Rukopis 15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179435" y="6446970"/>
                <a:ext cx="206640" cy="40680"/>
              </a:xfrm>
              <a:prstGeom prst="rect">
                <a:avLst/>
              </a:prstGeom>
            </p:spPr>
          </p:pic>
        </mc:Fallback>
      </mc:AlternateContent>
      <p:cxnSp>
        <p:nvCxnSpPr>
          <p:cNvPr id="114" name="Přímá spojnice 113"/>
          <p:cNvCxnSpPr/>
          <p:nvPr/>
        </p:nvCxnSpPr>
        <p:spPr>
          <a:xfrm>
            <a:off x="4442408" y="4075473"/>
            <a:ext cx="544286" cy="0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5" name="Ovál 114"/>
          <p:cNvSpPr/>
          <p:nvPr/>
        </p:nvSpPr>
        <p:spPr>
          <a:xfrm>
            <a:off x="4812522" y="3631338"/>
            <a:ext cx="870857" cy="87085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6" name="Přímá spojnice 115"/>
          <p:cNvCxnSpPr/>
          <p:nvPr/>
        </p:nvCxnSpPr>
        <p:spPr>
          <a:xfrm>
            <a:off x="4986694" y="3827280"/>
            <a:ext cx="0" cy="478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nice 117"/>
          <p:cNvCxnSpPr/>
          <p:nvPr/>
        </p:nvCxnSpPr>
        <p:spPr>
          <a:xfrm flipV="1">
            <a:off x="4986694" y="3692299"/>
            <a:ext cx="461554" cy="38643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0" name="Přímá spojnice 119"/>
          <p:cNvCxnSpPr/>
          <p:nvPr/>
        </p:nvCxnSpPr>
        <p:spPr>
          <a:xfrm>
            <a:off x="4986694" y="4075473"/>
            <a:ext cx="449735" cy="369025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1" name="Přímá spojnice 120"/>
          <p:cNvCxnSpPr/>
          <p:nvPr/>
        </p:nvCxnSpPr>
        <p:spPr>
          <a:xfrm flipV="1">
            <a:off x="5448248" y="3100116"/>
            <a:ext cx="0" cy="59218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2" name="Přímá spojnice 121"/>
          <p:cNvCxnSpPr/>
          <p:nvPr/>
        </p:nvCxnSpPr>
        <p:spPr>
          <a:xfrm flipV="1">
            <a:off x="5447237" y="4441234"/>
            <a:ext cx="1011" cy="148113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5" name="Přímá spojnice 124"/>
          <p:cNvCxnSpPr>
            <a:stCxn id="3" idx="3"/>
          </p:cNvCxnSpPr>
          <p:nvPr/>
        </p:nvCxnSpPr>
        <p:spPr>
          <a:xfrm>
            <a:off x="6846668" y="3181918"/>
            <a:ext cx="959663" cy="620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8" name="Přímá spojnice 127"/>
          <p:cNvCxnSpPr/>
          <p:nvPr/>
        </p:nvCxnSpPr>
        <p:spPr>
          <a:xfrm flipV="1">
            <a:off x="7806331" y="1945138"/>
            <a:ext cx="0" cy="122922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Přímá spojnice 129"/>
          <p:cNvCxnSpPr/>
          <p:nvPr/>
        </p:nvCxnSpPr>
        <p:spPr>
          <a:xfrm flipH="1" flipV="1">
            <a:off x="7806329" y="4545073"/>
            <a:ext cx="2" cy="1369066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2" name="Přímá spojnice 131"/>
          <p:cNvCxnSpPr/>
          <p:nvPr/>
        </p:nvCxnSpPr>
        <p:spPr>
          <a:xfrm flipV="1">
            <a:off x="7806331" y="614874"/>
            <a:ext cx="0" cy="122922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3" name="Přímá spojnice 132"/>
          <p:cNvCxnSpPr/>
          <p:nvPr/>
        </p:nvCxnSpPr>
        <p:spPr>
          <a:xfrm>
            <a:off x="4408875" y="3177658"/>
            <a:ext cx="1041141" cy="247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4" name="Skupina 133"/>
          <p:cNvGrpSpPr/>
          <p:nvPr/>
        </p:nvGrpSpPr>
        <p:grpSpPr>
          <a:xfrm>
            <a:off x="4299252" y="2172671"/>
            <a:ext cx="215001" cy="1052657"/>
            <a:chOff x="2055845" y="1755316"/>
            <a:chExt cx="272143" cy="2205219"/>
          </a:xfrm>
        </p:grpSpPr>
        <p:sp>
          <p:nvSpPr>
            <p:cNvPr id="135" name="Obdélník 134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36" name="Přímá spojnice 135"/>
            <p:cNvCxnSpPr/>
            <p:nvPr/>
          </p:nvCxnSpPr>
          <p:spPr>
            <a:xfrm flipV="1">
              <a:off x="2191916" y="3368351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7" name="Přímá spojnice 136"/>
            <p:cNvCxnSpPr/>
            <p:nvPr/>
          </p:nvCxnSpPr>
          <p:spPr>
            <a:xfrm flipV="1">
              <a:off x="2191916" y="1755316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38" name="Skupina 137"/>
          <p:cNvGrpSpPr/>
          <p:nvPr/>
        </p:nvGrpSpPr>
        <p:grpSpPr>
          <a:xfrm>
            <a:off x="4301375" y="3181918"/>
            <a:ext cx="215001" cy="1052657"/>
            <a:chOff x="2055845" y="1755316"/>
            <a:chExt cx="272143" cy="2205219"/>
          </a:xfrm>
        </p:grpSpPr>
        <p:sp>
          <p:nvSpPr>
            <p:cNvPr id="139" name="Obdélník 138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1" name="Přímá spojnice 140"/>
            <p:cNvCxnSpPr/>
            <p:nvPr/>
          </p:nvCxnSpPr>
          <p:spPr>
            <a:xfrm flipV="1">
              <a:off x="2191916" y="3368351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2" name="Přímá spojnice 141"/>
            <p:cNvCxnSpPr/>
            <p:nvPr/>
          </p:nvCxnSpPr>
          <p:spPr>
            <a:xfrm flipV="1">
              <a:off x="2191916" y="1755316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44" name="Skupina 143"/>
          <p:cNvGrpSpPr/>
          <p:nvPr/>
        </p:nvGrpSpPr>
        <p:grpSpPr>
          <a:xfrm>
            <a:off x="4298333" y="605336"/>
            <a:ext cx="215001" cy="1590291"/>
            <a:chOff x="2055845" y="1755316"/>
            <a:chExt cx="272143" cy="3331513"/>
          </a:xfrm>
        </p:grpSpPr>
        <p:sp>
          <p:nvSpPr>
            <p:cNvPr id="146" name="Obdélník 145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8" name="Přímá spojnice 147"/>
            <p:cNvCxnSpPr/>
            <p:nvPr/>
          </p:nvCxnSpPr>
          <p:spPr>
            <a:xfrm flipV="1">
              <a:off x="2186401" y="3368355"/>
              <a:ext cx="5515" cy="1718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Přímá spojnice 149"/>
            <p:cNvCxnSpPr/>
            <p:nvPr/>
          </p:nvCxnSpPr>
          <p:spPr>
            <a:xfrm flipV="1">
              <a:off x="2191916" y="1755316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15" name="Rukopis 214"/>
              <p14:cNvContentPartPr/>
              <p14:nvPr/>
            </p14:nvContentPartPr>
            <p14:xfrm>
              <a:off x="1912475" y="1799370"/>
              <a:ext cx="895680" cy="2915280"/>
            </p14:xfrm>
          </p:contentPart>
        </mc:Choice>
        <mc:Fallback>
          <p:pic>
            <p:nvPicPr>
              <p:cNvPr id="215" name="Rukopis 21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02035" y="1788930"/>
                <a:ext cx="916560" cy="29361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Obdélník 2"/>
          <p:cNvSpPr/>
          <p:nvPr/>
        </p:nvSpPr>
        <p:spPr>
          <a:xfrm>
            <a:off x="6433196" y="3015071"/>
            <a:ext cx="413472" cy="333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1" name="Skupina 60"/>
          <p:cNvGrpSpPr/>
          <p:nvPr/>
        </p:nvGrpSpPr>
        <p:grpSpPr>
          <a:xfrm>
            <a:off x="7313109" y="4429717"/>
            <a:ext cx="986443" cy="115357"/>
            <a:chOff x="9354591" y="1979248"/>
            <a:chExt cx="986443" cy="115357"/>
          </a:xfrm>
        </p:grpSpPr>
        <p:cxnSp>
          <p:nvCxnSpPr>
            <p:cNvPr id="129" name="Přímá spojnice 128"/>
            <p:cNvCxnSpPr/>
            <p:nvPr/>
          </p:nvCxnSpPr>
          <p:spPr>
            <a:xfrm flipH="1">
              <a:off x="9354591" y="1979248"/>
              <a:ext cx="986443" cy="10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Přímá spojnice 142"/>
            <p:cNvCxnSpPr/>
            <p:nvPr/>
          </p:nvCxnSpPr>
          <p:spPr>
            <a:xfrm rot="16200000" flipV="1">
              <a:off x="9847811" y="1940101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Skupina 144"/>
          <p:cNvGrpSpPr/>
          <p:nvPr/>
        </p:nvGrpSpPr>
        <p:grpSpPr>
          <a:xfrm>
            <a:off x="3239750" y="2100642"/>
            <a:ext cx="1199835" cy="309516"/>
            <a:chOff x="1452968" y="3699534"/>
            <a:chExt cx="1199835" cy="309516"/>
          </a:xfrm>
        </p:grpSpPr>
        <p:cxnSp>
          <p:nvCxnSpPr>
            <p:cNvPr id="147" name="Přímá spojnice 146"/>
            <p:cNvCxnSpPr/>
            <p:nvPr/>
          </p:nvCxnSpPr>
          <p:spPr>
            <a:xfrm rot="10800000" flipV="1">
              <a:off x="1990936" y="3700043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Přímá spojnice 148"/>
            <p:cNvCxnSpPr/>
            <p:nvPr/>
          </p:nvCxnSpPr>
          <p:spPr>
            <a:xfrm rot="10800000">
              <a:off x="2108517" y="3854038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1" name="Přímá spojnice 150"/>
            <p:cNvCxnSpPr/>
            <p:nvPr/>
          </p:nvCxnSpPr>
          <p:spPr>
            <a:xfrm rot="10800000">
              <a:off x="1452968" y="384816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2" name="Přímá spojnice 151"/>
            <p:cNvCxnSpPr/>
            <p:nvPr/>
          </p:nvCxnSpPr>
          <p:spPr>
            <a:xfrm rot="10800000" flipV="1">
              <a:off x="2087172" y="3699534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Skupina 152"/>
          <p:cNvGrpSpPr/>
          <p:nvPr/>
        </p:nvGrpSpPr>
        <p:grpSpPr>
          <a:xfrm>
            <a:off x="7308262" y="1838571"/>
            <a:ext cx="986443" cy="115357"/>
            <a:chOff x="9354591" y="1979248"/>
            <a:chExt cx="986443" cy="115357"/>
          </a:xfrm>
        </p:grpSpPr>
        <p:cxnSp>
          <p:nvCxnSpPr>
            <p:cNvPr id="154" name="Přímá spojnice 153"/>
            <p:cNvCxnSpPr/>
            <p:nvPr/>
          </p:nvCxnSpPr>
          <p:spPr>
            <a:xfrm flipH="1">
              <a:off x="9354591" y="1979248"/>
              <a:ext cx="986443" cy="10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Přímá spojnice 154"/>
            <p:cNvCxnSpPr/>
            <p:nvPr/>
          </p:nvCxnSpPr>
          <p:spPr>
            <a:xfrm rot="16200000" flipV="1">
              <a:off x="9847811" y="1940101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Skupina 158"/>
          <p:cNvGrpSpPr/>
          <p:nvPr/>
        </p:nvGrpSpPr>
        <p:grpSpPr>
          <a:xfrm>
            <a:off x="3239904" y="3920715"/>
            <a:ext cx="1199835" cy="309516"/>
            <a:chOff x="1452968" y="3699534"/>
            <a:chExt cx="1199835" cy="309516"/>
          </a:xfrm>
        </p:grpSpPr>
        <p:cxnSp>
          <p:nvCxnSpPr>
            <p:cNvPr id="161" name="Přímá spojnice 160"/>
            <p:cNvCxnSpPr/>
            <p:nvPr/>
          </p:nvCxnSpPr>
          <p:spPr>
            <a:xfrm rot="10800000" flipV="1">
              <a:off x="1990936" y="3700043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Přímá spojnice 161"/>
            <p:cNvCxnSpPr/>
            <p:nvPr/>
          </p:nvCxnSpPr>
          <p:spPr>
            <a:xfrm rot="10800000">
              <a:off x="2108517" y="3854038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3" name="Přímá spojnice 162"/>
            <p:cNvCxnSpPr/>
            <p:nvPr/>
          </p:nvCxnSpPr>
          <p:spPr>
            <a:xfrm rot="10800000">
              <a:off x="1452968" y="384816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4" name="Přímá spojnice 163"/>
            <p:cNvCxnSpPr/>
            <p:nvPr/>
          </p:nvCxnSpPr>
          <p:spPr>
            <a:xfrm rot="10800000" flipV="1">
              <a:off x="2087172" y="3699534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Vývojový diagram: ruční operace 102"/>
          <p:cNvSpPr/>
          <p:nvPr/>
        </p:nvSpPr>
        <p:spPr>
          <a:xfrm>
            <a:off x="6269319" y="2768053"/>
            <a:ext cx="719847" cy="227238"/>
          </a:xfrm>
          <a:prstGeom prst="flowChartManualOperat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205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Přímá spojnice 28"/>
          <p:cNvCxnSpPr/>
          <p:nvPr/>
        </p:nvCxnSpPr>
        <p:spPr>
          <a:xfrm>
            <a:off x="4433958" y="2408265"/>
            <a:ext cx="598617" cy="0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Ovál 29"/>
          <p:cNvSpPr/>
          <p:nvPr/>
        </p:nvSpPr>
        <p:spPr>
          <a:xfrm>
            <a:off x="4858403" y="1964130"/>
            <a:ext cx="870857" cy="87085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30"/>
          <p:cNvCxnSpPr/>
          <p:nvPr/>
        </p:nvCxnSpPr>
        <p:spPr>
          <a:xfrm>
            <a:off x="5032575" y="2160072"/>
            <a:ext cx="0" cy="478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5032575" y="2025090"/>
            <a:ext cx="461554" cy="38643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032575" y="2408265"/>
            <a:ext cx="449735" cy="369025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5494129" y="1432907"/>
            <a:ext cx="0" cy="592183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5494129" y="2774026"/>
            <a:ext cx="0" cy="592184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3" name="Přímá spojnice 122"/>
          <p:cNvCxnSpPr/>
          <p:nvPr/>
        </p:nvCxnSpPr>
        <p:spPr>
          <a:xfrm flipV="1">
            <a:off x="5494129" y="730916"/>
            <a:ext cx="2700" cy="701991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2" name="Obdélník 51"/>
          <p:cNvSpPr/>
          <p:nvPr/>
        </p:nvSpPr>
        <p:spPr>
          <a:xfrm>
            <a:off x="4346144" y="5213414"/>
            <a:ext cx="215001" cy="48730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3" name="Přímá spojnice 52"/>
          <p:cNvCxnSpPr/>
          <p:nvPr/>
        </p:nvCxnSpPr>
        <p:spPr>
          <a:xfrm flipV="1">
            <a:off x="4453644" y="5700716"/>
            <a:ext cx="0" cy="36582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4453644" y="4388375"/>
            <a:ext cx="0" cy="82503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0" name="Přímá spojnice 99"/>
          <p:cNvCxnSpPr/>
          <p:nvPr/>
        </p:nvCxnSpPr>
        <p:spPr>
          <a:xfrm flipV="1">
            <a:off x="3284943" y="741581"/>
            <a:ext cx="6044704" cy="920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1" name="Přímá spojnice 100"/>
          <p:cNvCxnSpPr/>
          <p:nvPr/>
        </p:nvCxnSpPr>
        <p:spPr>
          <a:xfrm>
            <a:off x="3099183" y="6068182"/>
            <a:ext cx="6137584" cy="1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8" name="Rukopis 157"/>
              <p14:cNvContentPartPr/>
              <p14:nvPr/>
            </p14:nvContentPartPr>
            <p14:xfrm>
              <a:off x="9547807" y="1670970"/>
              <a:ext cx="113400" cy="198360"/>
            </p14:xfrm>
          </p:contentPart>
        </mc:Choice>
        <mc:Fallback>
          <p:pic>
            <p:nvPicPr>
              <p:cNvPr id="158" name="Rukopis 15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37367" y="1660530"/>
                <a:ext cx="13428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0" name="Rukopis 159"/>
              <p14:cNvContentPartPr/>
              <p14:nvPr/>
            </p14:nvContentPartPr>
            <p14:xfrm>
              <a:off x="9236767" y="6609810"/>
              <a:ext cx="185760" cy="19800"/>
            </p14:xfrm>
          </p:contentPart>
        </mc:Choice>
        <mc:Fallback>
          <p:pic>
            <p:nvPicPr>
              <p:cNvPr id="160" name="Rukopis 15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26327" y="6599370"/>
                <a:ext cx="206640" cy="40680"/>
              </a:xfrm>
              <a:prstGeom prst="rect">
                <a:avLst/>
              </a:prstGeom>
            </p:spPr>
          </p:pic>
        </mc:Fallback>
      </mc:AlternateContent>
      <p:cxnSp>
        <p:nvCxnSpPr>
          <p:cNvPr id="114" name="Přímá spojnice 113"/>
          <p:cNvCxnSpPr/>
          <p:nvPr/>
        </p:nvCxnSpPr>
        <p:spPr>
          <a:xfrm>
            <a:off x="4489300" y="4227873"/>
            <a:ext cx="544286" cy="0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5" name="Ovál 114"/>
          <p:cNvSpPr/>
          <p:nvPr/>
        </p:nvSpPr>
        <p:spPr>
          <a:xfrm>
            <a:off x="4859414" y="3783738"/>
            <a:ext cx="870857" cy="87085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6" name="Přímá spojnice 115"/>
          <p:cNvCxnSpPr/>
          <p:nvPr/>
        </p:nvCxnSpPr>
        <p:spPr>
          <a:xfrm>
            <a:off x="5033586" y="3979680"/>
            <a:ext cx="0" cy="478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nice 117"/>
          <p:cNvCxnSpPr/>
          <p:nvPr/>
        </p:nvCxnSpPr>
        <p:spPr>
          <a:xfrm flipV="1">
            <a:off x="5033586" y="3844699"/>
            <a:ext cx="461554" cy="38643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0" name="Přímá spojnice 119"/>
          <p:cNvCxnSpPr/>
          <p:nvPr/>
        </p:nvCxnSpPr>
        <p:spPr>
          <a:xfrm>
            <a:off x="5033586" y="4227873"/>
            <a:ext cx="449735" cy="369025"/>
          </a:xfrm>
          <a:prstGeom prst="line">
            <a:avLst/>
          </a:prstGeom>
          <a:noFill/>
          <a:ln w="1905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1" name="Přímá spojnice 120"/>
          <p:cNvCxnSpPr/>
          <p:nvPr/>
        </p:nvCxnSpPr>
        <p:spPr>
          <a:xfrm flipV="1">
            <a:off x="5495140" y="3252516"/>
            <a:ext cx="0" cy="59218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2" name="Přímá spojnice 121"/>
          <p:cNvCxnSpPr/>
          <p:nvPr/>
        </p:nvCxnSpPr>
        <p:spPr>
          <a:xfrm flipV="1">
            <a:off x="5494129" y="4593634"/>
            <a:ext cx="1011" cy="148113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Přímá spojnice 129"/>
          <p:cNvCxnSpPr/>
          <p:nvPr/>
        </p:nvCxnSpPr>
        <p:spPr>
          <a:xfrm flipH="1" flipV="1">
            <a:off x="7853219" y="3394066"/>
            <a:ext cx="4" cy="2672473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2" name="Přímá spojnice 131"/>
          <p:cNvCxnSpPr/>
          <p:nvPr/>
        </p:nvCxnSpPr>
        <p:spPr>
          <a:xfrm flipV="1">
            <a:off x="7853219" y="734992"/>
            <a:ext cx="0" cy="224470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3" name="Přímá spojnice 132"/>
          <p:cNvCxnSpPr/>
          <p:nvPr/>
        </p:nvCxnSpPr>
        <p:spPr>
          <a:xfrm>
            <a:off x="4455767" y="3330058"/>
            <a:ext cx="1041141" cy="247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4" name="Skupina 133"/>
          <p:cNvGrpSpPr/>
          <p:nvPr/>
        </p:nvGrpSpPr>
        <p:grpSpPr>
          <a:xfrm>
            <a:off x="4346144" y="2325071"/>
            <a:ext cx="215001" cy="1052657"/>
            <a:chOff x="2055845" y="1755316"/>
            <a:chExt cx="272143" cy="2205219"/>
          </a:xfrm>
        </p:grpSpPr>
        <p:sp>
          <p:nvSpPr>
            <p:cNvPr id="135" name="Obdélník 134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36" name="Přímá spojnice 135"/>
            <p:cNvCxnSpPr/>
            <p:nvPr/>
          </p:nvCxnSpPr>
          <p:spPr>
            <a:xfrm flipV="1">
              <a:off x="2191916" y="3368351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7" name="Přímá spojnice 136"/>
            <p:cNvCxnSpPr/>
            <p:nvPr/>
          </p:nvCxnSpPr>
          <p:spPr>
            <a:xfrm flipV="1">
              <a:off x="2191916" y="1755316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38" name="Skupina 137"/>
          <p:cNvGrpSpPr/>
          <p:nvPr/>
        </p:nvGrpSpPr>
        <p:grpSpPr>
          <a:xfrm>
            <a:off x="4348267" y="3334318"/>
            <a:ext cx="215001" cy="1052657"/>
            <a:chOff x="2055845" y="1755316"/>
            <a:chExt cx="272143" cy="2205219"/>
          </a:xfrm>
        </p:grpSpPr>
        <p:sp>
          <p:nvSpPr>
            <p:cNvPr id="139" name="Obdélník 138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1" name="Přímá spojnice 140"/>
            <p:cNvCxnSpPr/>
            <p:nvPr/>
          </p:nvCxnSpPr>
          <p:spPr>
            <a:xfrm flipV="1">
              <a:off x="2191916" y="3368351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2" name="Přímá spojnice 141"/>
            <p:cNvCxnSpPr/>
            <p:nvPr/>
          </p:nvCxnSpPr>
          <p:spPr>
            <a:xfrm flipV="1">
              <a:off x="2191916" y="1755316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44" name="Skupina 143"/>
          <p:cNvGrpSpPr/>
          <p:nvPr/>
        </p:nvGrpSpPr>
        <p:grpSpPr>
          <a:xfrm>
            <a:off x="4345225" y="757736"/>
            <a:ext cx="215001" cy="1590291"/>
            <a:chOff x="2055845" y="1755316"/>
            <a:chExt cx="272143" cy="3331513"/>
          </a:xfrm>
        </p:grpSpPr>
        <p:sp>
          <p:nvSpPr>
            <p:cNvPr id="146" name="Obdélník 145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8" name="Přímá spojnice 147"/>
            <p:cNvCxnSpPr/>
            <p:nvPr/>
          </p:nvCxnSpPr>
          <p:spPr>
            <a:xfrm flipV="1">
              <a:off x="2186401" y="3368355"/>
              <a:ext cx="5515" cy="1718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Přímá spojnice 149"/>
            <p:cNvCxnSpPr/>
            <p:nvPr/>
          </p:nvCxnSpPr>
          <p:spPr>
            <a:xfrm flipV="1">
              <a:off x="2191916" y="1755316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15" name="Rukopis 214"/>
              <p14:cNvContentPartPr/>
              <p14:nvPr/>
            </p14:nvContentPartPr>
            <p14:xfrm>
              <a:off x="1959367" y="1951770"/>
              <a:ext cx="895680" cy="2915280"/>
            </p14:xfrm>
          </p:contentPart>
        </mc:Choice>
        <mc:Fallback>
          <p:pic>
            <p:nvPicPr>
              <p:cNvPr id="215" name="Rukopis 21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48927" y="1941330"/>
                <a:ext cx="916560" cy="2936160"/>
              </a:xfrm>
              <a:prstGeom prst="rect">
                <a:avLst/>
              </a:prstGeom>
            </p:spPr>
          </p:pic>
        </mc:Fallback>
      </mc:AlternateContent>
      <p:grpSp>
        <p:nvGrpSpPr>
          <p:cNvPr id="61" name="Skupina 60"/>
          <p:cNvGrpSpPr/>
          <p:nvPr/>
        </p:nvGrpSpPr>
        <p:grpSpPr>
          <a:xfrm>
            <a:off x="7359999" y="3278710"/>
            <a:ext cx="986443" cy="115357"/>
            <a:chOff x="9354591" y="1979248"/>
            <a:chExt cx="986443" cy="115357"/>
          </a:xfrm>
        </p:grpSpPr>
        <p:cxnSp>
          <p:nvCxnSpPr>
            <p:cNvPr id="129" name="Přímá spojnice 128"/>
            <p:cNvCxnSpPr/>
            <p:nvPr/>
          </p:nvCxnSpPr>
          <p:spPr>
            <a:xfrm flipH="1">
              <a:off x="9354591" y="1979248"/>
              <a:ext cx="986443" cy="10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Přímá spojnice 142"/>
            <p:cNvCxnSpPr/>
            <p:nvPr/>
          </p:nvCxnSpPr>
          <p:spPr>
            <a:xfrm rot="16200000" flipV="1">
              <a:off x="9847811" y="1940101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Skupina 144"/>
          <p:cNvGrpSpPr/>
          <p:nvPr/>
        </p:nvGrpSpPr>
        <p:grpSpPr>
          <a:xfrm>
            <a:off x="3286642" y="2253042"/>
            <a:ext cx="1199835" cy="309516"/>
            <a:chOff x="1452968" y="3699534"/>
            <a:chExt cx="1199835" cy="309516"/>
          </a:xfrm>
        </p:grpSpPr>
        <p:cxnSp>
          <p:nvCxnSpPr>
            <p:cNvPr id="147" name="Přímá spojnice 146"/>
            <p:cNvCxnSpPr/>
            <p:nvPr/>
          </p:nvCxnSpPr>
          <p:spPr>
            <a:xfrm rot="10800000" flipV="1">
              <a:off x="1990936" y="3700043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Přímá spojnice 148"/>
            <p:cNvCxnSpPr/>
            <p:nvPr/>
          </p:nvCxnSpPr>
          <p:spPr>
            <a:xfrm rot="10800000">
              <a:off x="2108517" y="3854038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1" name="Přímá spojnice 150"/>
            <p:cNvCxnSpPr/>
            <p:nvPr/>
          </p:nvCxnSpPr>
          <p:spPr>
            <a:xfrm rot="10800000">
              <a:off x="1452968" y="384816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2" name="Přímá spojnice 151"/>
            <p:cNvCxnSpPr/>
            <p:nvPr/>
          </p:nvCxnSpPr>
          <p:spPr>
            <a:xfrm rot="10800000" flipV="1">
              <a:off x="2087172" y="3699534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Skupina 152"/>
          <p:cNvGrpSpPr/>
          <p:nvPr/>
        </p:nvGrpSpPr>
        <p:grpSpPr>
          <a:xfrm>
            <a:off x="7359999" y="2979693"/>
            <a:ext cx="986443" cy="115357"/>
            <a:chOff x="9354591" y="1979248"/>
            <a:chExt cx="986443" cy="115357"/>
          </a:xfrm>
        </p:grpSpPr>
        <p:cxnSp>
          <p:nvCxnSpPr>
            <p:cNvPr id="154" name="Přímá spojnice 153"/>
            <p:cNvCxnSpPr/>
            <p:nvPr/>
          </p:nvCxnSpPr>
          <p:spPr>
            <a:xfrm flipH="1">
              <a:off x="9354591" y="1979248"/>
              <a:ext cx="986443" cy="10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Přímá spojnice 154"/>
            <p:cNvCxnSpPr/>
            <p:nvPr/>
          </p:nvCxnSpPr>
          <p:spPr>
            <a:xfrm rot="16200000" flipV="1">
              <a:off x="9847811" y="1940101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Skupina 158"/>
          <p:cNvGrpSpPr/>
          <p:nvPr/>
        </p:nvGrpSpPr>
        <p:grpSpPr>
          <a:xfrm>
            <a:off x="3286796" y="4073115"/>
            <a:ext cx="1199835" cy="309516"/>
            <a:chOff x="1452968" y="3699534"/>
            <a:chExt cx="1199835" cy="309516"/>
          </a:xfrm>
        </p:grpSpPr>
        <p:cxnSp>
          <p:nvCxnSpPr>
            <p:cNvPr id="161" name="Přímá spojnice 160"/>
            <p:cNvCxnSpPr/>
            <p:nvPr/>
          </p:nvCxnSpPr>
          <p:spPr>
            <a:xfrm rot="10800000" flipV="1">
              <a:off x="1990936" y="3700043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Přímá spojnice 161"/>
            <p:cNvCxnSpPr/>
            <p:nvPr/>
          </p:nvCxnSpPr>
          <p:spPr>
            <a:xfrm rot="10800000">
              <a:off x="2108517" y="3854038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3" name="Přímá spojnice 162"/>
            <p:cNvCxnSpPr/>
            <p:nvPr/>
          </p:nvCxnSpPr>
          <p:spPr>
            <a:xfrm rot="10800000">
              <a:off x="1452968" y="384816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4" name="Přímá spojnice 163"/>
            <p:cNvCxnSpPr/>
            <p:nvPr/>
          </p:nvCxnSpPr>
          <p:spPr>
            <a:xfrm rot="10800000" flipV="1">
              <a:off x="2087172" y="3699534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Skupina 1"/>
          <p:cNvGrpSpPr/>
          <p:nvPr/>
        </p:nvGrpSpPr>
        <p:grpSpPr>
          <a:xfrm rot="5400000">
            <a:off x="5435881" y="4415273"/>
            <a:ext cx="2738288" cy="580711"/>
            <a:chOff x="7458417" y="2908730"/>
            <a:chExt cx="2738288" cy="580711"/>
          </a:xfrm>
        </p:grpSpPr>
        <p:cxnSp>
          <p:nvCxnSpPr>
            <p:cNvPr id="106" name="Přímá spojnice 105"/>
            <p:cNvCxnSpPr>
              <a:endCxn id="3" idx="1"/>
            </p:cNvCxnSpPr>
            <p:nvPr/>
          </p:nvCxnSpPr>
          <p:spPr>
            <a:xfrm>
              <a:off x="7458417" y="3315043"/>
              <a:ext cx="1002871" cy="7552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5" name="Přímá spojnice 124"/>
            <p:cNvCxnSpPr>
              <a:stCxn id="3" idx="3"/>
            </p:cNvCxnSpPr>
            <p:nvPr/>
          </p:nvCxnSpPr>
          <p:spPr>
            <a:xfrm rot="16200000" flipH="1">
              <a:off x="9535732" y="2661623"/>
              <a:ext cx="1" cy="132194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" name="Obdélník 2"/>
            <p:cNvSpPr/>
            <p:nvPr/>
          </p:nvSpPr>
          <p:spPr>
            <a:xfrm>
              <a:off x="8461288" y="3155748"/>
              <a:ext cx="413472" cy="33369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3" name="Vývojový diagram: ruční operace 102"/>
            <p:cNvSpPr/>
            <p:nvPr/>
          </p:nvSpPr>
          <p:spPr>
            <a:xfrm>
              <a:off x="8297411" y="2908730"/>
              <a:ext cx="719847" cy="227238"/>
            </a:xfrm>
            <a:prstGeom prst="flowChartManualOperati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5" name="Skupina 64"/>
          <p:cNvGrpSpPr/>
          <p:nvPr/>
        </p:nvGrpSpPr>
        <p:grpSpPr>
          <a:xfrm>
            <a:off x="5494129" y="3177779"/>
            <a:ext cx="1199835" cy="309516"/>
            <a:chOff x="1452968" y="3699534"/>
            <a:chExt cx="1199835" cy="309516"/>
          </a:xfrm>
        </p:grpSpPr>
        <p:cxnSp>
          <p:nvCxnSpPr>
            <p:cNvPr id="66" name="Přímá spojnice 65"/>
            <p:cNvCxnSpPr/>
            <p:nvPr/>
          </p:nvCxnSpPr>
          <p:spPr>
            <a:xfrm rot="10800000" flipV="1">
              <a:off x="1990936" y="3700043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/>
            <p:cNvCxnSpPr/>
            <p:nvPr/>
          </p:nvCxnSpPr>
          <p:spPr>
            <a:xfrm rot="10800000">
              <a:off x="2108517" y="3854038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8" name="Přímá spojnice 67"/>
            <p:cNvCxnSpPr/>
            <p:nvPr/>
          </p:nvCxnSpPr>
          <p:spPr>
            <a:xfrm rot="10800000">
              <a:off x="1452968" y="384816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9" name="Přímá spojnice 68"/>
            <p:cNvCxnSpPr/>
            <p:nvPr/>
          </p:nvCxnSpPr>
          <p:spPr>
            <a:xfrm rot="10800000" flipV="1">
              <a:off x="2087172" y="3699534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308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Rukopis 2"/>
              <p14:cNvContentPartPr/>
              <p14:nvPr/>
            </p14:nvContentPartPr>
            <p14:xfrm>
              <a:off x="1011236" y="905047"/>
              <a:ext cx="116640" cy="4638240"/>
            </p14:xfrm>
          </p:contentPart>
        </mc:Choice>
        <mc:Fallback xmlns="">
          <p:pic>
            <p:nvPicPr>
              <p:cNvPr id="3" name="Rukopis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0796" y="894607"/>
                <a:ext cx="137520" cy="46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Rukopis 4"/>
              <p14:cNvContentPartPr/>
              <p14:nvPr/>
            </p14:nvContentPartPr>
            <p14:xfrm>
              <a:off x="829436" y="5076007"/>
              <a:ext cx="9323640" cy="467280"/>
            </p14:xfrm>
          </p:contentPart>
        </mc:Choice>
        <mc:Fallback xmlns="">
          <p:pic>
            <p:nvPicPr>
              <p:cNvPr id="5" name="Rukopis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8996" y="5065567"/>
                <a:ext cx="9344520" cy="48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Rukopis 13"/>
              <p14:cNvContentPartPr/>
              <p14:nvPr/>
            </p14:nvContentPartPr>
            <p14:xfrm>
              <a:off x="1103036" y="2714767"/>
              <a:ext cx="1501920" cy="2404440"/>
            </p14:xfrm>
          </p:contentPart>
        </mc:Choice>
        <mc:Fallback xmlns="">
          <p:pic>
            <p:nvPicPr>
              <p:cNvPr id="14" name="Rukopis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92596" y="2704327"/>
                <a:ext cx="1522800" cy="242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Rukopis 14"/>
              <p14:cNvContentPartPr/>
              <p14:nvPr/>
            </p14:nvContentPartPr>
            <p14:xfrm>
              <a:off x="2601716" y="5231887"/>
              <a:ext cx="360" cy="360"/>
            </p14:xfrm>
          </p:contentPart>
        </mc:Choice>
        <mc:Fallback xmlns="">
          <p:pic>
            <p:nvPicPr>
              <p:cNvPr id="15" name="Rukopis 1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91276" y="5221447"/>
                <a:ext cx="212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Rukopis 16"/>
              <p14:cNvContentPartPr/>
              <p14:nvPr/>
            </p14:nvContentPartPr>
            <p14:xfrm>
              <a:off x="2630156" y="1857247"/>
              <a:ext cx="500040" cy="848520"/>
            </p14:xfrm>
          </p:contentPart>
        </mc:Choice>
        <mc:Fallback xmlns="">
          <p:pic>
            <p:nvPicPr>
              <p:cNvPr id="17" name="Rukopis 1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19716" y="1846807"/>
                <a:ext cx="520920" cy="86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9" name="Rukopis 18"/>
              <p14:cNvContentPartPr/>
              <p14:nvPr/>
            </p14:nvContentPartPr>
            <p14:xfrm>
              <a:off x="3176996" y="867247"/>
              <a:ext cx="3818160" cy="961920"/>
            </p14:xfrm>
          </p:contentPart>
        </mc:Choice>
        <mc:Fallback xmlns="">
          <p:pic>
            <p:nvPicPr>
              <p:cNvPr id="19" name="Rukopis 1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66556" y="856807"/>
                <a:ext cx="3839040" cy="9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4" name="Rukopis 23"/>
              <p14:cNvContentPartPr/>
              <p14:nvPr/>
            </p14:nvContentPartPr>
            <p14:xfrm>
              <a:off x="1423436" y="3836167"/>
              <a:ext cx="4874040" cy="868320"/>
            </p14:xfrm>
          </p:contentPart>
        </mc:Choice>
        <mc:Fallback xmlns="">
          <p:pic>
            <p:nvPicPr>
              <p:cNvPr id="24" name="Rukopis 2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12996" y="3825727"/>
                <a:ext cx="4894920" cy="88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Rukopis 25"/>
              <p14:cNvContentPartPr/>
              <p14:nvPr/>
            </p14:nvContentPartPr>
            <p14:xfrm>
              <a:off x="2177636" y="2196367"/>
              <a:ext cx="4821840" cy="1320120"/>
            </p14:xfrm>
          </p:contentPart>
        </mc:Choice>
        <mc:Fallback xmlns="">
          <p:pic>
            <p:nvPicPr>
              <p:cNvPr id="26" name="Rukopis 2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167196" y="2185927"/>
                <a:ext cx="4842720" cy="134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9" name="Rukopis 38"/>
              <p14:cNvContentPartPr/>
              <p14:nvPr/>
            </p14:nvContentPartPr>
            <p14:xfrm>
              <a:off x="6896876" y="2319127"/>
              <a:ext cx="1919880" cy="1320480"/>
            </p14:xfrm>
          </p:contentPart>
        </mc:Choice>
        <mc:Fallback xmlns="">
          <p:pic>
            <p:nvPicPr>
              <p:cNvPr id="39" name="Rukopis 3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886436" y="2308687"/>
                <a:ext cx="1940760" cy="134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4" name="Rukopis 43"/>
              <p14:cNvContentPartPr/>
              <p14:nvPr/>
            </p14:nvContentPartPr>
            <p14:xfrm>
              <a:off x="9945356" y="376927"/>
              <a:ext cx="66240" cy="1043640"/>
            </p14:xfrm>
          </p:contentPart>
        </mc:Choice>
        <mc:Fallback xmlns="">
          <p:pic>
            <p:nvPicPr>
              <p:cNvPr id="44" name="Rukopis 4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934916" y="366487"/>
                <a:ext cx="87120" cy="10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5" name="Rukopis 64"/>
              <p14:cNvContentPartPr/>
              <p14:nvPr/>
            </p14:nvContentPartPr>
            <p14:xfrm>
              <a:off x="11049836" y="1112047"/>
              <a:ext cx="801360" cy="124560"/>
            </p14:xfrm>
          </p:contentPart>
        </mc:Choice>
        <mc:Fallback xmlns="">
          <p:pic>
            <p:nvPicPr>
              <p:cNvPr id="65" name="Rukopis 6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039396" y="1101607"/>
                <a:ext cx="82224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71" name="Rukopis 70"/>
              <p14:cNvContentPartPr/>
              <p14:nvPr/>
            </p14:nvContentPartPr>
            <p14:xfrm>
              <a:off x="10397876" y="1468447"/>
              <a:ext cx="990000" cy="124920"/>
            </p14:xfrm>
          </p:contentPart>
        </mc:Choice>
        <mc:Fallback xmlns="">
          <p:pic>
            <p:nvPicPr>
              <p:cNvPr id="71" name="Rukopis 7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387436" y="1458007"/>
                <a:ext cx="1010880" cy="1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74" name="Rukopis 73"/>
              <p14:cNvContentPartPr/>
              <p14:nvPr/>
            </p14:nvContentPartPr>
            <p14:xfrm>
              <a:off x="9983156" y="2356567"/>
              <a:ext cx="178200" cy="1574640"/>
            </p14:xfrm>
          </p:contentPart>
        </mc:Choice>
        <mc:Fallback xmlns="">
          <p:pic>
            <p:nvPicPr>
              <p:cNvPr id="74" name="Rukopis 7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972716" y="2346127"/>
                <a:ext cx="199080" cy="159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6" name="Rukopis 75"/>
              <p14:cNvContentPartPr/>
              <p14:nvPr/>
            </p14:nvContentPartPr>
            <p14:xfrm>
              <a:off x="9483476" y="3536647"/>
              <a:ext cx="3299760" cy="74160"/>
            </p14:xfrm>
          </p:contentPart>
        </mc:Choice>
        <mc:Fallback xmlns="">
          <p:pic>
            <p:nvPicPr>
              <p:cNvPr id="76" name="Rukopis 7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473036" y="3526207"/>
                <a:ext cx="3320640" cy="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7" name="Rukopis 76"/>
              <p14:cNvContentPartPr/>
              <p14:nvPr/>
            </p14:nvContentPartPr>
            <p14:xfrm>
              <a:off x="12292612" y="3733155"/>
              <a:ext cx="175320" cy="114840"/>
            </p14:xfrm>
          </p:contentPart>
        </mc:Choice>
        <mc:Fallback xmlns="">
          <p:pic>
            <p:nvPicPr>
              <p:cNvPr id="77" name="Rukopis 7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2282172" y="3722715"/>
                <a:ext cx="196200" cy="13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81" name="Rukopis 80"/>
              <p14:cNvContentPartPr/>
              <p14:nvPr/>
            </p14:nvContentPartPr>
            <p14:xfrm>
              <a:off x="11019956" y="358207"/>
              <a:ext cx="399600" cy="585360"/>
            </p14:xfrm>
          </p:contentPart>
        </mc:Choice>
        <mc:Fallback xmlns="">
          <p:pic>
            <p:nvPicPr>
              <p:cNvPr id="81" name="Rukopis 8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1009516" y="347761"/>
                <a:ext cx="420480" cy="6062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82" name="Rukopis 81"/>
              <p14:cNvContentPartPr/>
              <p14:nvPr/>
            </p14:nvContentPartPr>
            <p14:xfrm>
              <a:off x="11112476" y="1008007"/>
              <a:ext cx="435600" cy="29880"/>
            </p14:xfrm>
          </p:contentPart>
        </mc:Choice>
        <mc:Fallback xmlns="">
          <p:pic>
            <p:nvPicPr>
              <p:cNvPr id="82" name="Rukopis 8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1102036" y="997440"/>
                <a:ext cx="456480" cy="510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3" name="Rukopis 82"/>
              <p14:cNvContentPartPr/>
              <p14:nvPr/>
            </p14:nvContentPartPr>
            <p14:xfrm>
              <a:off x="11425316" y="1234807"/>
              <a:ext cx="55080" cy="246960"/>
            </p14:xfrm>
          </p:contentPart>
        </mc:Choice>
        <mc:Fallback xmlns="">
          <p:pic>
            <p:nvPicPr>
              <p:cNvPr id="83" name="Rukopis 8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1414876" y="1224367"/>
                <a:ext cx="75960" cy="2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95" name="Rukopis 94"/>
              <p14:cNvContentPartPr/>
              <p14:nvPr/>
            </p14:nvContentPartPr>
            <p14:xfrm>
              <a:off x="10001932" y="2432115"/>
              <a:ext cx="2017440" cy="1508760"/>
            </p14:xfrm>
          </p:contentPart>
        </mc:Choice>
        <mc:Fallback xmlns="">
          <p:pic>
            <p:nvPicPr>
              <p:cNvPr id="95" name="Rukopis 9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9991492" y="2421675"/>
                <a:ext cx="2038320" cy="152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99" name="Rukopis 98"/>
              <p14:cNvContentPartPr/>
              <p14:nvPr/>
            </p14:nvContentPartPr>
            <p14:xfrm>
              <a:off x="9653036" y="1917367"/>
              <a:ext cx="698816" cy="703748"/>
            </p14:xfrm>
          </p:contentPart>
        </mc:Choice>
        <mc:Fallback xmlns="">
          <p:pic>
            <p:nvPicPr>
              <p:cNvPr id="99" name="Rukopis 98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642595" y="1906928"/>
                <a:ext cx="719698" cy="7246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00" name="Rukopis 99"/>
              <p14:cNvContentPartPr/>
              <p14:nvPr/>
            </p14:nvContentPartPr>
            <p14:xfrm>
              <a:off x="10162132" y="2309715"/>
              <a:ext cx="374400" cy="1320120"/>
            </p14:xfrm>
          </p:contentPart>
        </mc:Choice>
        <mc:Fallback xmlns="">
          <p:pic>
            <p:nvPicPr>
              <p:cNvPr id="100" name="Rukopis 99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151692" y="2299275"/>
                <a:ext cx="395280" cy="134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13" name="Rukopis 112"/>
              <p14:cNvContentPartPr/>
              <p14:nvPr/>
            </p14:nvContentPartPr>
            <p14:xfrm>
              <a:off x="1253932" y="4119435"/>
              <a:ext cx="5684400" cy="763560"/>
            </p14:xfrm>
          </p:contentPart>
        </mc:Choice>
        <mc:Fallback xmlns="">
          <p:pic>
            <p:nvPicPr>
              <p:cNvPr id="113" name="Rukopis 112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193812" y="3999555"/>
                <a:ext cx="5804640" cy="100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15" name="Rukopis 114"/>
              <p14:cNvContentPartPr/>
              <p14:nvPr/>
            </p14:nvContentPartPr>
            <p14:xfrm>
              <a:off x="2290732" y="2337435"/>
              <a:ext cx="4751280" cy="858600"/>
            </p14:xfrm>
          </p:contentPart>
        </mc:Choice>
        <mc:Fallback xmlns="">
          <p:pic>
            <p:nvPicPr>
              <p:cNvPr id="115" name="Rukopis 114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185612" y="2232315"/>
                <a:ext cx="4961520" cy="106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18" name="Rukopis 117"/>
              <p14:cNvContentPartPr/>
              <p14:nvPr/>
            </p14:nvContentPartPr>
            <p14:xfrm>
              <a:off x="1715812" y="3101355"/>
              <a:ext cx="716760" cy="990360"/>
            </p14:xfrm>
          </p:contentPart>
        </mc:Choice>
        <mc:Fallback xmlns="">
          <p:pic>
            <p:nvPicPr>
              <p:cNvPr id="118" name="Rukopis 117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610692" y="2996235"/>
                <a:ext cx="927000" cy="12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20" name="Rukopis 119"/>
              <p14:cNvContentPartPr/>
              <p14:nvPr/>
            </p14:nvContentPartPr>
            <p14:xfrm>
              <a:off x="414716" y="1404727"/>
              <a:ext cx="212400" cy="28440"/>
            </p14:xfrm>
          </p:contentPart>
        </mc:Choice>
        <mc:Fallback xmlns="">
          <p:pic>
            <p:nvPicPr>
              <p:cNvPr id="120" name="Rukopis 119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04276" y="1394287"/>
                <a:ext cx="23328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21" name="Rukopis 120"/>
              <p14:cNvContentPartPr/>
              <p14:nvPr/>
            </p14:nvContentPartPr>
            <p14:xfrm>
              <a:off x="498236" y="1385647"/>
              <a:ext cx="67680" cy="302040"/>
            </p14:xfrm>
          </p:contentPart>
        </mc:Choice>
        <mc:Fallback xmlns="">
          <p:pic>
            <p:nvPicPr>
              <p:cNvPr id="121" name="Rukopis 120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87796" y="1375207"/>
                <a:ext cx="88560" cy="32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22" name="Rukopis 121"/>
              <p14:cNvContentPartPr/>
              <p14:nvPr/>
            </p14:nvContentPartPr>
            <p14:xfrm>
              <a:off x="311036" y="1621447"/>
              <a:ext cx="292680" cy="19080"/>
            </p14:xfrm>
          </p:contentPart>
        </mc:Choice>
        <mc:Fallback xmlns="">
          <p:pic>
            <p:nvPicPr>
              <p:cNvPr id="122" name="Rukopis 121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00596" y="1611007"/>
                <a:ext cx="313560" cy="3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23" name="Rukopis 122"/>
              <p14:cNvContentPartPr/>
              <p14:nvPr/>
            </p14:nvContentPartPr>
            <p14:xfrm>
              <a:off x="1197052" y="4223115"/>
              <a:ext cx="434160" cy="595440"/>
            </p14:xfrm>
          </p:contentPart>
        </mc:Choice>
        <mc:Fallback xmlns="">
          <p:pic>
            <p:nvPicPr>
              <p:cNvPr id="123" name="Rukopis 122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091932" y="4117995"/>
                <a:ext cx="644400" cy="80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25" name="Rukopis 124"/>
              <p14:cNvContentPartPr/>
              <p14:nvPr/>
            </p14:nvContentPartPr>
            <p14:xfrm>
              <a:off x="2592412" y="923715"/>
              <a:ext cx="5401800" cy="1989360"/>
            </p14:xfrm>
          </p:contentPart>
        </mc:Choice>
        <mc:Fallback xmlns="">
          <p:pic>
            <p:nvPicPr>
              <p:cNvPr id="125" name="Rukopis 124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487292" y="818595"/>
                <a:ext cx="5612040" cy="219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28" name="Rukopis 127"/>
              <p14:cNvContentPartPr/>
              <p14:nvPr/>
            </p14:nvContentPartPr>
            <p14:xfrm>
              <a:off x="9936052" y="273247"/>
              <a:ext cx="1027744" cy="283268"/>
            </p14:xfrm>
          </p:contentPart>
        </mc:Choice>
        <mc:Fallback xmlns="">
          <p:pic>
            <p:nvPicPr>
              <p:cNvPr id="128" name="Rukopis 127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9925613" y="262809"/>
                <a:ext cx="1048623" cy="3041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41" name="Rukopis 140"/>
              <p14:cNvContentPartPr/>
              <p14:nvPr/>
            </p14:nvContentPartPr>
            <p14:xfrm>
              <a:off x="7211572" y="3817395"/>
              <a:ext cx="1320120" cy="393120"/>
            </p14:xfrm>
          </p:contentPart>
        </mc:Choice>
        <mc:Fallback xmlns="">
          <p:pic>
            <p:nvPicPr>
              <p:cNvPr id="141" name="Rukopis 140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7181692" y="3787515"/>
                <a:ext cx="1379880" cy="45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49" name="Rukopis 148"/>
              <p14:cNvContentPartPr/>
              <p14:nvPr/>
            </p14:nvContentPartPr>
            <p14:xfrm>
              <a:off x="3488092" y="1253835"/>
              <a:ext cx="443160" cy="4157640"/>
            </p14:xfrm>
          </p:contentPart>
        </mc:Choice>
        <mc:Fallback xmlns="">
          <p:pic>
            <p:nvPicPr>
              <p:cNvPr id="149" name="Rukopis 148"/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3477652" y="1243395"/>
                <a:ext cx="464040" cy="417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51" name="Rukopis 150"/>
              <p14:cNvContentPartPr/>
              <p14:nvPr/>
            </p14:nvContentPartPr>
            <p14:xfrm>
              <a:off x="10020596" y="1423447"/>
              <a:ext cx="452936" cy="257348"/>
            </p14:xfrm>
          </p:contentPart>
        </mc:Choice>
        <mc:Fallback xmlns="">
          <p:pic>
            <p:nvPicPr>
              <p:cNvPr id="151" name="Rukopis 150"/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10010155" y="1413009"/>
                <a:ext cx="473819" cy="2782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152" name="Rukopis 151"/>
              <p14:cNvContentPartPr/>
              <p14:nvPr/>
            </p14:nvContentPartPr>
            <p14:xfrm>
              <a:off x="7362356" y="1950127"/>
              <a:ext cx="1140840" cy="453908"/>
            </p14:xfrm>
          </p:contentPart>
        </mc:Choice>
        <mc:Fallback xmlns="">
          <p:pic>
            <p:nvPicPr>
              <p:cNvPr id="152" name="Rukopis 151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7351916" y="1939688"/>
                <a:ext cx="1161720" cy="4747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153" name="Rukopis 152"/>
              <p14:cNvContentPartPr/>
              <p14:nvPr/>
            </p14:nvContentPartPr>
            <p14:xfrm>
              <a:off x="5470972" y="3940515"/>
              <a:ext cx="147600" cy="1819800"/>
            </p14:xfrm>
          </p:contentPart>
        </mc:Choice>
        <mc:Fallback xmlns="">
          <p:pic>
            <p:nvPicPr>
              <p:cNvPr id="153" name="Rukopis 152"/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5460532" y="3930075"/>
                <a:ext cx="168480" cy="18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157" name="Rukopis 156"/>
              <p14:cNvContentPartPr/>
              <p14:nvPr/>
            </p14:nvContentPartPr>
            <p14:xfrm>
              <a:off x="3469012" y="5296635"/>
              <a:ext cx="1867320" cy="1571760"/>
            </p14:xfrm>
          </p:contentPart>
        </mc:Choice>
        <mc:Fallback xmlns="">
          <p:pic>
            <p:nvPicPr>
              <p:cNvPr id="157" name="Rukopis 156"/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3458572" y="5286195"/>
                <a:ext cx="1888200" cy="159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162" name="Rukopis 161"/>
              <p14:cNvContentPartPr/>
              <p14:nvPr/>
            </p14:nvContentPartPr>
            <p14:xfrm>
              <a:off x="10396436" y="2667967"/>
              <a:ext cx="237656" cy="971228"/>
            </p14:xfrm>
          </p:contentPart>
        </mc:Choice>
        <mc:Fallback xmlns="">
          <p:pic>
            <p:nvPicPr>
              <p:cNvPr id="162" name="Rukopis 161"/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10385994" y="2657528"/>
                <a:ext cx="258541" cy="9921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168" name="Rukopis 167"/>
              <p14:cNvContentPartPr/>
              <p14:nvPr/>
            </p14:nvContentPartPr>
            <p14:xfrm>
              <a:off x="10153796" y="3553927"/>
              <a:ext cx="36776" cy="308"/>
            </p14:xfrm>
          </p:contentPart>
        </mc:Choice>
        <mc:Fallback xmlns="">
          <p:pic>
            <p:nvPicPr>
              <p:cNvPr id="168" name="Rukopis 167"/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0143340" y="3544995"/>
                <a:ext cx="57688" cy="181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70" name="Rukopis 169"/>
              <p14:cNvContentPartPr/>
              <p14:nvPr/>
            </p14:nvContentPartPr>
            <p14:xfrm>
              <a:off x="9379852" y="5500047"/>
              <a:ext cx="188584" cy="284800"/>
            </p14:xfrm>
          </p:contentPart>
        </mc:Choice>
        <mc:Fallback xmlns="">
          <p:pic>
            <p:nvPicPr>
              <p:cNvPr id="170" name="Rukopis 169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9369415" y="5489606"/>
                <a:ext cx="209458" cy="3056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71" name="Rukopis 170"/>
              <p14:cNvContentPartPr/>
              <p14:nvPr/>
            </p14:nvContentPartPr>
            <p14:xfrm>
              <a:off x="8936692" y="5260287"/>
              <a:ext cx="69064" cy="148720"/>
            </p14:xfrm>
          </p:contentPart>
        </mc:Choice>
        <mc:Fallback xmlns="">
          <p:pic>
            <p:nvPicPr>
              <p:cNvPr id="171" name="Rukopis 170"/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8926260" y="5249844"/>
                <a:ext cx="89927" cy="1696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172" name="Rukopis 171"/>
              <p14:cNvContentPartPr/>
              <p14:nvPr/>
            </p14:nvContentPartPr>
            <p14:xfrm>
              <a:off x="7173772" y="509047"/>
              <a:ext cx="1405024" cy="474428"/>
            </p14:xfrm>
          </p:contentPart>
        </mc:Choice>
        <mc:Fallback xmlns="">
          <p:pic>
            <p:nvPicPr>
              <p:cNvPr id="172" name="Rukopis 171"/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7163332" y="498608"/>
                <a:ext cx="1445342" cy="5147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174" name="Rukopis 173"/>
              <p14:cNvContentPartPr/>
              <p14:nvPr/>
            </p14:nvContentPartPr>
            <p14:xfrm>
              <a:off x="4447852" y="584595"/>
              <a:ext cx="614880" cy="5401800"/>
            </p14:xfrm>
          </p:contentPart>
        </mc:Choice>
        <mc:Fallback xmlns="">
          <p:pic>
            <p:nvPicPr>
              <p:cNvPr id="174" name="Rukopis 173"/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437412" y="574155"/>
                <a:ext cx="635760" cy="54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176" name="Rukopis 175"/>
              <p14:cNvContentPartPr/>
              <p14:nvPr/>
            </p14:nvContentPartPr>
            <p14:xfrm>
              <a:off x="3135292" y="5363955"/>
              <a:ext cx="164520" cy="188640"/>
            </p14:xfrm>
          </p:contentPart>
        </mc:Choice>
        <mc:Fallback xmlns="">
          <p:pic>
            <p:nvPicPr>
              <p:cNvPr id="176" name="Rukopis 175"/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3124852" y="5353515"/>
                <a:ext cx="185400" cy="20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6" name="Rukopis 5"/>
              <p14:cNvContentPartPr/>
              <p14:nvPr/>
            </p14:nvContentPartPr>
            <p14:xfrm>
              <a:off x="655938" y="1629406"/>
              <a:ext cx="223560" cy="153000"/>
            </p14:xfrm>
          </p:contentPart>
        </mc:Choice>
        <mc:Fallback>
          <p:pic>
            <p:nvPicPr>
              <p:cNvPr id="6" name="Rukopis 5"/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45498" y="1618966"/>
                <a:ext cx="244440" cy="17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12" name="Rukopis 11"/>
              <p14:cNvContentPartPr/>
              <p14:nvPr/>
            </p14:nvContentPartPr>
            <p14:xfrm>
              <a:off x="9554418" y="5767246"/>
              <a:ext cx="258120" cy="164880"/>
            </p14:xfrm>
          </p:contentPart>
        </mc:Choice>
        <mc:Fallback>
          <p:pic>
            <p:nvPicPr>
              <p:cNvPr id="12" name="Rukopis 11"/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9543978" y="5756806"/>
                <a:ext cx="279000" cy="18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5775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Přímá spojnice 91"/>
          <p:cNvCxnSpPr/>
          <p:nvPr/>
        </p:nvCxnSpPr>
        <p:spPr>
          <a:xfrm flipH="1">
            <a:off x="4841309" y="2311327"/>
            <a:ext cx="5545" cy="19111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nice 101"/>
          <p:cNvCxnSpPr/>
          <p:nvPr/>
        </p:nvCxnSpPr>
        <p:spPr>
          <a:xfrm flipH="1">
            <a:off x="4970909" y="2311327"/>
            <a:ext cx="5545" cy="19111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103"/>
          <p:cNvCxnSpPr/>
          <p:nvPr/>
        </p:nvCxnSpPr>
        <p:spPr>
          <a:xfrm>
            <a:off x="7457861" y="2398869"/>
            <a:ext cx="13077" cy="16385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Volný tvar 63"/>
          <p:cNvSpPr/>
          <p:nvPr/>
        </p:nvSpPr>
        <p:spPr>
          <a:xfrm>
            <a:off x="5102112" y="2417585"/>
            <a:ext cx="145135" cy="1605925"/>
          </a:xfrm>
          <a:custGeom>
            <a:avLst/>
            <a:gdLst>
              <a:gd name="connsiteX0" fmla="*/ 74053 w 145135"/>
              <a:gd name="connsiteY0" fmla="*/ 0 h 1605925"/>
              <a:gd name="connsiteX1" fmla="*/ 51515 w 145135"/>
              <a:gd name="connsiteY1" fmla="*/ 6439 h 1605925"/>
              <a:gd name="connsiteX2" fmla="*/ 35417 w 145135"/>
              <a:gd name="connsiteY2" fmla="*/ 22538 h 1605925"/>
              <a:gd name="connsiteX3" fmla="*/ 25757 w 145135"/>
              <a:gd name="connsiteY3" fmla="*/ 25757 h 1605925"/>
              <a:gd name="connsiteX4" fmla="*/ 22538 w 145135"/>
              <a:gd name="connsiteY4" fmla="*/ 38636 h 1605925"/>
              <a:gd name="connsiteX5" fmla="*/ 6439 w 145135"/>
              <a:gd name="connsiteY5" fmla="*/ 57955 h 1605925"/>
              <a:gd name="connsiteX6" fmla="*/ 12879 w 145135"/>
              <a:gd name="connsiteY6" fmla="*/ 83712 h 1605925"/>
              <a:gd name="connsiteX7" fmla="*/ 16098 w 145135"/>
              <a:gd name="connsiteY7" fmla="*/ 93372 h 1605925"/>
              <a:gd name="connsiteX8" fmla="*/ 32197 w 145135"/>
              <a:gd name="connsiteY8" fmla="*/ 106250 h 1605925"/>
              <a:gd name="connsiteX9" fmla="*/ 41856 w 145135"/>
              <a:gd name="connsiteY9" fmla="*/ 109470 h 1605925"/>
              <a:gd name="connsiteX10" fmla="*/ 48296 w 145135"/>
              <a:gd name="connsiteY10" fmla="*/ 115910 h 1605925"/>
              <a:gd name="connsiteX11" fmla="*/ 109470 w 145135"/>
              <a:gd name="connsiteY11" fmla="*/ 119129 h 1605925"/>
              <a:gd name="connsiteX12" fmla="*/ 112690 w 145135"/>
              <a:gd name="connsiteY12" fmla="*/ 109470 h 1605925"/>
              <a:gd name="connsiteX13" fmla="*/ 96591 w 145135"/>
              <a:gd name="connsiteY13" fmla="*/ 93372 h 1605925"/>
              <a:gd name="connsiteX14" fmla="*/ 70834 w 145135"/>
              <a:gd name="connsiteY14" fmla="*/ 96591 h 1605925"/>
              <a:gd name="connsiteX15" fmla="*/ 51515 w 145135"/>
              <a:gd name="connsiteY15" fmla="*/ 106250 h 1605925"/>
              <a:gd name="connsiteX16" fmla="*/ 38636 w 145135"/>
              <a:gd name="connsiteY16" fmla="*/ 109470 h 1605925"/>
              <a:gd name="connsiteX17" fmla="*/ 28977 w 145135"/>
              <a:gd name="connsiteY17" fmla="*/ 115910 h 1605925"/>
              <a:gd name="connsiteX18" fmla="*/ 25757 w 145135"/>
              <a:gd name="connsiteY18" fmla="*/ 125569 h 1605925"/>
              <a:gd name="connsiteX19" fmla="*/ 12879 w 145135"/>
              <a:gd name="connsiteY19" fmla="*/ 132008 h 1605925"/>
              <a:gd name="connsiteX20" fmla="*/ 3219 w 145135"/>
              <a:gd name="connsiteY20" fmla="*/ 148107 h 1605925"/>
              <a:gd name="connsiteX21" fmla="*/ 0 w 145135"/>
              <a:gd name="connsiteY21" fmla="*/ 157766 h 1605925"/>
              <a:gd name="connsiteX22" fmla="*/ 12879 w 145135"/>
              <a:gd name="connsiteY22" fmla="*/ 199622 h 1605925"/>
              <a:gd name="connsiteX23" fmla="*/ 22538 w 145135"/>
              <a:gd name="connsiteY23" fmla="*/ 202842 h 1605925"/>
              <a:gd name="connsiteX24" fmla="*/ 38636 w 145135"/>
              <a:gd name="connsiteY24" fmla="*/ 215721 h 1605925"/>
              <a:gd name="connsiteX25" fmla="*/ 109470 w 145135"/>
              <a:gd name="connsiteY25" fmla="*/ 202842 h 1605925"/>
              <a:gd name="connsiteX26" fmla="*/ 119129 w 145135"/>
              <a:gd name="connsiteY26" fmla="*/ 186743 h 1605925"/>
              <a:gd name="connsiteX27" fmla="*/ 112690 w 145135"/>
              <a:gd name="connsiteY27" fmla="*/ 173865 h 1605925"/>
              <a:gd name="connsiteX28" fmla="*/ 64394 w 145135"/>
              <a:gd name="connsiteY28" fmla="*/ 183524 h 1605925"/>
              <a:gd name="connsiteX29" fmla="*/ 54735 w 145135"/>
              <a:gd name="connsiteY29" fmla="*/ 189963 h 1605925"/>
              <a:gd name="connsiteX30" fmla="*/ 45076 w 145135"/>
              <a:gd name="connsiteY30" fmla="*/ 193183 h 1605925"/>
              <a:gd name="connsiteX31" fmla="*/ 28977 w 145135"/>
              <a:gd name="connsiteY31" fmla="*/ 209281 h 1605925"/>
              <a:gd name="connsiteX32" fmla="*/ 22538 w 145135"/>
              <a:gd name="connsiteY32" fmla="*/ 215721 h 1605925"/>
              <a:gd name="connsiteX33" fmla="*/ 19318 w 145135"/>
              <a:gd name="connsiteY33" fmla="*/ 225380 h 1605925"/>
              <a:gd name="connsiteX34" fmla="*/ 6439 w 145135"/>
              <a:gd name="connsiteY34" fmla="*/ 241479 h 1605925"/>
              <a:gd name="connsiteX35" fmla="*/ 3219 w 145135"/>
              <a:gd name="connsiteY35" fmla="*/ 267236 h 1605925"/>
              <a:gd name="connsiteX36" fmla="*/ 12879 w 145135"/>
              <a:gd name="connsiteY36" fmla="*/ 318752 h 1605925"/>
              <a:gd name="connsiteX37" fmla="*/ 90152 w 145135"/>
              <a:gd name="connsiteY37" fmla="*/ 315532 h 1605925"/>
              <a:gd name="connsiteX38" fmla="*/ 103031 w 145135"/>
              <a:gd name="connsiteY38" fmla="*/ 312312 h 1605925"/>
              <a:gd name="connsiteX39" fmla="*/ 112690 w 145135"/>
              <a:gd name="connsiteY39" fmla="*/ 305873 h 1605925"/>
              <a:gd name="connsiteX40" fmla="*/ 115910 w 145135"/>
              <a:gd name="connsiteY40" fmla="*/ 283335 h 1605925"/>
              <a:gd name="connsiteX41" fmla="*/ 106250 w 145135"/>
              <a:gd name="connsiteY41" fmla="*/ 280115 h 1605925"/>
              <a:gd name="connsiteX42" fmla="*/ 64394 w 145135"/>
              <a:gd name="connsiteY42" fmla="*/ 286555 h 1605925"/>
              <a:gd name="connsiteX43" fmla="*/ 54735 w 145135"/>
              <a:gd name="connsiteY43" fmla="*/ 292994 h 1605925"/>
              <a:gd name="connsiteX44" fmla="*/ 45076 w 145135"/>
              <a:gd name="connsiteY44" fmla="*/ 296214 h 1605925"/>
              <a:gd name="connsiteX45" fmla="*/ 38636 w 145135"/>
              <a:gd name="connsiteY45" fmla="*/ 302653 h 1605925"/>
              <a:gd name="connsiteX46" fmla="*/ 28977 w 145135"/>
              <a:gd name="connsiteY46" fmla="*/ 309093 h 1605925"/>
              <a:gd name="connsiteX47" fmla="*/ 19318 w 145135"/>
              <a:gd name="connsiteY47" fmla="*/ 328411 h 1605925"/>
              <a:gd name="connsiteX48" fmla="*/ 12879 w 145135"/>
              <a:gd name="connsiteY48" fmla="*/ 338070 h 1605925"/>
              <a:gd name="connsiteX49" fmla="*/ 16098 w 145135"/>
              <a:gd name="connsiteY49" fmla="*/ 386366 h 1605925"/>
              <a:gd name="connsiteX50" fmla="*/ 19318 w 145135"/>
              <a:gd name="connsiteY50" fmla="*/ 396025 h 1605925"/>
              <a:gd name="connsiteX51" fmla="*/ 32197 w 145135"/>
              <a:gd name="connsiteY51" fmla="*/ 399245 h 1605925"/>
              <a:gd name="connsiteX52" fmla="*/ 51515 w 145135"/>
              <a:gd name="connsiteY52" fmla="*/ 412124 h 1605925"/>
              <a:gd name="connsiteX53" fmla="*/ 96591 w 145135"/>
              <a:gd name="connsiteY53" fmla="*/ 421783 h 1605925"/>
              <a:gd name="connsiteX54" fmla="*/ 109470 w 145135"/>
              <a:gd name="connsiteY54" fmla="*/ 418563 h 1605925"/>
              <a:gd name="connsiteX55" fmla="*/ 119129 w 145135"/>
              <a:gd name="connsiteY55" fmla="*/ 415343 h 1605925"/>
              <a:gd name="connsiteX56" fmla="*/ 122349 w 145135"/>
              <a:gd name="connsiteY56" fmla="*/ 402465 h 1605925"/>
              <a:gd name="connsiteX57" fmla="*/ 125569 w 145135"/>
              <a:gd name="connsiteY57" fmla="*/ 392805 h 1605925"/>
              <a:gd name="connsiteX58" fmla="*/ 115910 w 145135"/>
              <a:gd name="connsiteY58" fmla="*/ 389586 h 1605925"/>
              <a:gd name="connsiteX59" fmla="*/ 96591 w 145135"/>
              <a:gd name="connsiteY59" fmla="*/ 376707 h 1605925"/>
              <a:gd name="connsiteX60" fmla="*/ 74053 w 145135"/>
              <a:gd name="connsiteY60" fmla="*/ 379927 h 1605925"/>
              <a:gd name="connsiteX61" fmla="*/ 45076 w 145135"/>
              <a:gd name="connsiteY61" fmla="*/ 389586 h 1605925"/>
              <a:gd name="connsiteX62" fmla="*/ 41856 w 145135"/>
              <a:gd name="connsiteY62" fmla="*/ 399245 h 1605925"/>
              <a:gd name="connsiteX63" fmla="*/ 28977 w 145135"/>
              <a:gd name="connsiteY63" fmla="*/ 405684 h 1605925"/>
              <a:gd name="connsiteX64" fmla="*/ 25757 w 145135"/>
              <a:gd name="connsiteY64" fmla="*/ 428222 h 1605925"/>
              <a:gd name="connsiteX65" fmla="*/ 12879 w 145135"/>
              <a:gd name="connsiteY65" fmla="*/ 447541 h 1605925"/>
              <a:gd name="connsiteX66" fmla="*/ 9659 w 145135"/>
              <a:gd name="connsiteY66" fmla="*/ 457200 h 1605925"/>
              <a:gd name="connsiteX67" fmla="*/ 16098 w 145135"/>
              <a:gd name="connsiteY67" fmla="*/ 505496 h 1605925"/>
              <a:gd name="connsiteX68" fmla="*/ 57955 w 145135"/>
              <a:gd name="connsiteY68" fmla="*/ 521594 h 1605925"/>
              <a:gd name="connsiteX69" fmla="*/ 93372 w 145135"/>
              <a:gd name="connsiteY69" fmla="*/ 515155 h 1605925"/>
              <a:gd name="connsiteX70" fmla="*/ 109470 w 145135"/>
              <a:gd name="connsiteY70" fmla="*/ 508715 h 1605925"/>
              <a:gd name="connsiteX71" fmla="*/ 119129 w 145135"/>
              <a:gd name="connsiteY71" fmla="*/ 505496 h 1605925"/>
              <a:gd name="connsiteX72" fmla="*/ 122349 w 145135"/>
              <a:gd name="connsiteY72" fmla="*/ 476518 h 1605925"/>
              <a:gd name="connsiteX73" fmla="*/ 86932 w 145135"/>
              <a:gd name="connsiteY73" fmla="*/ 479738 h 1605925"/>
              <a:gd name="connsiteX74" fmla="*/ 64394 w 145135"/>
              <a:gd name="connsiteY74" fmla="*/ 489397 h 1605925"/>
              <a:gd name="connsiteX75" fmla="*/ 48296 w 145135"/>
              <a:gd name="connsiteY75" fmla="*/ 502276 h 1605925"/>
              <a:gd name="connsiteX76" fmla="*/ 45076 w 145135"/>
              <a:gd name="connsiteY76" fmla="*/ 511935 h 1605925"/>
              <a:gd name="connsiteX77" fmla="*/ 38636 w 145135"/>
              <a:gd name="connsiteY77" fmla="*/ 518374 h 1605925"/>
              <a:gd name="connsiteX78" fmla="*/ 28977 w 145135"/>
              <a:gd name="connsiteY78" fmla="*/ 550572 h 1605925"/>
              <a:gd name="connsiteX79" fmla="*/ 22538 w 145135"/>
              <a:gd name="connsiteY79" fmla="*/ 563450 h 1605925"/>
              <a:gd name="connsiteX80" fmla="*/ 25757 w 145135"/>
              <a:gd name="connsiteY80" fmla="*/ 589208 h 1605925"/>
              <a:gd name="connsiteX81" fmla="*/ 28977 w 145135"/>
              <a:gd name="connsiteY81" fmla="*/ 602087 h 1605925"/>
              <a:gd name="connsiteX82" fmla="*/ 45076 w 145135"/>
              <a:gd name="connsiteY82" fmla="*/ 605307 h 1605925"/>
              <a:gd name="connsiteX83" fmla="*/ 54735 w 145135"/>
              <a:gd name="connsiteY83" fmla="*/ 611746 h 1605925"/>
              <a:gd name="connsiteX84" fmla="*/ 122349 w 145135"/>
              <a:gd name="connsiteY84" fmla="*/ 608527 h 1605925"/>
              <a:gd name="connsiteX85" fmla="*/ 125569 w 145135"/>
              <a:gd name="connsiteY85" fmla="*/ 576329 h 1605925"/>
              <a:gd name="connsiteX86" fmla="*/ 109470 w 145135"/>
              <a:gd name="connsiteY86" fmla="*/ 579549 h 1605925"/>
              <a:gd name="connsiteX87" fmla="*/ 70834 w 145135"/>
              <a:gd name="connsiteY87" fmla="*/ 589208 h 1605925"/>
              <a:gd name="connsiteX88" fmla="*/ 57955 w 145135"/>
              <a:gd name="connsiteY88" fmla="*/ 595648 h 1605925"/>
              <a:gd name="connsiteX89" fmla="*/ 48296 w 145135"/>
              <a:gd name="connsiteY89" fmla="*/ 602087 h 1605925"/>
              <a:gd name="connsiteX90" fmla="*/ 38636 w 145135"/>
              <a:gd name="connsiteY90" fmla="*/ 605307 h 1605925"/>
              <a:gd name="connsiteX91" fmla="*/ 35417 w 145135"/>
              <a:gd name="connsiteY91" fmla="*/ 672921 h 1605925"/>
              <a:gd name="connsiteX92" fmla="*/ 41856 w 145135"/>
              <a:gd name="connsiteY92" fmla="*/ 685800 h 1605925"/>
              <a:gd name="connsiteX93" fmla="*/ 45076 w 145135"/>
              <a:gd name="connsiteY93" fmla="*/ 695459 h 1605925"/>
              <a:gd name="connsiteX94" fmla="*/ 54735 w 145135"/>
              <a:gd name="connsiteY94" fmla="*/ 698679 h 1605925"/>
              <a:gd name="connsiteX95" fmla="*/ 77273 w 145135"/>
              <a:gd name="connsiteY95" fmla="*/ 711557 h 1605925"/>
              <a:gd name="connsiteX96" fmla="*/ 112690 w 145135"/>
              <a:gd name="connsiteY96" fmla="*/ 708338 h 1605925"/>
              <a:gd name="connsiteX97" fmla="*/ 128788 w 145135"/>
              <a:gd name="connsiteY97" fmla="*/ 701898 h 1605925"/>
              <a:gd name="connsiteX98" fmla="*/ 138448 w 145135"/>
              <a:gd name="connsiteY98" fmla="*/ 698679 h 1605925"/>
              <a:gd name="connsiteX99" fmla="*/ 144887 w 145135"/>
              <a:gd name="connsiteY99" fmla="*/ 692239 h 1605925"/>
              <a:gd name="connsiteX100" fmla="*/ 141667 w 145135"/>
              <a:gd name="connsiteY100" fmla="*/ 682580 h 1605925"/>
              <a:gd name="connsiteX101" fmla="*/ 83712 w 145135"/>
              <a:gd name="connsiteY101" fmla="*/ 689019 h 1605925"/>
              <a:gd name="connsiteX102" fmla="*/ 74053 w 145135"/>
              <a:gd name="connsiteY102" fmla="*/ 695459 h 1605925"/>
              <a:gd name="connsiteX103" fmla="*/ 70834 w 145135"/>
              <a:gd name="connsiteY103" fmla="*/ 705118 h 1605925"/>
              <a:gd name="connsiteX104" fmla="*/ 54735 w 145135"/>
              <a:gd name="connsiteY104" fmla="*/ 714777 h 1605925"/>
              <a:gd name="connsiteX105" fmla="*/ 45076 w 145135"/>
              <a:gd name="connsiteY105" fmla="*/ 737315 h 1605925"/>
              <a:gd name="connsiteX106" fmla="*/ 32197 w 145135"/>
              <a:gd name="connsiteY106" fmla="*/ 756634 h 1605925"/>
              <a:gd name="connsiteX107" fmla="*/ 25757 w 145135"/>
              <a:gd name="connsiteY107" fmla="*/ 772732 h 1605925"/>
              <a:gd name="connsiteX108" fmla="*/ 35417 w 145135"/>
              <a:gd name="connsiteY108" fmla="*/ 814588 h 1605925"/>
              <a:gd name="connsiteX109" fmla="*/ 45076 w 145135"/>
              <a:gd name="connsiteY109" fmla="*/ 837127 h 1605925"/>
              <a:gd name="connsiteX110" fmla="*/ 54735 w 145135"/>
              <a:gd name="connsiteY110" fmla="*/ 840346 h 1605925"/>
              <a:gd name="connsiteX111" fmla="*/ 61174 w 145135"/>
              <a:gd name="connsiteY111" fmla="*/ 846786 h 1605925"/>
              <a:gd name="connsiteX112" fmla="*/ 112690 w 145135"/>
              <a:gd name="connsiteY112" fmla="*/ 850005 h 1605925"/>
              <a:gd name="connsiteX113" fmla="*/ 122349 w 145135"/>
              <a:gd name="connsiteY113" fmla="*/ 843566 h 1605925"/>
              <a:gd name="connsiteX114" fmla="*/ 132008 w 145135"/>
              <a:gd name="connsiteY114" fmla="*/ 824248 h 1605925"/>
              <a:gd name="connsiteX115" fmla="*/ 128788 w 145135"/>
              <a:gd name="connsiteY115" fmla="*/ 801710 h 1605925"/>
              <a:gd name="connsiteX116" fmla="*/ 119129 w 145135"/>
              <a:gd name="connsiteY116" fmla="*/ 795270 h 1605925"/>
              <a:gd name="connsiteX117" fmla="*/ 83712 w 145135"/>
              <a:gd name="connsiteY117" fmla="*/ 798490 h 1605925"/>
              <a:gd name="connsiteX118" fmla="*/ 74053 w 145135"/>
              <a:gd name="connsiteY118" fmla="*/ 804929 h 1605925"/>
              <a:gd name="connsiteX119" fmla="*/ 64394 w 145135"/>
              <a:gd name="connsiteY119" fmla="*/ 808149 h 1605925"/>
              <a:gd name="connsiteX120" fmla="*/ 51515 w 145135"/>
              <a:gd name="connsiteY120" fmla="*/ 814588 h 1605925"/>
              <a:gd name="connsiteX121" fmla="*/ 48296 w 145135"/>
              <a:gd name="connsiteY121" fmla="*/ 824248 h 1605925"/>
              <a:gd name="connsiteX122" fmla="*/ 41856 w 145135"/>
              <a:gd name="connsiteY122" fmla="*/ 840346 h 1605925"/>
              <a:gd name="connsiteX123" fmla="*/ 45076 w 145135"/>
              <a:gd name="connsiteY123" fmla="*/ 891862 h 1605925"/>
              <a:gd name="connsiteX124" fmla="*/ 67614 w 145135"/>
              <a:gd name="connsiteY124" fmla="*/ 936938 h 1605925"/>
              <a:gd name="connsiteX125" fmla="*/ 86932 w 145135"/>
              <a:gd name="connsiteY125" fmla="*/ 946597 h 1605925"/>
              <a:gd name="connsiteX126" fmla="*/ 128788 w 145135"/>
              <a:gd name="connsiteY126" fmla="*/ 949817 h 1605925"/>
              <a:gd name="connsiteX127" fmla="*/ 138448 w 145135"/>
              <a:gd name="connsiteY127" fmla="*/ 930498 h 1605925"/>
              <a:gd name="connsiteX128" fmla="*/ 132008 w 145135"/>
              <a:gd name="connsiteY128" fmla="*/ 920839 h 1605925"/>
              <a:gd name="connsiteX129" fmla="*/ 90152 w 145135"/>
              <a:gd name="connsiteY129" fmla="*/ 917619 h 1605925"/>
              <a:gd name="connsiteX130" fmla="*/ 80493 w 145135"/>
              <a:gd name="connsiteY130" fmla="*/ 920839 h 1605925"/>
              <a:gd name="connsiteX131" fmla="*/ 74053 w 145135"/>
              <a:gd name="connsiteY131" fmla="*/ 927279 h 1605925"/>
              <a:gd name="connsiteX132" fmla="*/ 64394 w 145135"/>
              <a:gd name="connsiteY132" fmla="*/ 933718 h 1605925"/>
              <a:gd name="connsiteX133" fmla="*/ 57955 w 145135"/>
              <a:gd name="connsiteY133" fmla="*/ 943377 h 1605925"/>
              <a:gd name="connsiteX134" fmla="*/ 41856 w 145135"/>
              <a:gd name="connsiteY134" fmla="*/ 959476 h 1605925"/>
              <a:gd name="connsiteX135" fmla="*/ 45076 w 145135"/>
              <a:gd name="connsiteY135" fmla="*/ 1004552 h 1605925"/>
              <a:gd name="connsiteX136" fmla="*/ 54735 w 145135"/>
              <a:gd name="connsiteY136" fmla="*/ 1010991 h 1605925"/>
              <a:gd name="connsiteX137" fmla="*/ 70834 w 145135"/>
              <a:gd name="connsiteY137" fmla="*/ 1020650 h 1605925"/>
              <a:gd name="connsiteX138" fmla="*/ 115910 w 145135"/>
              <a:gd name="connsiteY138" fmla="*/ 1014211 h 1605925"/>
              <a:gd name="connsiteX139" fmla="*/ 122349 w 145135"/>
              <a:gd name="connsiteY139" fmla="*/ 1004552 h 1605925"/>
              <a:gd name="connsiteX140" fmla="*/ 90152 w 145135"/>
              <a:gd name="connsiteY140" fmla="*/ 1010991 h 1605925"/>
              <a:gd name="connsiteX141" fmla="*/ 74053 w 145135"/>
              <a:gd name="connsiteY141" fmla="*/ 1020650 h 1605925"/>
              <a:gd name="connsiteX142" fmla="*/ 67614 w 145135"/>
              <a:gd name="connsiteY142" fmla="*/ 1027090 h 1605925"/>
              <a:gd name="connsiteX143" fmla="*/ 64394 w 145135"/>
              <a:gd name="connsiteY143" fmla="*/ 1036749 h 1605925"/>
              <a:gd name="connsiteX144" fmla="*/ 51515 w 145135"/>
              <a:gd name="connsiteY144" fmla="*/ 1052848 h 1605925"/>
              <a:gd name="connsiteX145" fmla="*/ 54735 w 145135"/>
              <a:gd name="connsiteY145" fmla="*/ 1110803 h 1605925"/>
              <a:gd name="connsiteX146" fmla="*/ 64394 w 145135"/>
              <a:gd name="connsiteY146" fmla="*/ 1114022 h 1605925"/>
              <a:gd name="connsiteX147" fmla="*/ 70834 w 145135"/>
              <a:gd name="connsiteY147" fmla="*/ 1120462 h 1605925"/>
              <a:gd name="connsiteX148" fmla="*/ 115910 w 145135"/>
              <a:gd name="connsiteY148" fmla="*/ 1114022 h 1605925"/>
              <a:gd name="connsiteX149" fmla="*/ 128788 w 145135"/>
              <a:gd name="connsiteY149" fmla="*/ 1107583 h 1605925"/>
              <a:gd name="connsiteX150" fmla="*/ 132008 w 145135"/>
              <a:gd name="connsiteY150" fmla="*/ 1097924 h 1605925"/>
              <a:gd name="connsiteX151" fmla="*/ 93372 w 145135"/>
              <a:gd name="connsiteY151" fmla="*/ 1094704 h 1605925"/>
              <a:gd name="connsiteX152" fmla="*/ 83712 w 145135"/>
              <a:gd name="connsiteY152" fmla="*/ 1101143 h 1605925"/>
              <a:gd name="connsiteX153" fmla="*/ 74053 w 145135"/>
              <a:gd name="connsiteY153" fmla="*/ 1104363 h 1605925"/>
              <a:gd name="connsiteX154" fmla="*/ 67614 w 145135"/>
              <a:gd name="connsiteY154" fmla="*/ 1110803 h 1605925"/>
              <a:gd name="connsiteX155" fmla="*/ 64394 w 145135"/>
              <a:gd name="connsiteY155" fmla="*/ 1120462 h 1605925"/>
              <a:gd name="connsiteX156" fmla="*/ 57955 w 145135"/>
              <a:gd name="connsiteY156" fmla="*/ 1130121 h 1605925"/>
              <a:gd name="connsiteX157" fmla="*/ 51515 w 145135"/>
              <a:gd name="connsiteY157" fmla="*/ 1155879 h 1605925"/>
              <a:gd name="connsiteX158" fmla="*/ 61174 w 145135"/>
              <a:gd name="connsiteY158" fmla="*/ 1223493 h 1605925"/>
              <a:gd name="connsiteX159" fmla="*/ 74053 w 145135"/>
              <a:gd name="connsiteY159" fmla="*/ 1229932 h 1605925"/>
              <a:gd name="connsiteX160" fmla="*/ 112690 w 145135"/>
              <a:gd name="connsiteY160" fmla="*/ 1220273 h 1605925"/>
              <a:gd name="connsiteX161" fmla="*/ 115910 w 145135"/>
              <a:gd name="connsiteY161" fmla="*/ 1210614 h 1605925"/>
              <a:gd name="connsiteX162" fmla="*/ 122349 w 145135"/>
              <a:gd name="connsiteY162" fmla="*/ 1204174 h 1605925"/>
              <a:gd name="connsiteX163" fmla="*/ 64394 w 145135"/>
              <a:gd name="connsiteY163" fmla="*/ 1207394 h 1605925"/>
              <a:gd name="connsiteX164" fmla="*/ 57955 w 145135"/>
              <a:gd name="connsiteY164" fmla="*/ 1213834 h 1605925"/>
              <a:gd name="connsiteX165" fmla="*/ 48296 w 145135"/>
              <a:gd name="connsiteY165" fmla="*/ 1217053 h 1605925"/>
              <a:gd name="connsiteX166" fmla="*/ 41856 w 145135"/>
              <a:gd name="connsiteY166" fmla="*/ 1226712 h 1605925"/>
              <a:gd name="connsiteX167" fmla="*/ 45076 w 145135"/>
              <a:gd name="connsiteY167" fmla="*/ 1320084 h 1605925"/>
              <a:gd name="connsiteX168" fmla="*/ 51515 w 145135"/>
              <a:gd name="connsiteY168" fmla="*/ 1326524 h 1605925"/>
              <a:gd name="connsiteX169" fmla="*/ 77273 w 145135"/>
              <a:gd name="connsiteY169" fmla="*/ 1329743 h 1605925"/>
              <a:gd name="connsiteX170" fmla="*/ 119129 w 145135"/>
              <a:gd name="connsiteY170" fmla="*/ 1323304 h 1605925"/>
              <a:gd name="connsiteX171" fmla="*/ 128788 w 145135"/>
              <a:gd name="connsiteY171" fmla="*/ 1320084 h 1605925"/>
              <a:gd name="connsiteX172" fmla="*/ 138448 w 145135"/>
              <a:gd name="connsiteY172" fmla="*/ 1294327 h 1605925"/>
              <a:gd name="connsiteX173" fmla="*/ 132008 w 145135"/>
              <a:gd name="connsiteY173" fmla="*/ 1287887 h 1605925"/>
              <a:gd name="connsiteX174" fmla="*/ 96591 w 145135"/>
              <a:gd name="connsiteY174" fmla="*/ 1284667 h 1605925"/>
              <a:gd name="connsiteX175" fmla="*/ 74053 w 145135"/>
              <a:gd name="connsiteY175" fmla="*/ 1297546 h 1605925"/>
              <a:gd name="connsiteX176" fmla="*/ 64394 w 145135"/>
              <a:gd name="connsiteY176" fmla="*/ 1300766 h 1605925"/>
              <a:gd name="connsiteX177" fmla="*/ 57955 w 145135"/>
              <a:gd name="connsiteY177" fmla="*/ 1313645 h 1605925"/>
              <a:gd name="connsiteX178" fmla="*/ 54735 w 145135"/>
              <a:gd name="connsiteY178" fmla="*/ 1323304 h 1605925"/>
              <a:gd name="connsiteX179" fmla="*/ 41856 w 145135"/>
              <a:gd name="connsiteY179" fmla="*/ 1332963 h 1605925"/>
              <a:gd name="connsiteX180" fmla="*/ 45076 w 145135"/>
              <a:gd name="connsiteY180" fmla="*/ 1400577 h 1605925"/>
              <a:gd name="connsiteX181" fmla="*/ 54735 w 145135"/>
              <a:gd name="connsiteY181" fmla="*/ 1416676 h 1605925"/>
              <a:gd name="connsiteX182" fmla="*/ 64394 w 145135"/>
              <a:gd name="connsiteY182" fmla="*/ 1419896 h 1605925"/>
              <a:gd name="connsiteX183" fmla="*/ 112690 w 145135"/>
              <a:gd name="connsiteY183" fmla="*/ 1407017 h 1605925"/>
              <a:gd name="connsiteX184" fmla="*/ 115910 w 145135"/>
              <a:gd name="connsiteY184" fmla="*/ 1397357 h 1605925"/>
              <a:gd name="connsiteX185" fmla="*/ 109470 w 145135"/>
              <a:gd name="connsiteY185" fmla="*/ 1381259 h 1605925"/>
              <a:gd name="connsiteX186" fmla="*/ 99811 w 145135"/>
              <a:gd name="connsiteY186" fmla="*/ 1378039 h 1605925"/>
              <a:gd name="connsiteX187" fmla="*/ 90152 w 145135"/>
              <a:gd name="connsiteY187" fmla="*/ 1371600 h 1605925"/>
              <a:gd name="connsiteX188" fmla="*/ 48296 w 145135"/>
              <a:gd name="connsiteY188" fmla="*/ 1378039 h 1605925"/>
              <a:gd name="connsiteX189" fmla="*/ 41856 w 145135"/>
              <a:gd name="connsiteY189" fmla="*/ 1384479 h 1605925"/>
              <a:gd name="connsiteX190" fmla="*/ 45076 w 145135"/>
              <a:gd name="connsiteY190" fmla="*/ 1468191 h 1605925"/>
              <a:gd name="connsiteX191" fmla="*/ 61174 w 145135"/>
              <a:gd name="connsiteY191" fmla="*/ 1481070 h 1605925"/>
              <a:gd name="connsiteX192" fmla="*/ 80493 w 145135"/>
              <a:gd name="connsiteY192" fmla="*/ 1493949 h 1605925"/>
              <a:gd name="connsiteX193" fmla="*/ 122349 w 145135"/>
              <a:gd name="connsiteY193" fmla="*/ 1484290 h 1605925"/>
              <a:gd name="connsiteX194" fmla="*/ 138448 w 145135"/>
              <a:gd name="connsiteY194" fmla="*/ 1468191 h 1605925"/>
              <a:gd name="connsiteX195" fmla="*/ 135228 w 145135"/>
              <a:gd name="connsiteY195" fmla="*/ 1458532 h 1605925"/>
              <a:gd name="connsiteX196" fmla="*/ 125569 w 145135"/>
              <a:gd name="connsiteY196" fmla="*/ 1455312 h 1605925"/>
              <a:gd name="connsiteX197" fmla="*/ 80493 w 145135"/>
              <a:gd name="connsiteY197" fmla="*/ 1461752 h 1605925"/>
              <a:gd name="connsiteX198" fmla="*/ 70834 w 145135"/>
              <a:gd name="connsiteY198" fmla="*/ 1464972 h 1605925"/>
              <a:gd name="connsiteX199" fmla="*/ 57955 w 145135"/>
              <a:gd name="connsiteY199" fmla="*/ 1484290 h 1605925"/>
              <a:gd name="connsiteX200" fmla="*/ 51515 w 145135"/>
              <a:gd name="connsiteY200" fmla="*/ 1493949 h 1605925"/>
              <a:gd name="connsiteX201" fmla="*/ 54735 w 145135"/>
              <a:gd name="connsiteY201" fmla="*/ 1526146 h 1605925"/>
              <a:gd name="connsiteX202" fmla="*/ 64394 w 145135"/>
              <a:gd name="connsiteY202" fmla="*/ 1529366 h 1605925"/>
              <a:gd name="connsiteX203" fmla="*/ 122349 w 145135"/>
              <a:gd name="connsiteY203" fmla="*/ 1522927 h 1605925"/>
              <a:gd name="connsiteX204" fmla="*/ 119129 w 145135"/>
              <a:gd name="connsiteY204" fmla="*/ 1513267 h 1605925"/>
              <a:gd name="connsiteX205" fmla="*/ 61174 w 145135"/>
              <a:gd name="connsiteY205" fmla="*/ 1526146 h 1605925"/>
              <a:gd name="connsiteX206" fmla="*/ 48296 w 145135"/>
              <a:gd name="connsiteY206" fmla="*/ 1539025 h 1605925"/>
              <a:gd name="connsiteX207" fmla="*/ 35417 w 145135"/>
              <a:gd name="connsiteY207" fmla="*/ 1555124 h 1605925"/>
              <a:gd name="connsiteX208" fmla="*/ 38636 w 145135"/>
              <a:gd name="connsiteY208" fmla="*/ 1603419 h 1605925"/>
              <a:gd name="connsiteX209" fmla="*/ 74053 w 145135"/>
              <a:gd name="connsiteY209" fmla="*/ 1600200 h 1605925"/>
              <a:gd name="connsiteX210" fmla="*/ 86932 w 145135"/>
              <a:gd name="connsiteY210" fmla="*/ 1596980 h 160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45135" h="1605925">
                <a:moveTo>
                  <a:pt x="74053" y="0"/>
                </a:moveTo>
                <a:cubicBezTo>
                  <a:pt x="66540" y="2146"/>
                  <a:pt x="58769" y="3537"/>
                  <a:pt x="51515" y="6439"/>
                </a:cubicBezTo>
                <a:cubicBezTo>
                  <a:pt x="32194" y="14167"/>
                  <a:pt x="50444" y="10517"/>
                  <a:pt x="35417" y="22538"/>
                </a:cubicBezTo>
                <a:cubicBezTo>
                  <a:pt x="32767" y="24658"/>
                  <a:pt x="28977" y="24684"/>
                  <a:pt x="25757" y="25757"/>
                </a:cubicBezTo>
                <a:cubicBezTo>
                  <a:pt x="24684" y="30050"/>
                  <a:pt x="25110" y="35035"/>
                  <a:pt x="22538" y="38636"/>
                </a:cubicBezTo>
                <a:cubicBezTo>
                  <a:pt x="607" y="69342"/>
                  <a:pt x="15364" y="31183"/>
                  <a:pt x="6439" y="57955"/>
                </a:cubicBezTo>
                <a:cubicBezTo>
                  <a:pt x="8586" y="66541"/>
                  <a:pt x="10550" y="75174"/>
                  <a:pt x="12879" y="83712"/>
                </a:cubicBezTo>
                <a:cubicBezTo>
                  <a:pt x="13772" y="86986"/>
                  <a:pt x="14352" y="90462"/>
                  <a:pt x="16098" y="93372"/>
                </a:cubicBezTo>
                <a:cubicBezTo>
                  <a:pt x="18664" y="97649"/>
                  <a:pt x="28438" y="104371"/>
                  <a:pt x="32197" y="106250"/>
                </a:cubicBezTo>
                <a:cubicBezTo>
                  <a:pt x="35233" y="107768"/>
                  <a:pt x="38636" y="108397"/>
                  <a:pt x="41856" y="109470"/>
                </a:cubicBezTo>
                <a:cubicBezTo>
                  <a:pt x="44003" y="111617"/>
                  <a:pt x="45660" y="114404"/>
                  <a:pt x="48296" y="115910"/>
                </a:cubicBezTo>
                <a:cubicBezTo>
                  <a:pt x="70357" y="128516"/>
                  <a:pt x="79542" y="121267"/>
                  <a:pt x="109470" y="119129"/>
                </a:cubicBezTo>
                <a:cubicBezTo>
                  <a:pt x="110543" y="115909"/>
                  <a:pt x="113248" y="112818"/>
                  <a:pt x="112690" y="109470"/>
                </a:cubicBezTo>
                <a:cubicBezTo>
                  <a:pt x="111348" y="101421"/>
                  <a:pt x="102225" y="97128"/>
                  <a:pt x="96591" y="93372"/>
                </a:cubicBezTo>
                <a:cubicBezTo>
                  <a:pt x="88005" y="94445"/>
                  <a:pt x="79347" y="95043"/>
                  <a:pt x="70834" y="96591"/>
                </a:cubicBezTo>
                <a:cubicBezTo>
                  <a:pt x="55125" y="99447"/>
                  <a:pt x="66709" y="99738"/>
                  <a:pt x="51515" y="106250"/>
                </a:cubicBezTo>
                <a:cubicBezTo>
                  <a:pt x="47448" y="107993"/>
                  <a:pt x="42929" y="108397"/>
                  <a:pt x="38636" y="109470"/>
                </a:cubicBezTo>
                <a:cubicBezTo>
                  <a:pt x="35416" y="111617"/>
                  <a:pt x="31394" y="112888"/>
                  <a:pt x="28977" y="115910"/>
                </a:cubicBezTo>
                <a:cubicBezTo>
                  <a:pt x="26857" y="118560"/>
                  <a:pt x="28157" y="123169"/>
                  <a:pt x="25757" y="125569"/>
                </a:cubicBezTo>
                <a:cubicBezTo>
                  <a:pt x="22363" y="128963"/>
                  <a:pt x="17172" y="129862"/>
                  <a:pt x="12879" y="132008"/>
                </a:cubicBezTo>
                <a:cubicBezTo>
                  <a:pt x="3756" y="159375"/>
                  <a:pt x="16480" y="126004"/>
                  <a:pt x="3219" y="148107"/>
                </a:cubicBezTo>
                <a:cubicBezTo>
                  <a:pt x="1473" y="151017"/>
                  <a:pt x="1073" y="154546"/>
                  <a:pt x="0" y="157766"/>
                </a:cubicBezTo>
                <a:cubicBezTo>
                  <a:pt x="1082" y="162636"/>
                  <a:pt x="5117" y="191860"/>
                  <a:pt x="12879" y="199622"/>
                </a:cubicBezTo>
                <a:cubicBezTo>
                  <a:pt x="15279" y="202022"/>
                  <a:pt x="19502" y="201324"/>
                  <a:pt x="22538" y="202842"/>
                </a:cubicBezTo>
                <a:cubicBezTo>
                  <a:pt x="30663" y="206905"/>
                  <a:pt x="32646" y="209730"/>
                  <a:pt x="38636" y="215721"/>
                </a:cubicBezTo>
                <a:cubicBezTo>
                  <a:pt x="98761" y="205111"/>
                  <a:pt x="75205" y="209696"/>
                  <a:pt x="109470" y="202842"/>
                </a:cubicBezTo>
                <a:cubicBezTo>
                  <a:pt x="113638" y="198675"/>
                  <a:pt x="120174" y="194060"/>
                  <a:pt x="119129" y="186743"/>
                </a:cubicBezTo>
                <a:cubicBezTo>
                  <a:pt x="118450" y="181992"/>
                  <a:pt x="114836" y="178158"/>
                  <a:pt x="112690" y="173865"/>
                </a:cubicBezTo>
                <a:cubicBezTo>
                  <a:pt x="93377" y="176279"/>
                  <a:pt x="82432" y="176309"/>
                  <a:pt x="64394" y="183524"/>
                </a:cubicBezTo>
                <a:cubicBezTo>
                  <a:pt x="60801" y="184961"/>
                  <a:pt x="58196" y="188233"/>
                  <a:pt x="54735" y="189963"/>
                </a:cubicBezTo>
                <a:cubicBezTo>
                  <a:pt x="51699" y="191481"/>
                  <a:pt x="48296" y="192110"/>
                  <a:pt x="45076" y="193183"/>
                </a:cubicBezTo>
                <a:lnTo>
                  <a:pt x="28977" y="209281"/>
                </a:lnTo>
                <a:lnTo>
                  <a:pt x="22538" y="215721"/>
                </a:lnTo>
                <a:cubicBezTo>
                  <a:pt x="21465" y="218941"/>
                  <a:pt x="20836" y="222344"/>
                  <a:pt x="19318" y="225380"/>
                </a:cubicBezTo>
                <a:cubicBezTo>
                  <a:pt x="15256" y="233504"/>
                  <a:pt x="12429" y="235489"/>
                  <a:pt x="6439" y="241479"/>
                </a:cubicBezTo>
                <a:cubicBezTo>
                  <a:pt x="5366" y="250065"/>
                  <a:pt x="2807" y="258593"/>
                  <a:pt x="3219" y="267236"/>
                </a:cubicBezTo>
                <a:cubicBezTo>
                  <a:pt x="4572" y="295639"/>
                  <a:pt x="6542" y="299742"/>
                  <a:pt x="12879" y="318752"/>
                </a:cubicBezTo>
                <a:cubicBezTo>
                  <a:pt x="38637" y="317679"/>
                  <a:pt x="64438" y="317369"/>
                  <a:pt x="90152" y="315532"/>
                </a:cubicBezTo>
                <a:cubicBezTo>
                  <a:pt x="94566" y="315217"/>
                  <a:pt x="98964" y="314055"/>
                  <a:pt x="103031" y="312312"/>
                </a:cubicBezTo>
                <a:cubicBezTo>
                  <a:pt x="106588" y="310788"/>
                  <a:pt x="109470" y="308019"/>
                  <a:pt x="112690" y="305873"/>
                </a:cubicBezTo>
                <a:cubicBezTo>
                  <a:pt x="117947" y="297987"/>
                  <a:pt x="124226" y="293730"/>
                  <a:pt x="115910" y="283335"/>
                </a:cubicBezTo>
                <a:cubicBezTo>
                  <a:pt x="113790" y="280685"/>
                  <a:pt x="109470" y="281188"/>
                  <a:pt x="106250" y="280115"/>
                </a:cubicBezTo>
                <a:cubicBezTo>
                  <a:pt x="92298" y="282262"/>
                  <a:pt x="78089" y="283131"/>
                  <a:pt x="64394" y="286555"/>
                </a:cubicBezTo>
                <a:cubicBezTo>
                  <a:pt x="60640" y="287494"/>
                  <a:pt x="58196" y="291264"/>
                  <a:pt x="54735" y="292994"/>
                </a:cubicBezTo>
                <a:cubicBezTo>
                  <a:pt x="51699" y="294512"/>
                  <a:pt x="48296" y="295141"/>
                  <a:pt x="45076" y="296214"/>
                </a:cubicBezTo>
                <a:cubicBezTo>
                  <a:pt x="42929" y="298360"/>
                  <a:pt x="41006" y="300757"/>
                  <a:pt x="38636" y="302653"/>
                </a:cubicBezTo>
                <a:cubicBezTo>
                  <a:pt x="35614" y="305070"/>
                  <a:pt x="31713" y="306357"/>
                  <a:pt x="28977" y="309093"/>
                </a:cubicBezTo>
                <a:cubicBezTo>
                  <a:pt x="19751" y="318319"/>
                  <a:pt x="24555" y="317938"/>
                  <a:pt x="19318" y="328411"/>
                </a:cubicBezTo>
                <a:cubicBezTo>
                  <a:pt x="17588" y="331872"/>
                  <a:pt x="15025" y="334850"/>
                  <a:pt x="12879" y="338070"/>
                </a:cubicBezTo>
                <a:cubicBezTo>
                  <a:pt x="7781" y="363559"/>
                  <a:pt x="8049" y="351487"/>
                  <a:pt x="16098" y="386366"/>
                </a:cubicBezTo>
                <a:cubicBezTo>
                  <a:pt x="16861" y="389673"/>
                  <a:pt x="16668" y="393905"/>
                  <a:pt x="19318" y="396025"/>
                </a:cubicBezTo>
                <a:cubicBezTo>
                  <a:pt x="22773" y="398789"/>
                  <a:pt x="27904" y="398172"/>
                  <a:pt x="32197" y="399245"/>
                </a:cubicBezTo>
                <a:cubicBezTo>
                  <a:pt x="38636" y="403538"/>
                  <a:pt x="43926" y="410607"/>
                  <a:pt x="51515" y="412124"/>
                </a:cubicBezTo>
                <a:cubicBezTo>
                  <a:pt x="77317" y="417283"/>
                  <a:pt x="62272" y="414156"/>
                  <a:pt x="96591" y="421783"/>
                </a:cubicBezTo>
                <a:cubicBezTo>
                  <a:pt x="100884" y="420710"/>
                  <a:pt x="105215" y="419779"/>
                  <a:pt x="109470" y="418563"/>
                </a:cubicBezTo>
                <a:cubicBezTo>
                  <a:pt x="112733" y="417631"/>
                  <a:pt x="117009" y="417993"/>
                  <a:pt x="119129" y="415343"/>
                </a:cubicBezTo>
                <a:cubicBezTo>
                  <a:pt x="121893" y="411888"/>
                  <a:pt x="121133" y="406720"/>
                  <a:pt x="122349" y="402465"/>
                </a:cubicBezTo>
                <a:cubicBezTo>
                  <a:pt x="123282" y="399201"/>
                  <a:pt x="124496" y="396025"/>
                  <a:pt x="125569" y="392805"/>
                </a:cubicBezTo>
                <a:cubicBezTo>
                  <a:pt x="122349" y="391732"/>
                  <a:pt x="118877" y="391234"/>
                  <a:pt x="115910" y="389586"/>
                </a:cubicBezTo>
                <a:cubicBezTo>
                  <a:pt x="109144" y="385828"/>
                  <a:pt x="96591" y="376707"/>
                  <a:pt x="96591" y="376707"/>
                </a:cubicBezTo>
                <a:cubicBezTo>
                  <a:pt x="89078" y="377780"/>
                  <a:pt x="81415" y="378086"/>
                  <a:pt x="74053" y="379927"/>
                </a:cubicBezTo>
                <a:cubicBezTo>
                  <a:pt x="64176" y="382396"/>
                  <a:pt x="45076" y="389586"/>
                  <a:pt x="45076" y="389586"/>
                </a:cubicBezTo>
                <a:cubicBezTo>
                  <a:pt x="44003" y="392806"/>
                  <a:pt x="44256" y="396845"/>
                  <a:pt x="41856" y="399245"/>
                </a:cubicBezTo>
                <a:cubicBezTo>
                  <a:pt x="38462" y="402639"/>
                  <a:pt x="31308" y="401488"/>
                  <a:pt x="28977" y="405684"/>
                </a:cubicBezTo>
                <a:cubicBezTo>
                  <a:pt x="25291" y="412318"/>
                  <a:pt x="28481" y="421139"/>
                  <a:pt x="25757" y="428222"/>
                </a:cubicBezTo>
                <a:cubicBezTo>
                  <a:pt x="22979" y="435445"/>
                  <a:pt x="15327" y="440199"/>
                  <a:pt x="12879" y="447541"/>
                </a:cubicBezTo>
                <a:lnTo>
                  <a:pt x="9659" y="457200"/>
                </a:lnTo>
                <a:cubicBezTo>
                  <a:pt x="11805" y="473299"/>
                  <a:pt x="9795" y="490528"/>
                  <a:pt x="16098" y="505496"/>
                </a:cubicBezTo>
                <a:cubicBezTo>
                  <a:pt x="22113" y="519780"/>
                  <a:pt x="46993" y="520028"/>
                  <a:pt x="57955" y="521594"/>
                </a:cubicBezTo>
                <a:cubicBezTo>
                  <a:pt x="69761" y="519448"/>
                  <a:pt x="81731" y="518065"/>
                  <a:pt x="93372" y="515155"/>
                </a:cubicBezTo>
                <a:cubicBezTo>
                  <a:pt x="98979" y="513753"/>
                  <a:pt x="104059" y="510744"/>
                  <a:pt x="109470" y="508715"/>
                </a:cubicBezTo>
                <a:cubicBezTo>
                  <a:pt x="112648" y="507523"/>
                  <a:pt x="115909" y="506569"/>
                  <a:pt x="119129" y="505496"/>
                </a:cubicBezTo>
                <a:cubicBezTo>
                  <a:pt x="124610" y="500015"/>
                  <a:pt x="141811" y="486249"/>
                  <a:pt x="122349" y="476518"/>
                </a:cubicBezTo>
                <a:cubicBezTo>
                  <a:pt x="111746" y="471217"/>
                  <a:pt x="98738" y="478665"/>
                  <a:pt x="86932" y="479738"/>
                </a:cubicBezTo>
                <a:cubicBezTo>
                  <a:pt x="62683" y="495903"/>
                  <a:pt x="93501" y="476923"/>
                  <a:pt x="64394" y="489397"/>
                </a:cubicBezTo>
                <a:cubicBezTo>
                  <a:pt x="57284" y="492444"/>
                  <a:pt x="53490" y="497082"/>
                  <a:pt x="48296" y="502276"/>
                </a:cubicBezTo>
                <a:cubicBezTo>
                  <a:pt x="47223" y="505496"/>
                  <a:pt x="46822" y="509025"/>
                  <a:pt x="45076" y="511935"/>
                </a:cubicBezTo>
                <a:cubicBezTo>
                  <a:pt x="43514" y="514538"/>
                  <a:pt x="39994" y="515659"/>
                  <a:pt x="38636" y="518374"/>
                </a:cubicBezTo>
                <a:cubicBezTo>
                  <a:pt x="27632" y="540382"/>
                  <a:pt x="35907" y="532092"/>
                  <a:pt x="28977" y="550572"/>
                </a:cubicBezTo>
                <a:cubicBezTo>
                  <a:pt x="27292" y="555066"/>
                  <a:pt x="24684" y="559157"/>
                  <a:pt x="22538" y="563450"/>
                </a:cubicBezTo>
                <a:cubicBezTo>
                  <a:pt x="23611" y="572036"/>
                  <a:pt x="24335" y="580673"/>
                  <a:pt x="25757" y="589208"/>
                </a:cubicBezTo>
                <a:cubicBezTo>
                  <a:pt x="26484" y="593573"/>
                  <a:pt x="25577" y="599254"/>
                  <a:pt x="28977" y="602087"/>
                </a:cubicBezTo>
                <a:cubicBezTo>
                  <a:pt x="33181" y="605590"/>
                  <a:pt x="39710" y="604234"/>
                  <a:pt x="45076" y="605307"/>
                </a:cubicBezTo>
                <a:cubicBezTo>
                  <a:pt x="48296" y="607453"/>
                  <a:pt x="51029" y="610634"/>
                  <a:pt x="54735" y="611746"/>
                </a:cubicBezTo>
                <a:cubicBezTo>
                  <a:pt x="78970" y="619017"/>
                  <a:pt x="96416" y="612231"/>
                  <a:pt x="122349" y="608527"/>
                </a:cubicBezTo>
                <a:cubicBezTo>
                  <a:pt x="133565" y="601049"/>
                  <a:pt x="146227" y="596987"/>
                  <a:pt x="125569" y="576329"/>
                </a:cubicBezTo>
                <a:cubicBezTo>
                  <a:pt x="121699" y="572459"/>
                  <a:pt x="114750" y="578109"/>
                  <a:pt x="109470" y="579549"/>
                </a:cubicBezTo>
                <a:cubicBezTo>
                  <a:pt x="69381" y="590482"/>
                  <a:pt x="110868" y="582535"/>
                  <a:pt x="70834" y="589208"/>
                </a:cubicBezTo>
                <a:cubicBezTo>
                  <a:pt x="66541" y="591355"/>
                  <a:pt x="62122" y="593267"/>
                  <a:pt x="57955" y="595648"/>
                </a:cubicBezTo>
                <a:cubicBezTo>
                  <a:pt x="54595" y="597568"/>
                  <a:pt x="51757" y="600357"/>
                  <a:pt x="48296" y="602087"/>
                </a:cubicBezTo>
                <a:cubicBezTo>
                  <a:pt x="45260" y="603605"/>
                  <a:pt x="41856" y="604234"/>
                  <a:pt x="38636" y="605307"/>
                </a:cubicBezTo>
                <a:cubicBezTo>
                  <a:pt x="29708" y="636556"/>
                  <a:pt x="28461" y="631181"/>
                  <a:pt x="35417" y="672921"/>
                </a:cubicBezTo>
                <a:cubicBezTo>
                  <a:pt x="36206" y="677655"/>
                  <a:pt x="39965" y="681388"/>
                  <a:pt x="41856" y="685800"/>
                </a:cubicBezTo>
                <a:cubicBezTo>
                  <a:pt x="43193" y="688919"/>
                  <a:pt x="42676" y="693059"/>
                  <a:pt x="45076" y="695459"/>
                </a:cubicBezTo>
                <a:cubicBezTo>
                  <a:pt x="47476" y="697859"/>
                  <a:pt x="51616" y="697342"/>
                  <a:pt x="54735" y="698679"/>
                </a:cubicBezTo>
                <a:cubicBezTo>
                  <a:pt x="66175" y="703582"/>
                  <a:pt x="67571" y="705089"/>
                  <a:pt x="77273" y="711557"/>
                </a:cubicBezTo>
                <a:cubicBezTo>
                  <a:pt x="89079" y="710484"/>
                  <a:pt x="101039" y="710523"/>
                  <a:pt x="112690" y="708338"/>
                </a:cubicBezTo>
                <a:cubicBezTo>
                  <a:pt x="118370" y="707273"/>
                  <a:pt x="123377" y="703927"/>
                  <a:pt x="128788" y="701898"/>
                </a:cubicBezTo>
                <a:cubicBezTo>
                  <a:pt x="131966" y="700706"/>
                  <a:pt x="135228" y="699752"/>
                  <a:pt x="138448" y="698679"/>
                </a:cubicBezTo>
                <a:cubicBezTo>
                  <a:pt x="140594" y="696532"/>
                  <a:pt x="144292" y="695216"/>
                  <a:pt x="144887" y="692239"/>
                </a:cubicBezTo>
                <a:cubicBezTo>
                  <a:pt x="145552" y="688911"/>
                  <a:pt x="145015" y="683138"/>
                  <a:pt x="141667" y="682580"/>
                </a:cubicBezTo>
                <a:cubicBezTo>
                  <a:pt x="134459" y="681379"/>
                  <a:pt x="95088" y="687394"/>
                  <a:pt x="83712" y="689019"/>
                </a:cubicBezTo>
                <a:cubicBezTo>
                  <a:pt x="80492" y="691166"/>
                  <a:pt x="76470" y="692437"/>
                  <a:pt x="74053" y="695459"/>
                </a:cubicBezTo>
                <a:cubicBezTo>
                  <a:pt x="71933" y="698109"/>
                  <a:pt x="72580" y="702208"/>
                  <a:pt x="70834" y="705118"/>
                </a:cubicBezTo>
                <a:cubicBezTo>
                  <a:pt x="66415" y="712483"/>
                  <a:pt x="62331" y="712245"/>
                  <a:pt x="54735" y="714777"/>
                </a:cubicBezTo>
                <a:cubicBezTo>
                  <a:pt x="31296" y="749937"/>
                  <a:pt x="65869" y="695729"/>
                  <a:pt x="45076" y="737315"/>
                </a:cubicBezTo>
                <a:cubicBezTo>
                  <a:pt x="41615" y="744237"/>
                  <a:pt x="36490" y="750194"/>
                  <a:pt x="32197" y="756634"/>
                </a:cubicBezTo>
                <a:cubicBezTo>
                  <a:pt x="28991" y="761443"/>
                  <a:pt x="27904" y="767366"/>
                  <a:pt x="25757" y="772732"/>
                </a:cubicBezTo>
                <a:cubicBezTo>
                  <a:pt x="32276" y="824883"/>
                  <a:pt x="24038" y="776658"/>
                  <a:pt x="35417" y="814588"/>
                </a:cubicBezTo>
                <a:cubicBezTo>
                  <a:pt x="38839" y="825994"/>
                  <a:pt x="34984" y="831072"/>
                  <a:pt x="45076" y="837127"/>
                </a:cubicBezTo>
                <a:cubicBezTo>
                  <a:pt x="47986" y="838873"/>
                  <a:pt x="51515" y="839273"/>
                  <a:pt x="54735" y="840346"/>
                </a:cubicBezTo>
                <a:cubicBezTo>
                  <a:pt x="56881" y="842493"/>
                  <a:pt x="58538" y="845280"/>
                  <a:pt x="61174" y="846786"/>
                </a:cubicBezTo>
                <a:cubicBezTo>
                  <a:pt x="81262" y="858265"/>
                  <a:pt x="85910" y="852440"/>
                  <a:pt x="112690" y="850005"/>
                </a:cubicBezTo>
                <a:cubicBezTo>
                  <a:pt x="115910" y="847859"/>
                  <a:pt x="119613" y="846302"/>
                  <a:pt x="122349" y="843566"/>
                </a:cubicBezTo>
                <a:cubicBezTo>
                  <a:pt x="128589" y="837326"/>
                  <a:pt x="129389" y="832103"/>
                  <a:pt x="132008" y="824248"/>
                </a:cubicBezTo>
                <a:cubicBezTo>
                  <a:pt x="130935" y="816735"/>
                  <a:pt x="131870" y="808645"/>
                  <a:pt x="128788" y="801710"/>
                </a:cubicBezTo>
                <a:cubicBezTo>
                  <a:pt x="127216" y="798174"/>
                  <a:pt x="122989" y="795546"/>
                  <a:pt x="119129" y="795270"/>
                </a:cubicBezTo>
                <a:cubicBezTo>
                  <a:pt x="107305" y="794425"/>
                  <a:pt x="95518" y="797417"/>
                  <a:pt x="83712" y="798490"/>
                </a:cubicBezTo>
                <a:cubicBezTo>
                  <a:pt x="80492" y="800636"/>
                  <a:pt x="77514" y="803199"/>
                  <a:pt x="74053" y="804929"/>
                </a:cubicBezTo>
                <a:cubicBezTo>
                  <a:pt x="71017" y="806447"/>
                  <a:pt x="67513" y="806812"/>
                  <a:pt x="64394" y="808149"/>
                </a:cubicBezTo>
                <a:cubicBezTo>
                  <a:pt x="59982" y="810040"/>
                  <a:pt x="55808" y="812442"/>
                  <a:pt x="51515" y="814588"/>
                </a:cubicBezTo>
                <a:cubicBezTo>
                  <a:pt x="50442" y="817808"/>
                  <a:pt x="49488" y="821070"/>
                  <a:pt x="48296" y="824248"/>
                </a:cubicBezTo>
                <a:cubicBezTo>
                  <a:pt x="46267" y="829659"/>
                  <a:pt x="42131" y="834573"/>
                  <a:pt x="41856" y="840346"/>
                </a:cubicBezTo>
                <a:cubicBezTo>
                  <a:pt x="41038" y="857532"/>
                  <a:pt x="42358" y="874873"/>
                  <a:pt x="45076" y="891862"/>
                </a:cubicBezTo>
                <a:cubicBezTo>
                  <a:pt x="47511" y="907078"/>
                  <a:pt x="54715" y="926619"/>
                  <a:pt x="67614" y="936938"/>
                </a:cubicBezTo>
                <a:cubicBezTo>
                  <a:pt x="76529" y="944070"/>
                  <a:pt x="76731" y="943196"/>
                  <a:pt x="86932" y="946597"/>
                </a:cubicBezTo>
                <a:cubicBezTo>
                  <a:pt x="100122" y="959785"/>
                  <a:pt x="96723" y="959683"/>
                  <a:pt x="128788" y="949817"/>
                </a:cubicBezTo>
                <a:cubicBezTo>
                  <a:pt x="133424" y="948390"/>
                  <a:pt x="137237" y="934131"/>
                  <a:pt x="138448" y="930498"/>
                </a:cubicBezTo>
                <a:cubicBezTo>
                  <a:pt x="136301" y="927278"/>
                  <a:pt x="134744" y="923575"/>
                  <a:pt x="132008" y="920839"/>
                </a:cubicBezTo>
                <a:cubicBezTo>
                  <a:pt x="119021" y="907853"/>
                  <a:pt x="110460" y="915589"/>
                  <a:pt x="90152" y="917619"/>
                </a:cubicBezTo>
                <a:cubicBezTo>
                  <a:pt x="86932" y="918692"/>
                  <a:pt x="83403" y="919093"/>
                  <a:pt x="80493" y="920839"/>
                </a:cubicBezTo>
                <a:cubicBezTo>
                  <a:pt x="77890" y="922401"/>
                  <a:pt x="76424" y="925383"/>
                  <a:pt x="74053" y="927279"/>
                </a:cubicBezTo>
                <a:cubicBezTo>
                  <a:pt x="71031" y="929696"/>
                  <a:pt x="67614" y="931572"/>
                  <a:pt x="64394" y="933718"/>
                </a:cubicBezTo>
                <a:cubicBezTo>
                  <a:pt x="62248" y="936938"/>
                  <a:pt x="60691" y="940641"/>
                  <a:pt x="57955" y="943377"/>
                </a:cubicBezTo>
                <a:cubicBezTo>
                  <a:pt x="36487" y="964846"/>
                  <a:pt x="59032" y="933715"/>
                  <a:pt x="41856" y="959476"/>
                </a:cubicBezTo>
                <a:cubicBezTo>
                  <a:pt x="38043" y="978541"/>
                  <a:pt x="35012" y="982413"/>
                  <a:pt x="45076" y="1004552"/>
                </a:cubicBezTo>
                <a:cubicBezTo>
                  <a:pt x="46677" y="1008075"/>
                  <a:pt x="51713" y="1008574"/>
                  <a:pt x="54735" y="1010991"/>
                </a:cubicBezTo>
                <a:cubicBezTo>
                  <a:pt x="67363" y="1021094"/>
                  <a:pt x="54057" y="1015060"/>
                  <a:pt x="70834" y="1020650"/>
                </a:cubicBezTo>
                <a:cubicBezTo>
                  <a:pt x="85859" y="1018504"/>
                  <a:pt x="101423" y="1018738"/>
                  <a:pt x="115910" y="1014211"/>
                </a:cubicBezTo>
                <a:cubicBezTo>
                  <a:pt x="119603" y="1013057"/>
                  <a:pt x="126189" y="1005032"/>
                  <a:pt x="122349" y="1004552"/>
                </a:cubicBezTo>
                <a:cubicBezTo>
                  <a:pt x="111489" y="1003194"/>
                  <a:pt x="100884" y="1008845"/>
                  <a:pt x="90152" y="1010991"/>
                </a:cubicBezTo>
                <a:cubicBezTo>
                  <a:pt x="73832" y="1027311"/>
                  <a:pt x="94954" y="1008109"/>
                  <a:pt x="74053" y="1020650"/>
                </a:cubicBezTo>
                <a:cubicBezTo>
                  <a:pt x="71450" y="1022212"/>
                  <a:pt x="69760" y="1024943"/>
                  <a:pt x="67614" y="1027090"/>
                </a:cubicBezTo>
                <a:cubicBezTo>
                  <a:pt x="66541" y="1030310"/>
                  <a:pt x="65912" y="1033713"/>
                  <a:pt x="64394" y="1036749"/>
                </a:cubicBezTo>
                <a:cubicBezTo>
                  <a:pt x="60332" y="1044873"/>
                  <a:pt x="57505" y="1046858"/>
                  <a:pt x="51515" y="1052848"/>
                </a:cubicBezTo>
                <a:cubicBezTo>
                  <a:pt x="46865" y="1076102"/>
                  <a:pt x="44015" y="1080786"/>
                  <a:pt x="54735" y="1110803"/>
                </a:cubicBezTo>
                <a:cubicBezTo>
                  <a:pt x="55876" y="1113999"/>
                  <a:pt x="61174" y="1112949"/>
                  <a:pt x="64394" y="1114022"/>
                </a:cubicBezTo>
                <a:cubicBezTo>
                  <a:pt x="66541" y="1116169"/>
                  <a:pt x="67807" y="1120229"/>
                  <a:pt x="70834" y="1120462"/>
                </a:cubicBezTo>
                <a:cubicBezTo>
                  <a:pt x="82993" y="1121397"/>
                  <a:pt x="102631" y="1119713"/>
                  <a:pt x="115910" y="1114022"/>
                </a:cubicBezTo>
                <a:cubicBezTo>
                  <a:pt x="120321" y="1112131"/>
                  <a:pt x="124495" y="1109729"/>
                  <a:pt x="128788" y="1107583"/>
                </a:cubicBezTo>
                <a:cubicBezTo>
                  <a:pt x="129861" y="1104363"/>
                  <a:pt x="132566" y="1101272"/>
                  <a:pt x="132008" y="1097924"/>
                </a:cubicBezTo>
                <a:cubicBezTo>
                  <a:pt x="128578" y="1077342"/>
                  <a:pt x="103680" y="1092643"/>
                  <a:pt x="93372" y="1094704"/>
                </a:cubicBezTo>
                <a:cubicBezTo>
                  <a:pt x="90152" y="1096850"/>
                  <a:pt x="87173" y="1099412"/>
                  <a:pt x="83712" y="1101143"/>
                </a:cubicBezTo>
                <a:cubicBezTo>
                  <a:pt x="80676" y="1102661"/>
                  <a:pt x="76963" y="1102617"/>
                  <a:pt x="74053" y="1104363"/>
                </a:cubicBezTo>
                <a:cubicBezTo>
                  <a:pt x="71450" y="1105925"/>
                  <a:pt x="69760" y="1108656"/>
                  <a:pt x="67614" y="1110803"/>
                </a:cubicBezTo>
                <a:cubicBezTo>
                  <a:pt x="66541" y="1114023"/>
                  <a:pt x="65912" y="1117426"/>
                  <a:pt x="64394" y="1120462"/>
                </a:cubicBezTo>
                <a:cubicBezTo>
                  <a:pt x="62664" y="1123923"/>
                  <a:pt x="59277" y="1126484"/>
                  <a:pt x="57955" y="1130121"/>
                </a:cubicBezTo>
                <a:cubicBezTo>
                  <a:pt x="54930" y="1138438"/>
                  <a:pt x="53662" y="1147293"/>
                  <a:pt x="51515" y="1155879"/>
                </a:cubicBezTo>
                <a:cubicBezTo>
                  <a:pt x="51615" y="1157672"/>
                  <a:pt x="44670" y="1209740"/>
                  <a:pt x="61174" y="1223493"/>
                </a:cubicBezTo>
                <a:cubicBezTo>
                  <a:pt x="64861" y="1226566"/>
                  <a:pt x="69760" y="1227786"/>
                  <a:pt x="74053" y="1229932"/>
                </a:cubicBezTo>
                <a:cubicBezTo>
                  <a:pt x="84048" y="1228821"/>
                  <a:pt x="104034" y="1231093"/>
                  <a:pt x="112690" y="1220273"/>
                </a:cubicBezTo>
                <a:cubicBezTo>
                  <a:pt x="114810" y="1217623"/>
                  <a:pt x="114164" y="1213524"/>
                  <a:pt x="115910" y="1210614"/>
                </a:cubicBezTo>
                <a:cubicBezTo>
                  <a:pt x="117472" y="1208011"/>
                  <a:pt x="120203" y="1206321"/>
                  <a:pt x="122349" y="1204174"/>
                </a:cubicBezTo>
                <a:cubicBezTo>
                  <a:pt x="97836" y="1198047"/>
                  <a:pt x="103250" y="1197680"/>
                  <a:pt x="64394" y="1207394"/>
                </a:cubicBezTo>
                <a:cubicBezTo>
                  <a:pt x="61449" y="1208130"/>
                  <a:pt x="60558" y="1212272"/>
                  <a:pt x="57955" y="1213834"/>
                </a:cubicBezTo>
                <a:cubicBezTo>
                  <a:pt x="55045" y="1215580"/>
                  <a:pt x="51516" y="1215980"/>
                  <a:pt x="48296" y="1217053"/>
                </a:cubicBezTo>
                <a:cubicBezTo>
                  <a:pt x="46149" y="1220273"/>
                  <a:pt x="42874" y="1222979"/>
                  <a:pt x="41856" y="1226712"/>
                </a:cubicBezTo>
                <a:cubicBezTo>
                  <a:pt x="34453" y="1253854"/>
                  <a:pt x="41412" y="1299016"/>
                  <a:pt x="45076" y="1320084"/>
                </a:cubicBezTo>
                <a:cubicBezTo>
                  <a:pt x="45596" y="1323075"/>
                  <a:pt x="48607" y="1325652"/>
                  <a:pt x="51515" y="1326524"/>
                </a:cubicBezTo>
                <a:cubicBezTo>
                  <a:pt x="59803" y="1329010"/>
                  <a:pt x="68687" y="1328670"/>
                  <a:pt x="77273" y="1329743"/>
                </a:cubicBezTo>
                <a:cubicBezTo>
                  <a:pt x="91225" y="1327597"/>
                  <a:pt x="105255" y="1325905"/>
                  <a:pt x="119129" y="1323304"/>
                </a:cubicBezTo>
                <a:cubicBezTo>
                  <a:pt x="122465" y="1322679"/>
                  <a:pt x="126615" y="1322691"/>
                  <a:pt x="128788" y="1320084"/>
                </a:cubicBezTo>
                <a:cubicBezTo>
                  <a:pt x="130927" y="1317517"/>
                  <a:pt x="136666" y="1299673"/>
                  <a:pt x="138448" y="1294327"/>
                </a:cubicBezTo>
                <a:cubicBezTo>
                  <a:pt x="136301" y="1292180"/>
                  <a:pt x="134379" y="1289783"/>
                  <a:pt x="132008" y="1287887"/>
                </a:cubicBezTo>
                <a:cubicBezTo>
                  <a:pt x="117580" y="1276345"/>
                  <a:pt x="120753" y="1281647"/>
                  <a:pt x="96591" y="1284667"/>
                </a:cubicBezTo>
                <a:cubicBezTo>
                  <a:pt x="86888" y="1291136"/>
                  <a:pt x="85495" y="1292642"/>
                  <a:pt x="74053" y="1297546"/>
                </a:cubicBezTo>
                <a:cubicBezTo>
                  <a:pt x="70934" y="1298883"/>
                  <a:pt x="67614" y="1299693"/>
                  <a:pt x="64394" y="1300766"/>
                </a:cubicBezTo>
                <a:cubicBezTo>
                  <a:pt x="62248" y="1305059"/>
                  <a:pt x="59846" y="1309233"/>
                  <a:pt x="57955" y="1313645"/>
                </a:cubicBezTo>
                <a:cubicBezTo>
                  <a:pt x="56618" y="1316764"/>
                  <a:pt x="56908" y="1320697"/>
                  <a:pt x="54735" y="1323304"/>
                </a:cubicBezTo>
                <a:cubicBezTo>
                  <a:pt x="51300" y="1327426"/>
                  <a:pt x="46149" y="1329743"/>
                  <a:pt x="41856" y="1332963"/>
                </a:cubicBezTo>
                <a:cubicBezTo>
                  <a:pt x="32727" y="1360348"/>
                  <a:pt x="36898" y="1343337"/>
                  <a:pt x="45076" y="1400577"/>
                </a:cubicBezTo>
                <a:cubicBezTo>
                  <a:pt x="46026" y="1407224"/>
                  <a:pt x="48786" y="1413106"/>
                  <a:pt x="54735" y="1416676"/>
                </a:cubicBezTo>
                <a:cubicBezTo>
                  <a:pt x="57645" y="1418422"/>
                  <a:pt x="61174" y="1418823"/>
                  <a:pt x="64394" y="1419896"/>
                </a:cubicBezTo>
                <a:cubicBezTo>
                  <a:pt x="69556" y="1419036"/>
                  <a:pt x="103219" y="1418856"/>
                  <a:pt x="112690" y="1407017"/>
                </a:cubicBezTo>
                <a:cubicBezTo>
                  <a:pt x="114810" y="1404367"/>
                  <a:pt x="114837" y="1400577"/>
                  <a:pt x="115910" y="1397357"/>
                </a:cubicBezTo>
                <a:cubicBezTo>
                  <a:pt x="113763" y="1391991"/>
                  <a:pt x="113170" y="1385699"/>
                  <a:pt x="109470" y="1381259"/>
                </a:cubicBezTo>
                <a:cubicBezTo>
                  <a:pt x="107297" y="1378652"/>
                  <a:pt x="102847" y="1379557"/>
                  <a:pt x="99811" y="1378039"/>
                </a:cubicBezTo>
                <a:cubicBezTo>
                  <a:pt x="96350" y="1376309"/>
                  <a:pt x="93372" y="1373746"/>
                  <a:pt x="90152" y="1371600"/>
                </a:cubicBezTo>
                <a:cubicBezTo>
                  <a:pt x="88289" y="1371786"/>
                  <a:pt x="57580" y="1372468"/>
                  <a:pt x="48296" y="1378039"/>
                </a:cubicBezTo>
                <a:cubicBezTo>
                  <a:pt x="45693" y="1379601"/>
                  <a:pt x="44003" y="1382332"/>
                  <a:pt x="41856" y="1384479"/>
                </a:cubicBezTo>
                <a:cubicBezTo>
                  <a:pt x="31285" y="1416188"/>
                  <a:pt x="34798" y="1401387"/>
                  <a:pt x="45076" y="1468191"/>
                </a:cubicBezTo>
                <a:cubicBezTo>
                  <a:pt x="46966" y="1480478"/>
                  <a:pt x="53485" y="1476798"/>
                  <a:pt x="61174" y="1481070"/>
                </a:cubicBezTo>
                <a:cubicBezTo>
                  <a:pt x="67939" y="1484829"/>
                  <a:pt x="80493" y="1493949"/>
                  <a:pt x="80493" y="1493949"/>
                </a:cubicBezTo>
                <a:cubicBezTo>
                  <a:pt x="102576" y="1491740"/>
                  <a:pt x="108725" y="1496211"/>
                  <a:pt x="122349" y="1484290"/>
                </a:cubicBezTo>
                <a:cubicBezTo>
                  <a:pt x="128060" y="1479293"/>
                  <a:pt x="138448" y="1468191"/>
                  <a:pt x="138448" y="1468191"/>
                </a:cubicBezTo>
                <a:cubicBezTo>
                  <a:pt x="137375" y="1464971"/>
                  <a:pt x="137628" y="1460932"/>
                  <a:pt x="135228" y="1458532"/>
                </a:cubicBezTo>
                <a:cubicBezTo>
                  <a:pt x="132828" y="1456132"/>
                  <a:pt x="128957" y="1455113"/>
                  <a:pt x="125569" y="1455312"/>
                </a:cubicBezTo>
                <a:cubicBezTo>
                  <a:pt x="110417" y="1456203"/>
                  <a:pt x="95518" y="1459605"/>
                  <a:pt x="80493" y="1461752"/>
                </a:cubicBezTo>
                <a:cubicBezTo>
                  <a:pt x="77273" y="1462825"/>
                  <a:pt x="73744" y="1463226"/>
                  <a:pt x="70834" y="1464972"/>
                </a:cubicBezTo>
                <a:cubicBezTo>
                  <a:pt x="63347" y="1469464"/>
                  <a:pt x="62041" y="1477140"/>
                  <a:pt x="57955" y="1484290"/>
                </a:cubicBezTo>
                <a:cubicBezTo>
                  <a:pt x="56035" y="1487650"/>
                  <a:pt x="53662" y="1490729"/>
                  <a:pt x="51515" y="1493949"/>
                </a:cubicBezTo>
                <a:cubicBezTo>
                  <a:pt x="52588" y="1504681"/>
                  <a:pt x="51049" y="1516010"/>
                  <a:pt x="54735" y="1526146"/>
                </a:cubicBezTo>
                <a:cubicBezTo>
                  <a:pt x="55895" y="1529336"/>
                  <a:pt x="61004" y="1529527"/>
                  <a:pt x="64394" y="1529366"/>
                </a:cubicBezTo>
                <a:cubicBezTo>
                  <a:pt x="83809" y="1528442"/>
                  <a:pt x="103031" y="1525073"/>
                  <a:pt x="122349" y="1522927"/>
                </a:cubicBezTo>
                <a:cubicBezTo>
                  <a:pt x="121276" y="1519707"/>
                  <a:pt x="122516" y="1513493"/>
                  <a:pt x="119129" y="1513267"/>
                </a:cubicBezTo>
                <a:cubicBezTo>
                  <a:pt x="87728" y="1511173"/>
                  <a:pt x="81802" y="1515833"/>
                  <a:pt x="61174" y="1526146"/>
                </a:cubicBezTo>
                <a:cubicBezTo>
                  <a:pt x="55451" y="1543317"/>
                  <a:pt x="62605" y="1530439"/>
                  <a:pt x="48296" y="1539025"/>
                </a:cubicBezTo>
                <a:cubicBezTo>
                  <a:pt x="43198" y="1542084"/>
                  <a:pt x="38342" y="1550736"/>
                  <a:pt x="35417" y="1555124"/>
                </a:cubicBezTo>
                <a:cubicBezTo>
                  <a:pt x="32893" y="1567742"/>
                  <a:pt x="25438" y="1594282"/>
                  <a:pt x="38636" y="1603419"/>
                </a:cubicBezTo>
                <a:cubicBezTo>
                  <a:pt x="48382" y="1610167"/>
                  <a:pt x="62247" y="1601273"/>
                  <a:pt x="74053" y="1600200"/>
                </a:cubicBezTo>
                <a:cubicBezTo>
                  <a:pt x="84730" y="1596641"/>
                  <a:pt x="80318" y="1596980"/>
                  <a:pt x="86932" y="159698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2" name="Přímá spojnice 111"/>
          <p:cNvCxnSpPr/>
          <p:nvPr/>
        </p:nvCxnSpPr>
        <p:spPr>
          <a:xfrm flipH="1" flipV="1">
            <a:off x="4121229" y="2431490"/>
            <a:ext cx="52185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Volný tvar 114"/>
          <p:cNvSpPr/>
          <p:nvPr/>
        </p:nvSpPr>
        <p:spPr>
          <a:xfrm rot="10800000">
            <a:off x="4570516" y="2431490"/>
            <a:ext cx="145135" cy="1605925"/>
          </a:xfrm>
          <a:custGeom>
            <a:avLst/>
            <a:gdLst>
              <a:gd name="connsiteX0" fmla="*/ 74053 w 145135"/>
              <a:gd name="connsiteY0" fmla="*/ 0 h 1605925"/>
              <a:gd name="connsiteX1" fmla="*/ 51515 w 145135"/>
              <a:gd name="connsiteY1" fmla="*/ 6439 h 1605925"/>
              <a:gd name="connsiteX2" fmla="*/ 35417 w 145135"/>
              <a:gd name="connsiteY2" fmla="*/ 22538 h 1605925"/>
              <a:gd name="connsiteX3" fmla="*/ 25757 w 145135"/>
              <a:gd name="connsiteY3" fmla="*/ 25757 h 1605925"/>
              <a:gd name="connsiteX4" fmla="*/ 22538 w 145135"/>
              <a:gd name="connsiteY4" fmla="*/ 38636 h 1605925"/>
              <a:gd name="connsiteX5" fmla="*/ 6439 w 145135"/>
              <a:gd name="connsiteY5" fmla="*/ 57955 h 1605925"/>
              <a:gd name="connsiteX6" fmla="*/ 12879 w 145135"/>
              <a:gd name="connsiteY6" fmla="*/ 83712 h 1605925"/>
              <a:gd name="connsiteX7" fmla="*/ 16098 w 145135"/>
              <a:gd name="connsiteY7" fmla="*/ 93372 h 1605925"/>
              <a:gd name="connsiteX8" fmla="*/ 32197 w 145135"/>
              <a:gd name="connsiteY8" fmla="*/ 106250 h 1605925"/>
              <a:gd name="connsiteX9" fmla="*/ 41856 w 145135"/>
              <a:gd name="connsiteY9" fmla="*/ 109470 h 1605925"/>
              <a:gd name="connsiteX10" fmla="*/ 48296 w 145135"/>
              <a:gd name="connsiteY10" fmla="*/ 115910 h 1605925"/>
              <a:gd name="connsiteX11" fmla="*/ 109470 w 145135"/>
              <a:gd name="connsiteY11" fmla="*/ 119129 h 1605925"/>
              <a:gd name="connsiteX12" fmla="*/ 112690 w 145135"/>
              <a:gd name="connsiteY12" fmla="*/ 109470 h 1605925"/>
              <a:gd name="connsiteX13" fmla="*/ 96591 w 145135"/>
              <a:gd name="connsiteY13" fmla="*/ 93372 h 1605925"/>
              <a:gd name="connsiteX14" fmla="*/ 70834 w 145135"/>
              <a:gd name="connsiteY14" fmla="*/ 96591 h 1605925"/>
              <a:gd name="connsiteX15" fmla="*/ 51515 w 145135"/>
              <a:gd name="connsiteY15" fmla="*/ 106250 h 1605925"/>
              <a:gd name="connsiteX16" fmla="*/ 38636 w 145135"/>
              <a:gd name="connsiteY16" fmla="*/ 109470 h 1605925"/>
              <a:gd name="connsiteX17" fmla="*/ 28977 w 145135"/>
              <a:gd name="connsiteY17" fmla="*/ 115910 h 1605925"/>
              <a:gd name="connsiteX18" fmla="*/ 25757 w 145135"/>
              <a:gd name="connsiteY18" fmla="*/ 125569 h 1605925"/>
              <a:gd name="connsiteX19" fmla="*/ 12879 w 145135"/>
              <a:gd name="connsiteY19" fmla="*/ 132008 h 1605925"/>
              <a:gd name="connsiteX20" fmla="*/ 3219 w 145135"/>
              <a:gd name="connsiteY20" fmla="*/ 148107 h 1605925"/>
              <a:gd name="connsiteX21" fmla="*/ 0 w 145135"/>
              <a:gd name="connsiteY21" fmla="*/ 157766 h 1605925"/>
              <a:gd name="connsiteX22" fmla="*/ 12879 w 145135"/>
              <a:gd name="connsiteY22" fmla="*/ 199622 h 1605925"/>
              <a:gd name="connsiteX23" fmla="*/ 22538 w 145135"/>
              <a:gd name="connsiteY23" fmla="*/ 202842 h 1605925"/>
              <a:gd name="connsiteX24" fmla="*/ 38636 w 145135"/>
              <a:gd name="connsiteY24" fmla="*/ 215721 h 1605925"/>
              <a:gd name="connsiteX25" fmla="*/ 109470 w 145135"/>
              <a:gd name="connsiteY25" fmla="*/ 202842 h 1605925"/>
              <a:gd name="connsiteX26" fmla="*/ 119129 w 145135"/>
              <a:gd name="connsiteY26" fmla="*/ 186743 h 1605925"/>
              <a:gd name="connsiteX27" fmla="*/ 112690 w 145135"/>
              <a:gd name="connsiteY27" fmla="*/ 173865 h 1605925"/>
              <a:gd name="connsiteX28" fmla="*/ 64394 w 145135"/>
              <a:gd name="connsiteY28" fmla="*/ 183524 h 1605925"/>
              <a:gd name="connsiteX29" fmla="*/ 54735 w 145135"/>
              <a:gd name="connsiteY29" fmla="*/ 189963 h 1605925"/>
              <a:gd name="connsiteX30" fmla="*/ 45076 w 145135"/>
              <a:gd name="connsiteY30" fmla="*/ 193183 h 1605925"/>
              <a:gd name="connsiteX31" fmla="*/ 28977 w 145135"/>
              <a:gd name="connsiteY31" fmla="*/ 209281 h 1605925"/>
              <a:gd name="connsiteX32" fmla="*/ 22538 w 145135"/>
              <a:gd name="connsiteY32" fmla="*/ 215721 h 1605925"/>
              <a:gd name="connsiteX33" fmla="*/ 19318 w 145135"/>
              <a:gd name="connsiteY33" fmla="*/ 225380 h 1605925"/>
              <a:gd name="connsiteX34" fmla="*/ 6439 w 145135"/>
              <a:gd name="connsiteY34" fmla="*/ 241479 h 1605925"/>
              <a:gd name="connsiteX35" fmla="*/ 3219 w 145135"/>
              <a:gd name="connsiteY35" fmla="*/ 267236 h 1605925"/>
              <a:gd name="connsiteX36" fmla="*/ 12879 w 145135"/>
              <a:gd name="connsiteY36" fmla="*/ 318752 h 1605925"/>
              <a:gd name="connsiteX37" fmla="*/ 90152 w 145135"/>
              <a:gd name="connsiteY37" fmla="*/ 315532 h 1605925"/>
              <a:gd name="connsiteX38" fmla="*/ 103031 w 145135"/>
              <a:gd name="connsiteY38" fmla="*/ 312312 h 1605925"/>
              <a:gd name="connsiteX39" fmla="*/ 112690 w 145135"/>
              <a:gd name="connsiteY39" fmla="*/ 305873 h 1605925"/>
              <a:gd name="connsiteX40" fmla="*/ 115910 w 145135"/>
              <a:gd name="connsiteY40" fmla="*/ 283335 h 1605925"/>
              <a:gd name="connsiteX41" fmla="*/ 106250 w 145135"/>
              <a:gd name="connsiteY41" fmla="*/ 280115 h 1605925"/>
              <a:gd name="connsiteX42" fmla="*/ 64394 w 145135"/>
              <a:gd name="connsiteY42" fmla="*/ 286555 h 1605925"/>
              <a:gd name="connsiteX43" fmla="*/ 54735 w 145135"/>
              <a:gd name="connsiteY43" fmla="*/ 292994 h 1605925"/>
              <a:gd name="connsiteX44" fmla="*/ 45076 w 145135"/>
              <a:gd name="connsiteY44" fmla="*/ 296214 h 1605925"/>
              <a:gd name="connsiteX45" fmla="*/ 38636 w 145135"/>
              <a:gd name="connsiteY45" fmla="*/ 302653 h 1605925"/>
              <a:gd name="connsiteX46" fmla="*/ 28977 w 145135"/>
              <a:gd name="connsiteY46" fmla="*/ 309093 h 1605925"/>
              <a:gd name="connsiteX47" fmla="*/ 19318 w 145135"/>
              <a:gd name="connsiteY47" fmla="*/ 328411 h 1605925"/>
              <a:gd name="connsiteX48" fmla="*/ 12879 w 145135"/>
              <a:gd name="connsiteY48" fmla="*/ 338070 h 1605925"/>
              <a:gd name="connsiteX49" fmla="*/ 16098 w 145135"/>
              <a:gd name="connsiteY49" fmla="*/ 386366 h 1605925"/>
              <a:gd name="connsiteX50" fmla="*/ 19318 w 145135"/>
              <a:gd name="connsiteY50" fmla="*/ 396025 h 1605925"/>
              <a:gd name="connsiteX51" fmla="*/ 32197 w 145135"/>
              <a:gd name="connsiteY51" fmla="*/ 399245 h 1605925"/>
              <a:gd name="connsiteX52" fmla="*/ 51515 w 145135"/>
              <a:gd name="connsiteY52" fmla="*/ 412124 h 1605925"/>
              <a:gd name="connsiteX53" fmla="*/ 96591 w 145135"/>
              <a:gd name="connsiteY53" fmla="*/ 421783 h 1605925"/>
              <a:gd name="connsiteX54" fmla="*/ 109470 w 145135"/>
              <a:gd name="connsiteY54" fmla="*/ 418563 h 1605925"/>
              <a:gd name="connsiteX55" fmla="*/ 119129 w 145135"/>
              <a:gd name="connsiteY55" fmla="*/ 415343 h 1605925"/>
              <a:gd name="connsiteX56" fmla="*/ 122349 w 145135"/>
              <a:gd name="connsiteY56" fmla="*/ 402465 h 1605925"/>
              <a:gd name="connsiteX57" fmla="*/ 125569 w 145135"/>
              <a:gd name="connsiteY57" fmla="*/ 392805 h 1605925"/>
              <a:gd name="connsiteX58" fmla="*/ 115910 w 145135"/>
              <a:gd name="connsiteY58" fmla="*/ 389586 h 1605925"/>
              <a:gd name="connsiteX59" fmla="*/ 96591 w 145135"/>
              <a:gd name="connsiteY59" fmla="*/ 376707 h 1605925"/>
              <a:gd name="connsiteX60" fmla="*/ 74053 w 145135"/>
              <a:gd name="connsiteY60" fmla="*/ 379927 h 1605925"/>
              <a:gd name="connsiteX61" fmla="*/ 45076 w 145135"/>
              <a:gd name="connsiteY61" fmla="*/ 389586 h 1605925"/>
              <a:gd name="connsiteX62" fmla="*/ 41856 w 145135"/>
              <a:gd name="connsiteY62" fmla="*/ 399245 h 1605925"/>
              <a:gd name="connsiteX63" fmla="*/ 28977 w 145135"/>
              <a:gd name="connsiteY63" fmla="*/ 405684 h 1605925"/>
              <a:gd name="connsiteX64" fmla="*/ 25757 w 145135"/>
              <a:gd name="connsiteY64" fmla="*/ 428222 h 1605925"/>
              <a:gd name="connsiteX65" fmla="*/ 12879 w 145135"/>
              <a:gd name="connsiteY65" fmla="*/ 447541 h 1605925"/>
              <a:gd name="connsiteX66" fmla="*/ 9659 w 145135"/>
              <a:gd name="connsiteY66" fmla="*/ 457200 h 1605925"/>
              <a:gd name="connsiteX67" fmla="*/ 16098 w 145135"/>
              <a:gd name="connsiteY67" fmla="*/ 505496 h 1605925"/>
              <a:gd name="connsiteX68" fmla="*/ 57955 w 145135"/>
              <a:gd name="connsiteY68" fmla="*/ 521594 h 1605925"/>
              <a:gd name="connsiteX69" fmla="*/ 93372 w 145135"/>
              <a:gd name="connsiteY69" fmla="*/ 515155 h 1605925"/>
              <a:gd name="connsiteX70" fmla="*/ 109470 w 145135"/>
              <a:gd name="connsiteY70" fmla="*/ 508715 h 1605925"/>
              <a:gd name="connsiteX71" fmla="*/ 119129 w 145135"/>
              <a:gd name="connsiteY71" fmla="*/ 505496 h 1605925"/>
              <a:gd name="connsiteX72" fmla="*/ 122349 w 145135"/>
              <a:gd name="connsiteY72" fmla="*/ 476518 h 1605925"/>
              <a:gd name="connsiteX73" fmla="*/ 86932 w 145135"/>
              <a:gd name="connsiteY73" fmla="*/ 479738 h 1605925"/>
              <a:gd name="connsiteX74" fmla="*/ 64394 w 145135"/>
              <a:gd name="connsiteY74" fmla="*/ 489397 h 1605925"/>
              <a:gd name="connsiteX75" fmla="*/ 48296 w 145135"/>
              <a:gd name="connsiteY75" fmla="*/ 502276 h 1605925"/>
              <a:gd name="connsiteX76" fmla="*/ 45076 w 145135"/>
              <a:gd name="connsiteY76" fmla="*/ 511935 h 1605925"/>
              <a:gd name="connsiteX77" fmla="*/ 38636 w 145135"/>
              <a:gd name="connsiteY77" fmla="*/ 518374 h 1605925"/>
              <a:gd name="connsiteX78" fmla="*/ 28977 w 145135"/>
              <a:gd name="connsiteY78" fmla="*/ 550572 h 1605925"/>
              <a:gd name="connsiteX79" fmla="*/ 22538 w 145135"/>
              <a:gd name="connsiteY79" fmla="*/ 563450 h 1605925"/>
              <a:gd name="connsiteX80" fmla="*/ 25757 w 145135"/>
              <a:gd name="connsiteY80" fmla="*/ 589208 h 1605925"/>
              <a:gd name="connsiteX81" fmla="*/ 28977 w 145135"/>
              <a:gd name="connsiteY81" fmla="*/ 602087 h 1605925"/>
              <a:gd name="connsiteX82" fmla="*/ 45076 w 145135"/>
              <a:gd name="connsiteY82" fmla="*/ 605307 h 1605925"/>
              <a:gd name="connsiteX83" fmla="*/ 54735 w 145135"/>
              <a:gd name="connsiteY83" fmla="*/ 611746 h 1605925"/>
              <a:gd name="connsiteX84" fmla="*/ 122349 w 145135"/>
              <a:gd name="connsiteY84" fmla="*/ 608527 h 1605925"/>
              <a:gd name="connsiteX85" fmla="*/ 125569 w 145135"/>
              <a:gd name="connsiteY85" fmla="*/ 576329 h 1605925"/>
              <a:gd name="connsiteX86" fmla="*/ 109470 w 145135"/>
              <a:gd name="connsiteY86" fmla="*/ 579549 h 1605925"/>
              <a:gd name="connsiteX87" fmla="*/ 70834 w 145135"/>
              <a:gd name="connsiteY87" fmla="*/ 589208 h 1605925"/>
              <a:gd name="connsiteX88" fmla="*/ 57955 w 145135"/>
              <a:gd name="connsiteY88" fmla="*/ 595648 h 1605925"/>
              <a:gd name="connsiteX89" fmla="*/ 48296 w 145135"/>
              <a:gd name="connsiteY89" fmla="*/ 602087 h 1605925"/>
              <a:gd name="connsiteX90" fmla="*/ 38636 w 145135"/>
              <a:gd name="connsiteY90" fmla="*/ 605307 h 1605925"/>
              <a:gd name="connsiteX91" fmla="*/ 35417 w 145135"/>
              <a:gd name="connsiteY91" fmla="*/ 672921 h 1605925"/>
              <a:gd name="connsiteX92" fmla="*/ 41856 w 145135"/>
              <a:gd name="connsiteY92" fmla="*/ 685800 h 1605925"/>
              <a:gd name="connsiteX93" fmla="*/ 45076 w 145135"/>
              <a:gd name="connsiteY93" fmla="*/ 695459 h 1605925"/>
              <a:gd name="connsiteX94" fmla="*/ 54735 w 145135"/>
              <a:gd name="connsiteY94" fmla="*/ 698679 h 1605925"/>
              <a:gd name="connsiteX95" fmla="*/ 77273 w 145135"/>
              <a:gd name="connsiteY95" fmla="*/ 711557 h 1605925"/>
              <a:gd name="connsiteX96" fmla="*/ 112690 w 145135"/>
              <a:gd name="connsiteY96" fmla="*/ 708338 h 1605925"/>
              <a:gd name="connsiteX97" fmla="*/ 128788 w 145135"/>
              <a:gd name="connsiteY97" fmla="*/ 701898 h 1605925"/>
              <a:gd name="connsiteX98" fmla="*/ 138448 w 145135"/>
              <a:gd name="connsiteY98" fmla="*/ 698679 h 1605925"/>
              <a:gd name="connsiteX99" fmla="*/ 144887 w 145135"/>
              <a:gd name="connsiteY99" fmla="*/ 692239 h 1605925"/>
              <a:gd name="connsiteX100" fmla="*/ 141667 w 145135"/>
              <a:gd name="connsiteY100" fmla="*/ 682580 h 1605925"/>
              <a:gd name="connsiteX101" fmla="*/ 83712 w 145135"/>
              <a:gd name="connsiteY101" fmla="*/ 689019 h 1605925"/>
              <a:gd name="connsiteX102" fmla="*/ 74053 w 145135"/>
              <a:gd name="connsiteY102" fmla="*/ 695459 h 1605925"/>
              <a:gd name="connsiteX103" fmla="*/ 70834 w 145135"/>
              <a:gd name="connsiteY103" fmla="*/ 705118 h 1605925"/>
              <a:gd name="connsiteX104" fmla="*/ 54735 w 145135"/>
              <a:gd name="connsiteY104" fmla="*/ 714777 h 1605925"/>
              <a:gd name="connsiteX105" fmla="*/ 45076 w 145135"/>
              <a:gd name="connsiteY105" fmla="*/ 737315 h 1605925"/>
              <a:gd name="connsiteX106" fmla="*/ 32197 w 145135"/>
              <a:gd name="connsiteY106" fmla="*/ 756634 h 1605925"/>
              <a:gd name="connsiteX107" fmla="*/ 25757 w 145135"/>
              <a:gd name="connsiteY107" fmla="*/ 772732 h 1605925"/>
              <a:gd name="connsiteX108" fmla="*/ 35417 w 145135"/>
              <a:gd name="connsiteY108" fmla="*/ 814588 h 1605925"/>
              <a:gd name="connsiteX109" fmla="*/ 45076 w 145135"/>
              <a:gd name="connsiteY109" fmla="*/ 837127 h 1605925"/>
              <a:gd name="connsiteX110" fmla="*/ 54735 w 145135"/>
              <a:gd name="connsiteY110" fmla="*/ 840346 h 1605925"/>
              <a:gd name="connsiteX111" fmla="*/ 61174 w 145135"/>
              <a:gd name="connsiteY111" fmla="*/ 846786 h 1605925"/>
              <a:gd name="connsiteX112" fmla="*/ 112690 w 145135"/>
              <a:gd name="connsiteY112" fmla="*/ 850005 h 1605925"/>
              <a:gd name="connsiteX113" fmla="*/ 122349 w 145135"/>
              <a:gd name="connsiteY113" fmla="*/ 843566 h 1605925"/>
              <a:gd name="connsiteX114" fmla="*/ 132008 w 145135"/>
              <a:gd name="connsiteY114" fmla="*/ 824248 h 1605925"/>
              <a:gd name="connsiteX115" fmla="*/ 128788 w 145135"/>
              <a:gd name="connsiteY115" fmla="*/ 801710 h 1605925"/>
              <a:gd name="connsiteX116" fmla="*/ 119129 w 145135"/>
              <a:gd name="connsiteY116" fmla="*/ 795270 h 1605925"/>
              <a:gd name="connsiteX117" fmla="*/ 83712 w 145135"/>
              <a:gd name="connsiteY117" fmla="*/ 798490 h 1605925"/>
              <a:gd name="connsiteX118" fmla="*/ 74053 w 145135"/>
              <a:gd name="connsiteY118" fmla="*/ 804929 h 1605925"/>
              <a:gd name="connsiteX119" fmla="*/ 64394 w 145135"/>
              <a:gd name="connsiteY119" fmla="*/ 808149 h 1605925"/>
              <a:gd name="connsiteX120" fmla="*/ 51515 w 145135"/>
              <a:gd name="connsiteY120" fmla="*/ 814588 h 1605925"/>
              <a:gd name="connsiteX121" fmla="*/ 48296 w 145135"/>
              <a:gd name="connsiteY121" fmla="*/ 824248 h 1605925"/>
              <a:gd name="connsiteX122" fmla="*/ 41856 w 145135"/>
              <a:gd name="connsiteY122" fmla="*/ 840346 h 1605925"/>
              <a:gd name="connsiteX123" fmla="*/ 45076 w 145135"/>
              <a:gd name="connsiteY123" fmla="*/ 891862 h 1605925"/>
              <a:gd name="connsiteX124" fmla="*/ 67614 w 145135"/>
              <a:gd name="connsiteY124" fmla="*/ 936938 h 1605925"/>
              <a:gd name="connsiteX125" fmla="*/ 86932 w 145135"/>
              <a:gd name="connsiteY125" fmla="*/ 946597 h 1605925"/>
              <a:gd name="connsiteX126" fmla="*/ 128788 w 145135"/>
              <a:gd name="connsiteY126" fmla="*/ 949817 h 1605925"/>
              <a:gd name="connsiteX127" fmla="*/ 138448 w 145135"/>
              <a:gd name="connsiteY127" fmla="*/ 930498 h 1605925"/>
              <a:gd name="connsiteX128" fmla="*/ 132008 w 145135"/>
              <a:gd name="connsiteY128" fmla="*/ 920839 h 1605925"/>
              <a:gd name="connsiteX129" fmla="*/ 90152 w 145135"/>
              <a:gd name="connsiteY129" fmla="*/ 917619 h 1605925"/>
              <a:gd name="connsiteX130" fmla="*/ 80493 w 145135"/>
              <a:gd name="connsiteY130" fmla="*/ 920839 h 1605925"/>
              <a:gd name="connsiteX131" fmla="*/ 74053 w 145135"/>
              <a:gd name="connsiteY131" fmla="*/ 927279 h 1605925"/>
              <a:gd name="connsiteX132" fmla="*/ 64394 w 145135"/>
              <a:gd name="connsiteY132" fmla="*/ 933718 h 1605925"/>
              <a:gd name="connsiteX133" fmla="*/ 57955 w 145135"/>
              <a:gd name="connsiteY133" fmla="*/ 943377 h 1605925"/>
              <a:gd name="connsiteX134" fmla="*/ 41856 w 145135"/>
              <a:gd name="connsiteY134" fmla="*/ 959476 h 1605925"/>
              <a:gd name="connsiteX135" fmla="*/ 45076 w 145135"/>
              <a:gd name="connsiteY135" fmla="*/ 1004552 h 1605925"/>
              <a:gd name="connsiteX136" fmla="*/ 54735 w 145135"/>
              <a:gd name="connsiteY136" fmla="*/ 1010991 h 1605925"/>
              <a:gd name="connsiteX137" fmla="*/ 70834 w 145135"/>
              <a:gd name="connsiteY137" fmla="*/ 1020650 h 1605925"/>
              <a:gd name="connsiteX138" fmla="*/ 115910 w 145135"/>
              <a:gd name="connsiteY138" fmla="*/ 1014211 h 1605925"/>
              <a:gd name="connsiteX139" fmla="*/ 122349 w 145135"/>
              <a:gd name="connsiteY139" fmla="*/ 1004552 h 1605925"/>
              <a:gd name="connsiteX140" fmla="*/ 90152 w 145135"/>
              <a:gd name="connsiteY140" fmla="*/ 1010991 h 1605925"/>
              <a:gd name="connsiteX141" fmla="*/ 74053 w 145135"/>
              <a:gd name="connsiteY141" fmla="*/ 1020650 h 1605925"/>
              <a:gd name="connsiteX142" fmla="*/ 67614 w 145135"/>
              <a:gd name="connsiteY142" fmla="*/ 1027090 h 1605925"/>
              <a:gd name="connsiteX143" fmla="*/ 64394 w 145135"/>
              <a:gd name="connsiteY143" fmla="*/ 1036749 h 1605925"/>
              <a:gd name="connsiteX144" fmla="*/ 51515 w 145135"/>
              <a:gd name="connsiteY144" fmla="*/ 1052848 h 1605925"/>
              <a:gd name="connsiteX145" fmla="*/ 54735 w 145135"/>
              <a:gd name="connsiteY145" fmla="*/ 1110803 h 1605925"/>
              <a:gd name="connsiteX146" fmla="*/ 64394 w 145135"/>
              <a:gd name="connsiteY146" fmla="*/ 1114022 h 1605925"/>
              <a:gd name="connsiteX147" fmla="*/ 70834 w 145135"/>
              <a:gd name="connsiteY147" fmla="*/ 1120462 h 1605925"/>
              <a:gd name="connsiteX148" fmla="*/ 115910 w 145135"/>
              <a:gd name="connsiteY148" fmla="*/ 1114022 h 1605925"/>
              <a:gd name="connsiteX149" fmla="*/ 128788 w 145135"/>
              <a:gd name="connsiteY149" fmla="*/ 1107583 h 1605925"/>
              <a:gd name="connsiteX150" fmla="*/ 132008 w 145135"/>
              <a:gd name="connsiteY150" fmla="*/ 1097924 h 1605925"/>
              <a:gd name="connsiteX151" fmla="*/ 93372 w 145135"/>
              <a:gd name="connsiteY151" fmla="*/ 1094704 h 1605925"/>
              <a:gd name="connsiteX152" fmla="*/ 83712 w 145135"/>
              <a:gd name="connsiteY152" fmla="*/ 1101143 h 1605925"/>
              <a:gd name="connsiteX153" fmla="*/ 74053 w 145135"/>
              <a:gd name="connsiteY153" fmla="*/ 1104363 h 1605925"/>
              <a:gd name="connsiteX154" fmla="*/ 67614 w 145135"/>
              <a:gd name="connsiteY154" fmla="*/ 1110803 h 1605925"/>
              <a:gd name="connsiteX155" fmla="*/ 64394 w 145135"/>
              <a:gd name="connsiteY155" fmla="*/ 1120462 h 1605925"/>
              <a:gd name="connsiteX156" fmla="*/ 57955 w 145135"/>
              <a:gd name="connsiteY156" fmla="*/ 1130121 h 1605925"/>
              <a:gd name="connsiteX157" fmla="*/ 51515 w 145135"/>
              <a:gd name="connsiteY157" fmla="*/ 1155879 h 1605925"/>
              <a:gd name="connsiteX158" fmla="*/ 61174 w 145135"/>
              <a:gd name="connsiteY158" fmla="*/ 1223493 h 1605925"/>
              <a:gd name="connsiteX159" fmla="*/ 74053 w 145135"/>
              <a:gd name="connsiteY159" fmla="*/ 1229932 h 1605925"/>
              <a:gd name="connsiteX160" fmla="*/ 112690 w 145135"/>
              <a:gd name="connsiteY160" fmla="*/ 1220273 h 1605925"/>
              <a:gd name="connsiteX161" fmla="*/ 115910 w 145135"/>
              <a:gd name="connsiteY161" fmla="*/ 1210614 h 1605925"/>
              <a:gd name="connsiteX162" fmla="*/ 122349 w 145135"/>
              <a:gd name="connsiteY162" fmla="*/ 1204174 h 1605925"/>
              <a:gd name="connsiteX163" fmla="*/ 64394 w 145135"/>
              <a:gd name="connsiteY163" fmla="*/ 1207394 h 1605925"/>
              <a:gd name="connsiteX164" fmla="*/ 57955 w 145135"/>
              <a:gd name="connsiteY164" fmla="*/ 1213834 h 1605925"/>
              <a:gd name="connsiteX165" fmla="*/ 48296 w 145135"/>
              <a:gd name="connsiteY165" fmla="*/ 1217053 h 1605925"/>
              <a:gd name="connsiteX166" fmla="*/ 41856 w 145135"/>
              <a:gd name="connsiteY166" fmla="*/ 1226712 h 1605925"/>
              <a:gd name="connsiteX167" fmla="*/ 45076 w 145135"/>
              <a:gd name="connsiteY167" fmla="*/ 1320084 h 1605925"/>
              <a:gd name="connsiteX168" fmla="*/ 51515 w 145135"/>
              <a:gd name="connsiteY168" fmla="*/ 1326524 h 1605925"/>
              <a:gd name="connsiteX169" fmla="*/ 77273 w 145135"/>
              <a:gd name="connsiteY169" fmla="*/ 1329743 h 1605925"/>
              <a:gd name="connsiteX170" fmla="*/ 119129 w 145135"/>
              <a:gd name="connsiteY170" fmla="*/ 1323304 h 1605925"/>
              <a:gd name="connsiteX171" fmla="*/ 128788 w 145135"/>
              <a:gd name="connsiteY171" fmla="*/ 1320084 h 1605925"/>
              <a:gd name="connsiteX172" fmla="*/ 138448 w 145135"/>
              <a:gd name="connsiteY172" fmla="*/ 1294327 h 1605925"/>
              <a:gd name="connsiteX173" fmla="*/ 132008 w 145135"/>
              <a:gd name="connsiteY173" fmla="*/ 1287887 h 1605925"/>
              <a:gd name="connsiteX174" fmla="*/ 96591 w 145135"/>
              <a:gd name="connsiteY174" fmla="*/ 1284667 h 1605925"/>
              <a:gd name="connsiteX175" fmla="*/ 74053 w 145135"/>
              <a:gd name="connsiteY175" fmla="*/ 1297546 h 1605925"/>
              <a:gd name="connsiteX176" fmla="*/ 64394 w 145135"/>
              <a:gd name="connsiteY176" fmla="*/ 1300766 h 1605925"/>
              <a:gd name="connsiteX177" fmla="*/ 57955 w 145135"/>
              <a:gd name="connsiteY177" fmla="*/ 1313645 h 1605925"/>
              <a:gd name="connsiteX178" fmla="*/ 54735 w 145135"/>
              <a:gd name="connsiteY178" fmla="*/ 1323304 h 1605925"/>
              <a:gd name="connsiteX179" fmla="*/ 41856 w 145135"/>
              <a:gd name="connsiteY179" fmla="*/ 1332963 h 1605925"/>
              <a:gd name="connsiteX180" fmla="*/ 45076 w 145135"/>
              <a:gd name="connsiteY180" fmla="*/ 1400577 h 1605925"/>
              <a:gd name="connsiteX181" fmla="*/ 54735 w 145135"/>
              <a:gd name="connsiteY181" fmla="*/ 1416676 h 1605925"/>
              <a:gd name="connsiteX182" fmla="*/ 64394 w 145135"/>
              <a:gd name="connsiteY182" fmla="*/ 1419896 h 1605925"/>
              <a:gd name="connsiteX183" fmla="*/ 112690 w 145135"/>
              <a:gd name="connsiteY183" fmla="*/ 1407017 h 1605925"/>
              <a:gd name="connsiteX184" fmla="*/ 115910 w 145135"/>
              <a:gd name="connsiteY184" fmla="*/ 1397357 h 1605925"/>
              <a:gd name="connsiteX185" fmla="*/ 109470 w 145135"/>
              <a:gd name="connsiteY185" fmla="*/ 1381259 h 1605925"/>
              <a:gd name="connsiteX186" fmla="*/ 99811 w 145135"/>
              <a:gd name="connsiteY186" fmla="*/ 1378039 h 1605925"/>
              <a:gd name="connsiteX187" fmla="*/ 90152 w 145135"/>
              <a:gd name="connsiteY187" fmla="*/ 1371600 h 1605925"/>
              <a:gd name="connsiteX188" fmla="*/ 48296 w 145135"/>
              <a:gd name="connsiteY188" fmla="*/ 1378039 h 1605925"/>
              <a:gd name="connsiteX189" fmla="*/ 41856 w 145135"/>
              <a:gd name="connsiteY189" fmla="*/ 1384479 h 1605925"/>
              <a:gd name="connsiteX190" fmla="*/ 45076 w 145135"/>
              <a:gd name="connsiteY190" fmla="*/ 1468191 h 1605925"/>
              <a:gd name="connsiteX191" fmla="*/ 61174 w 145135"/>
              <a:gd name="connsiteY191" fmla="*/ 1481070 h 1605925"/>
              <a:gd name="connsiteX192" fmla="*/ 80493 w 145135"/>
              <a:gd name="connsiteY192" fmla="*/ 1493949 h 1605925"/>
              <a:gd name="connsiteX193" fmla="*/ 122349 w 145135"/>
              <a:gd name="connsiteY193" fmla="*/ 1484290 h 1605925"/>
              <a:gd name="connsiteX194" fmla="*/ 138448 w 145135"/>
              <a:gd name="connsiteY194" fmla="*/ 1468191 h 1605925"/>
              <a:gd name="connsiteX195" fmla="*/ 135228 w 145135"/>
              <a:gd name="connsiteY195" fmla="*/ 1458532 h 1605925"/>
              <a:gd name="connsiteX196" fmla="*/ 125569 w 145135"/>
              <a:gd name="connsiteY196" fmla="*/ 1455312 h 1605925"/>
              <a:gd name="connsiteX197" fmla="*/ 80493 w 145135"/>
              <a:gd name="connsiteY197" fmla="*/ 1461752 h 1605925"/>
              <a:gd name="connsiteX198" fmla="*/ 70834 w 145135"/>
              <a:gd name="connsiteY198" fmla="*/ 1464972 h 1605925"/>
              <a:gd name="connsiteX199" fmla="*/ 57955 w 145135"/>
              <a:gd name="connsiteY199" fmla="*/ 1484290 h 1605925"/>
              <a:gd name="connsiteX200" fmla="*/ 51515 w 145135"/>
              <a:gd name="connsiteY200" fmla="*/ 1493949 h 1605925"/>
              <a:gd name="connsiteX201" fmla="*/ 54735 w 145135"/>
              <a:gd name="connsiteY201" fmla="*/ 1526146 h 1605925"/>
              <a:gd name="connsiteX202" fmla="*/ 64394 w 145135"/>
              <a:gd name="connsiteY202" fmla="*/ 1529366 h 1605925"/>
              <a:gd name="connsiteX203" fmla="*/ 122349 w 145135"/>
              <a:gd name="connsiteY203" fmla="*/ 1522927 h 1605925"/>
              <a:gd name="connsiteX204" fmla="*/ 119129 w 145135"/>
              <a:gd name="connsiteY204" fmla="*/ 1513267 h 1605925"/>
              <a:gd name="connsiteX205" fmla="*/ 61174 w 145135"/>
              <a:gd name="connsiteY205" fmla="*/ 1526146 h 1605925"/>
              <a:gd name="connsiteX206" fmla="*/ 48296 w 145135"/>
              <a:gd name="connsiteY206" fmla="*/ 1539025 h 1605925"/>
              <a:gd name="connsiteX207" fmla="*/ 35417 w 145135"/>
              <a:gd name="connsiteY207" fmla="*/ 1555124 h 1605925"/>
              <a:gd name="connsiteX208" fmla="*/ 38636 w 145135"/>
              <a:gd name="connsiteY208" fmla="*/ 1603419 h 1605925"/>
              <a:gd name="connsiteX209" fmla="*/ 74053 w 145135"/>
              <a:gd name="connsiteY209" fmla="*/ 1600200 h 1605925"/>
              <a:gd name="connsiteX210" fmla="*/ 86932 w 145135"/>
              <a:gd name="connsiteY210" fmla="*/ 1596980 h 160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45135" h="1605925">
                <a:moveTo>
                  <a:pt x="74053" y="0"/>
                </a:moveTo>
                <a:cubicBezTo>
                  <a:pt x="66540" y="2146"/>
                  <a:pt x="58769" y="3537"/>
                  <a:pt x="51515" y="6439"/>
                </a:cubicBezTo>
                <a:cubicBezTo>
                  <a:pt x="32194" y="14167"/>
                  <a:pt x="50444" y="10517"/>
                  <a:pt x="35417" y="22538"/>
                </a:cubicBezTo>
                <a:cubicBezTo>
                  <a:pt x="32767" y="24658"/>
                  <a:pt x="28977" y="24684"/>
                  <a:pt x="25757" y="25757"/>
                </a:cubicBezTo>
                <a:cubicBezTo>
                  <a:pt x="24684" y="30050"/>
                  <a:pt x="25110" y="35035"/>
                  <a:pt x="22538" y="38636"/>
                </a:cubicBezTo>
                <a:cubicBezTo>
                  <a:pt x="607" y="69342"/>
                  <a:pt x="15364" y="31183"/>
                  <a:pt x="6439" y="57955"/>
                </a:cubicBezTo>
                <a:cubicBezTo>
                  <a:pt x="8586" y="66541"/>
                  <a:pt x="10550" y="75174"/>
                  <a:pt x="12879" y="83712"/>
                </a:cubicBezTo>
                <a:cubicBezTo>
                  <a:pt x="13772" y="86986"/>
                  <a:pt x="14352" y="90462"/>
                  <a:pt x="16098" y="93372"/>
                </a:cubicBezTo>
                <a:cubicBezTo>
                  <a:pt x="18664" y="97649"/>
                  <a:pt x="28438" y="104371"/>
                  <a:pt x="32197" y="106250"/>
                </a:cubicBezTo>
                <a:cubicBezTo>
                  <a:pt x="35233" y="107768"/>
                  <a:pt x="38636" y="108397"/>
                  <a:pt x="41856" y="109470"/>
                </a:cubicBezTo>
                <a:cubicBezTo>
                  <a:pt x="44003" y="111617"/>
                  <a:pt x="45660" y="114404"/>
                  <a:pt x="48296" y="115910"/>
                </a:cubicBezTo>
                <a:cubicBezTo>
                  <a:pt x="70357" y="128516"/>
                  <a:pt x="79542" y="121267"/>
                  <a:pt x="109470" y="119129"/>
                </a:cubicBezTo>
                <a:cubicBezTo>
                  <a:pt x="110543" y="115909"/>
                  <a:pt x="113248" y="112818"/>
                  <a:pt x="112690" y="109470"/>
                </a:cubicBezTo>
                <a:cubicBezTo>
                  <a:pt x="111348" y="101421"/>
                  <a:pt x="102225" y="97128"/>
                  <a:pt x="96591" y="93372"/>
                </a:cubicBezTo>
                <a:cubicBezTo>
                  <a:pt x="88005" y="94445"/>
                  <a:pt x="79347" y="95043"/>
                  <a:pt x="70834" y="96591"/>
                </a:cubicBezTo>
                <a:cubicBezTo>
                  <a:pt x="55125" y="99447"/>
                  <a:pt x="66709" y="99738"/>
                  <a:pt x="51515" y="106250"/>
                </a:cubicBezTo>
                <a:cubicBezTo>
                  <a:pt x="47448" y="107993"/>
                  <a:pt x="42929" y="108397"/>
                  <a:pt x="38636" y="109470"/>
                </a:cubicBezTo>
                <a:cubicBezTo>
                  <a:pt x="35416" y="111617"/>
                  <a:pt x="31394" y="112888"/>
                  <a:pt x="28977" y="115910"/>
                </a:cubicBezTo>
                <a:cubicBezTo>
                  <a:pt x="26857" y="118560"/>
                  <a:pt x="28157" y="123169"/>
                  <a:pt x="25757" y="125569"/>
                </a:cubicBezTo>
                <a:cubicBezTo>
                  <a:pt x="22363" y="128963"/>
                  <a:pt x="17172" y="129862"/>
                  <a:pt x="12879" y="132008"/>
                </a:cubicBezTo>
                <a:cubicBezTo>
                  <a:pt x="3756" y="159375"/>
                  <a:pt x="16480" y="126004"/>
                  <a:pt x="3219" y="148107"/>
                </a:cubicBezTo>
                <a:cubicBezTo>
                  <a:pt x="1473" y="151017"/>
                  <a:pt x="1073" y="154546"/>
                  <a:pt x="0" y="157766"/>
                </a:cubicBezTo>
                <a:cubicBezTo>
                  <a:pt x="1082" y="162636"/>
                  <a:pt x="5117" y="191860"/>
                  <a:pt x="12879" y="199622"/>
                </a:cubicBezTo>
                <a:cubicBezTo>
                  <a:pt x="15279" y="202022"/>
                  <a:pt x="19502" y="201324"/>
                  <a:pt x="22538" y="202842"/>
                </a:cubicBezTo>
                <a:cubicBezTo>
                  <a:pt x="30663" y="206905"/>
                  <a:pt x="32646" y="209730"/>
                  <a:pt x="38636" y="215721"/>
                </a:cubicBezTo>
                <a:cubicBezTo>
                  <a:pt x="98761" y="205111"/>
                  <a:pt x="75205" y="209696"/>
                  <a:pt x="109470" y="202842"/>
                </a:cubicBezTo>
                <a:cubicBezTo>
                  <a:pt x="113638" y="198675"/>
                  <a:pt x="120174" y="194060"/>
                  <a:pt x="119129" y="186743"/>
                </a:cubicBezTo>
                <a:cubicBezTo>
                  <a:pt x="118450" y="181992"/>
                  <a:pt x="114836" y="178158"/>
                  <a:pt x="112690" y="173865"/>
                </a:cubicBezTo>
                <a:cubicBezTo>
                  <a:pt x="93377" y="176279"/>
                  <a:pt x="82432" y="176309"/>
                  <a:pt x="64394" y="183524"/>
                </a:cubicBezTo>
                <a:cubicBezTo>
                  <a:pt x="60801" y="184961"/>
                  <a:pt x="58196" y="188233"/>
                  <a:pt x="54735" y="189963"/>
                </a:cubicBezTo>
                <a:cubicBezTo>
                  <a:pt x="51699" y="191481"/>
                  <a:pt x="48296" y="192110"/>
                  <a:pt x="45076" y="193183"/>
                </a:cubicBezTo>
                <a:lnTo>
                  <a:pt x="28977" y="209281"/>
                </a:lnTo>
                <a:lnTo>
                  <a:pt x="22538" y="215721"/>
                </a:lnTo>
                <a:cubicBezTo>
                  <a:pt x="21465" y="218941"/>
                  <a:pt x="20836" y="222344"/>
                  <a:pt x="19318" y="225380"/>
                </a:cubicBezTo>
                <a:cubicBezTo>
                  <a:pt x="15256" y="233504"/>
                  <a:pt x="12429" y="235489"/>
                  <a:pt x="6439" y="241479"/>
                </a:cubicBezTo>
                <a:cubicBezTo>
                  <a:pt x="5366" y="250065"/>
                  <a:pt x="2807" y="258593"/>
                  <a:pt x="3219" y="267236"/>
                </a:cubicBezTo>
                <a:cubicBezTo>
                  <a:pt x="4572" y="295639"/>
                  <a:pt x="6542" y="299742"/>
                  <a:pt x="12879" y="318752"/>
                </a:cubicBezTo>
                <a:cubicBezTo>
                  <a:pt x="38637" y="317679"/>
                  <a:pt x="64438" y="317369"/>
                  <a:pt x="90152" y="315532"/>
                </a:cubicBezTo>
                <a:cubicBezTo>
                  <a:pt x="94566" y="315217"/>
                  <a:pt x="98964" y="314055"/>
                  <a:pt x="103031" y="312312"/>
                </a:cubicBezTo>
                <a:cubicBezTo>
                  <a:pt x="106588" y="310788"/>
                  <a:pt x="109470" y="308019"/>
                  <a:pt x="112690" y="305873"/>
                </a:cubicBezTo>
                <a:cubicBezTo>
                  <a:pt x="117947" y="297987"/>
                  <a:pt x="124226" y="293730"/>
                  <a:pt x="115910" y="283335"/>
                </a:cubicBezTo>
                <a:cubicBezTo>
                  <a:pt x="113790" y="280685"/>
                  <a:pt x="109470" y="281188"/>
                  <a:pt x="106250" y="280115"/>
                </a:cubicBezTo>
                <a:cubicBezTo>
                  <a:pt x="92298" y="282262"/>
                  <a:pt x="78089" y="283131"/>
                  <a:pt x="64394" y="286555"/>
                </a:cubicBezTo>
                <a:cubicBezTo>
                  <a:pt x="60640" y="287494"/>
                  <a:pt x="58196" y="291264"/>
                  <a:pt x="54735" y="292994"/>
                </a:cubicBezTo>
                <a:cubicBezTo>
                  <a:pt x="51699" y="294512"/>
                  <a:pt x="48296" y="295141"/>
                  <a:pt x="45076" y="296214"/>
                </a:cubicBezTo>
                <a:cubicBezTo>
                  <a:pt x="42929" y="298360"/>
                  <a:pt x="41006" y="300757"/>
                  <a:pt x="38636" y="302653"/>
                </a:cubicBezTo>
                <a:cubicBezTo>
                  <a:pt x="35614" y="305070"/>
                  <a:pt x="31713" y="306357"/>
                  <a:pt x="28977" y="309093"/>
                </a:cubicBezTo>
                <a:cubicBezTo>
                  <a:pt x="19751" y="318319"/>
                  <a:pt x="24555" y="317938"/>
                  <a:pt x="19318" y="328411"/>
                </a:cubicBezTo>
                <a:cubicBezTo>
                  <a:pt x="17588" y="331872"/>
                  <a:pt x="15025" y="334850"/>
                  <a:pt x="12879" y="338070"/>
                </a:cubicBezTo>
                <a:cubicBezTo>
                  <a:pt x="7781" y="363559"/>
                  <a:pt x="8049" y="351487"/>
                  <a:pt x="16098" y="386366"/>
                </a:cubicBezTo>
                <a:cubicBezTo>
                  <a:pt x="16861" y="389673"/>
                  <a:pt x="16668" y="393905"/>
                  <a:pt x="19318" y="396025"/>
                </a:cubicBezTo>
                <a:cubicBezTo>
                  <a:pt x="22773" y="398789"/>
                  <a:pt x="27904" y="398172"/>
                  <a:pt x="32197" y="399245"/>
                </a:cubicBezTo>
                <a:cubicBezTo>
                  <a:pt x="38636" y="403538"/>
                  <a:pt x="43926" y="410607"/>
                  <a:pt x="51515" y="412124"/>
                </a:cubicBezTo>
                <a:cubicBezTo>
                  <a:pt x="77317" y="417283"/>
                  <a:pt x="62272" y="414156"/>
                  <a:pt x="96591" y="421783"/>
                </a:cubicBezTo>
                <a:cubicBezTo>
                  <a:pt x="100884" y="420710"/>
                  <a:pt x="105215" y="419779"/>
                  <a:pt x="109470" y="418563"/>
                </a:cubicBezTo>
                <a:cubicBezTo>
                  <a:pt x="112733" y="417631"/>
                  <a:pt x="117009" y="417993"/>
                  <a:pt x="119129" y="415343"/>
                </a:cubicBezTo>
                <a:cubicBezTo>
                  <a:pt x="121893" y="411888"/>
                  <a:pt x="121133" y="406720"/>
                  <a:pt x="122349" y="402465"/>
                </a:cubicBezTo>
                <a:cubicBezTo>
                  <a:pt x="123282" y="399201"/>
                  <a:pt x="124496" y="396025"/>
                  <a:pt x="125569" y="392805"/>
                </a:cubicBezTo>
                <a:cubicBezTo>
                  <a:pt x="122349" y="391732"/>
                  <a:pt x="118877" y="391234"/>
                  <a:pt x="115910" y="389586"/>
                </a:cubicBezTo>
                <a:cubicBezTo>
                  <a:pt x="109144" y="385828"/>
                  <a:pt x="96591" y="376707"/>
                  <a:pt x="96591" y="376707"/>
                </a:cubicBezTo>
                <a:cubicBezTo>
                  <a:pt x="89078" y="377780"/>
                  <a:pt x="81415" y="378086"/>
                  <a:pt x="74053" y="379927"/>
                </a:cubicBezTo>
                <a:cubicBezTo>
                  <a:pt x="64176" y="382396"/>
                  <a:pt x="45076" y="389586"/>
                  <a:pt x="45076" y="389586"/>
                </a:cubicBezTo>
                <a:cubicBezTo>
                  <a:pt x="44003" y="392806"/>
                  <a:pt x="44256" y="396845"/>
                  <a:pt x="41856" y="399245"/>
                </a:cubicBezTo>
                <a:cubicBezTo>
                  <a:pt x="38462" y="402639"/>
                  <a:pt x="31308" y="401488"/>
                  <a:pt x="28977" y="405684"/>
                </a:cubicBezTo>
                <a:cubicBezTo>
                  <a:pt x="25291" y="412318"/>
                  <a:pt x="28481" y="421139"/>
                  <a:pt x="25757" y="428222"/>
                </a:cubicBezTo>
                <a:cubicBezTo>
                  <a:pt x="22979" y="435445"/>
                  <a:pt x="15327" y="440199"/>
                  <a:pt x="12879" y="447541"/>
                </a:cubicBezTo>
                <a:lnTo>
                  <a:pt x="9659" y="457200"/>
                </a:lnTo>
                <a:cubicBezTo>
                  <a:pt x="11805" y="473299"/>
                  <a:pt x="9795" y="490528"/>
                  <a:pt x="16098" y="505496"/>
                </a:cubicBezTo>
                <a:cubicBezTo>
                  <a:pt x="22113" y="519780"/>
                  <a:pt x="46993" y="520028"/>
                  <a:pt x="57955" y="521594"/>
                </a:cubicBezTo>
                <a:cubicBezTo>
                  <a:pt x="69761" y="519448"/>
                  <a:pt x="81731" y="518065"/>
                  <a:pt x="93372" y="515155"/>
                </a:cubicBezTo>
                <a:cubicBezTo>
                  <a:pt x="98979" y="513753"/>
                  <a:pt x="104059" y="510744"/>
                  <a:pt x="109470" y="508715"/>
                </a:cubicBezTo>
                <a:cubicBezTo>
                  <a:pt x="112648" y="507523"/>
                  <a:pt x="115909" y="506569"/>
                  <a:pt x="119129" y="505496"/>
                </a:cubicBezTo>
                <a:cubicBezTo>
                  <a:pt x="124610" y="500015"/>
                  <a:pt x="141811" y="486249"/>
                  <a:pt x="122349" y="476518"/>
                </a:cubicBezTo>
                <a:cubicBezTo>
                  <a:pt x="111746" y="471217"/>
                  <a:pt x="98738" y="478665"/>
                  <a:pt x="86932" y="479738"/>
                </a:cubicBezTo>
                <a:cubicBezTo>
                  <a:pt x="62683" y="495903"/>
                  <a:pt x="93501" y="476923"/>
                  <a:pt x="64394" y="489397"/>
                </a:cubicBezTo>
                <a:cubicBezTo>
                  <a:pt x="57284" y="492444"/>
                  <a:pt x="53490" y="497082"/>
                  <a:pt x="48296" y="502276"/>
                </a:cubicBezTo>
                <a:cubicBezTo>
                  <a:pt x="47223" y="505496"/>
                  <a:pt x="46822" y="509025"/>
                  <a:pt x="45076" y="511935"/>
                </a:cubicBezTo>
                <a:cubicBezTo>
                  <a:pt x="43514" y="514538"/>
                  <a:pt x="39994" y="515659"/>
                  <a:pt x="38636" y="518374"/>
                </a:cubicBezTo>
                <a:cubicBezTo>
                  <a:pt x="27632" y="540382"/>
                  <a:pt x="35907" y="532092"/>
                  <a:pt x="28977" y="550572"/>
                </a:cubicBezTo>
                <a:cubicBezTo>
                  <a:pt x="27292" y="555066"/>
                  <a:pt x="24684" y="559157"/>
                  <a:pt x="22538" y="563450"/>
                </a:cubicBezTo>
                <a:cubicBezTo>
                  <a:pt x="23611" y="572036"/>
                  <a:pt x="24335" y="580673"/>
                  <a:pt x="25757" y="589208"/>
                </a:cubicBezTo>
                <a:cubicBezTo>
                  <a:pt x="26484" y="593573"/>
                  <a:pt x="25577" y="599254"/>
                  <a:pt x="28977" y="602087"/>
                </a:cubicBezTo>
                <a:cubicBezTo>
                  <a:pt x="33181" y="605590"/>
                  <a:pt x="39710" y="604234"/>
                  <a:pt x="45076" y="605307"/>
                </a:cubicBezTo>
                <a:cubicBezTo>
                  <a:pt x="48296" y="607453"/>
                  <a:pt x="51029" y="610634"/>
                  <a:pt x="54735" y="611746"/>
                </a:cubicBezTo>
                <a:cubicBezTo>
                  <a:pt x="78970" y="619017"/>
                  <a:pt x="96416" y="612231"/>
                  <a:pt x="122349" y="608527"/>
                </a:cubicBezTo>
                <a:cubicBezTo>
                  <a:pt x="133565" y="601049"/>
                  <a:pt x="146227" y="596987"/>
                  <a:pt x="125569" y="576329"/>
                </a:cubicBezTo>
                <a:cubicBezTo>
                  <a:pt x="121699" y="572459"/>
                  <a:pt x="114750" y="578109"/>
                  <a:pt x="109470" y="579549"/>
                </a:cubicBezTo>
                <a:cubicBezTo>
                  <a:pt x="69381" y="590482"/>
                  <a:pt x="110868" y="582535"/>
                  <a:pt x="70834" y="589208"/>
                </a:cubicBezTo>
                <a:cubicBezTo>
                  <a:pt x="66541" y="591355"/>
                  <a:pt x="62122" y="593267"/>
                  <a:pt x="57955" y="595648"/>
                </a:cubicBezTo>
                <a:cubicBezTo>
                  <a:pt x="54595" y="597568"/>
                  <a:pt x="51757" y="600357"/>
                  <a:pt x="48296" y="602087"/>
                </a:cubicBezTo>
                <a:cubicBezTo>
                  <a:pt x="45260" y="603605"/>
                  <a:pt x="41856" y="604234"/>
                  <a:pt x="38636" y="605307"/>
                </a:cubicBezTo>
                <a:cubicBezTo>
                  <a:pt x="29708" y="636556"/>
                  <a:pt x="28461" y="631181"/>
                  <a:pt x="35417" y="672921"/>
                </a:cubicBezTo>
                <a:cubicBezTo>
                  <a:pt x="36206" y="677655"/>
                  <a:pt x="39965" y="681388"/>
                  <a:pt x="41856" y="685800"/>
                </a:cubicBezTo>
                <a:cubicBezTo>
                  <a:pt x="43193" y="688919"/>
                  <a:pt x="42676" y="693059"/>
                  <a:pt x="45076" y="695459"/>
                </a:cubicBezTo>
                <a:cubicBezTo>
                  <a:pt x="47476" y="697859"/>
                  <a:pt x="51616" y="697342"/>
                  <a:pt x="54735" y="698679"/>
                </a:cubicBezTo>
                <a:cubicBezTo>
                  <a:pt x="66175" y="703582"/>
                  <a:pt x="67571" y="705089"/>
                  <a:pt x="77273" y="711557"/>
                </a:cubicBezTo>
                <a:cubicBezTo>
                  <a:pt x="89079" y="710484"/>
                  <a:pt x="101039" y="710523"/>
                  <a:pt x="112690" y="708338"/>
                </a:cubicBezTo>
                <a:cubicBezTo>
                  <a:pt x="118370" y="707273"/>
                  <a:pt x="123377" y="703927"/>
                  <a:pt x="128788" y="701898"/>
                </a:cubicBezTo>
                <a:cubicBezTo>
                  <a:pt x="131966" y="700706"/>
                  <a:pt x="135228" y="699752"/>
                  <a:pt x="138448" y="698679"/>
                </a:cubicBezTo>
                <a:cubicBezTo>
                  <a:pt x="140594" y="696532"/>
                  <a:pt x="144292" y="695216"/>
                  <a:pt x="144887" y="692239"/>
                </a:cubicBezTo>
                <a:cubicBezTo>
                  <a:pt x="145552" y="688911"/>
                  <a:pt x="145015" y="683138"/>
                  <a:pt x="141667" y="682580"/>
                </a:cubicBezTo>
                <a:cubicBezTo>
                  <a:pt x="134459" y="681379"/>
                  <a:pt x="95088" y="687394"/>
                  <a:pt x="83712" y="689019"/>
                </a:cubicBezTo>
                <a:cubicBezTo>
                  <a:pt x="80492" y="691166"/>
                  <a:pt x="76470" y="692437"/>
                  <a:pt x="74053" y="695459"/>
                </a:cubicBezTo>
                <a:cubicBezTo>
                  <a:pt x="71933" y="698109"/>
                  <a:pt x="72580" y="702208"/>
                  <a:pt x="70834" y="705118"/>
                </a:cubicBezTo>
                <a:cubicBezTo>
                  <a:pt x="66415" y="712483"/>
                  <a:pt x="62331" y="712245"/>
                  <a:pt x="54735" y="714777"/>
                </a:cubicBezTo>
                <a:cubicBezTo>
                  <a:pt x="31296" y="749937"/>
                  <a:pt x="65869" y="695729"/>
                  <a:pt x="45076" y="737315"/>
                </a:cubicBezTo>
                <a:cubicBezTo>
                  <a:pt x="41615" y="744237"/>
                  <a:pt x="36490" y="750194"/>
                  <a:pt x="32197" y="756634"/>
                </a:cubicBezTo>
                <a:cubicBezTo>
                  <a:pt x="28991" y="761443"/>
                  <a:pt x="27904" y="767366"/>
                  <a:pt x="25757" y="772732"/>
                </a:cubicBezTo>
                <a:cubicBezTo>
                  <a:pt x="32276" y="824883"/>
                  <a:pt x="24038" y="776658"/>
                  <a:pt x="35417" y="814588"/>
                </a:cubicBezTo>
                <a:cubicBezTo>
                  <a:pt x="38839" y="825994"/>
                  <a:pt x="34984" y="831072"/>
                  <a:pt x="45076" y="837127"/>
                </a:cubicBezTo>
                <a:cubicBezTo>
                  <a:pt x="47986" y="838873"/>
                  <a:pt x="51515" y="839273"/>
                  <a:pt x="54735" y="840346"/>
                </a:cubicBezTo>
                <a:cubicBezTo>
                  <a:pt x="56881" y="842493"/>
                  <a:pt x="58538" y="845280"/>
                  <a:pt x="61174" y="846786"/>
                </a:cubicBezTo>
                <a:cubicBezTo>
                  <a:pt x="81262" y="858265"/>
                  <a:pt x="85910" y="852440"/>
                  <a:pt x="112690" y="850005"/>
                </a:cubicBezTo>
                <a:cubicBezTo>
                  <a:pt x="115910" y="847859"/>
                  <a:pt x="119613" y="846302"/>
                  <a:pt x="122349" y="843566"/>
                </a:cubicBezTo>
                <a:cubicBezTo>
                  <a:pt x="128589" y="837326"/>
                  <a:pt x="129389" y="832103"/>
                  <a:pt x="132008" y="824248"/>
                </a:cubicBezTo>
                <a:cubicBezTo>
                  <a:pt x="130935" y="816735"/>
                  <a:pt x="131870" y="808645"/>
                  <a:pt x="128788" y="801710"/>
                </a:cubicBezTo>
                <a:cubicBezTo>
                  <a:pt x="127216" y="798174"/>
                  <a:pt x="122989" y="795546"/>
                  <a:pt x="119129" y="795270"/>
                </a:cubicBezTo>
                <a:cubicBezTo>
                  <a:pt x="107305" y="794425"/>
                  <a:pt x="95518" y="797417"/>
                  <a:pt x="83712" y="798490"/>
                </a:cubicBezTo>
                <a:cubicBezTo>
                  <a:pt x="80492" y="800636"/>
                  <a:pt x="77514" y="803199"/>
                  <a:pt x="74053" y="804929"/>
                </a:cubicBezTo>
                <a:cubicBezTo>
                  <a:pt x="71017" y="806447"/>
                  <a:pt x="67513" y="806812"/>
                  <a:pt x="64394" y="808149"/>
                </a:cubicBezTo>
                <a:cubicBezTo>
                  <a:pt x="59982" y="810040"/>
                  <a:pt x="55808" y="812442"/>
                  <a:pt x="51515" y="814588"/>
                </a:cubicBezTo>
                <a:cubicBezTo>
                  <a:pt x="50442" y="817808"/>
                  <a:pt x="49488" y="821070"/>
                  <a:pt x="48296" y="824248"/>
                </a:cubicBezTo>
                <a:cubicBezTo>
                  <a:pt x="46267" y="829659"/>
                  <a:pt x="42131" y="834573"/>
                  <a:pt x="41856" y="840346"/>
                </a:cubicBezTo>
                <a:cubicBezTo>
                  <a:pt x="41038" y="857532"/>
                  <a:pt x="42358" y="874873"/>
                  <a:pt x="45076" y="891862"/>
                </a:cubicBezTo>
                <a:cubicBezTo>
                  <a:pt x="47511" y="907078"/>
                  <a:pt x="54715" y="926619"/>
                  <a:pt x="67614" y="936938"/>
                </a:cubicBezTo>
                <a:cubicBezTo>
                  <a:pt x="76529" y="944070"/>
                  <a:pt x="76731" y="943196"/>
                  <a:pt x="86932" y="946597"/>
                </a:cubicBezTo>
                <a:cubicBezTo>
                  <a:pt x="100122" y="959785"/>
                  <a:pt x="96723" y="959683"/>
                  <a:pt x="128788" y="949817"/>
                </a:cubicBezTo>
                <a:cubicBezTo>
                  <a:pt x="133424" y="948390"/>
                  <a:pt x="137237" y="934131"/>
                  <a:pt x="138448" y="930498"/>
                </a:cubicBezTo>
                <a:cubicBezTo>
                  <a:pt x="136301" y="927278"/>
                  <a:pt x="134744" y="923575"/>
                  <a:pt x="132008" y="920839"/>
                </a:cubicBezTo>
                <a:cubicBezTo>
                  <a:pt x="119021" y="907853"/>
                  <a:pt x="110460" y="915589"/>
                  <a:pt x="90152" y="917619"/>
                </a:cubicBezTo>
                <a:cubicBezTo>
                  <a:pt x="86932" y="918692"/>
                  <a:pt x="83403" y="919093"/>
                  <a:pt x="80493" y="920839"/>
                </a:cubicBezTo>
                <a:cubicBezTo>
                  <a:pt x="77890" y="922401"/>
                  <a:pt x="76424" y="925383"/>
                  <a:pt x="74053" y="927279"/>
                </a:cubicBezTo>
                <a:cubicBezTo>
                  <a:pt x="71031" y="929696"/>
                  <a:pt x="67614" y="931572"/>
                  <a:pt x="64394" y="933718"/>
                </a:cubicBezTo>
                <a:cubicBezTo>
                  <a:pt x="62248" y="936938"/>
                  <a:pt x="60691" y="940641"/>
                  <a:pt x="57955" y="943377"/>
                </a:cubicBezTo>
                <a:cubicBezTo>
                  <a:pt x="36487" y="964846"/>
                  <a:pt x="59032" y="933715"/>
                  <a:pt x="41856" y="959476"/>
                </a:cubicBezTo>
                <a:cubicBezTo>
                  <a:pt x="38043" y="978541"/>
                  <a:pt x="35012" y="982413"/>
                  <a:pt x="45076" y="1004552"/>
                </a:cubicBezTo>
                <a:cubicBezTo>
                  <a:pt x="46677" y="1008075"/>
                  <a:pt x="51713" y="1008574"/>
                  <a:pt x="54735" y="1010991"/>
                </a:cubicBezTo>
                <a:cubicBezTo>
                  <a:pt x="67363" y="1021094"/>
                  <a:pt x="54057" y="1015060"/>
                  <a:pt x="70834" y="1020650"/>
                </a:cubicBezTo>
                <a:cubicBezTo>
                  <a:pt x="85859" y="1018504"/>
                  <a:pt x="101423" y="1018738"/>
                  <a:pt x="115910" y="1014211"/>
                </a:cubicBezTo>
                <a:cubicBezTo>
                  <a:pt x="119603" y="1013057"/>
                  <a:pt x="126189" y="1005032"/>
                  <a:pt x="122349" y="1004552"/>
                </a:cubicBezTo>
                <a:cubicBezTo>
                  <a:pt x="111489" y="1003194"/>
                  <a:pt x="100884" y="1008845"/>
                  <a:pt x="90152" y="1010991"/>
                </a:cubicBezTo>
                <a:cubicBezTo>
                  <a:pt x="73832" y="1027311"/>
                  <a:pt x="94954" y="1008109"/>
                  <a:pt x="74053" y="1020650"/>
                </a:cubicBezTo>
                <a:cubicBezTo>
                  <a:pt x="71450" y="1022212"/>
                  <a:pt x="69760" y="1024943"/>
                  <a:pt x="67614" y="1027090"/>
                </a:cubicBezTo>
                <a:cubicBezTo>
                  <a:pt x="66541" y="1030310"/>
                  <a:pt x="65912" y="1033713"/>
                  <a:pt x="64394" y="1036749"/>
                </a:cubicBezTo>
                <a:cubicBezTo>
                  <a:pt x="60332" y="1044873"/>
                  <a:pt x="57505" y="1046858"/>
                  <a:pt x="51515" y="1052848"/>
                </a:cubicBezTo>
                <a:cubicBezTo>
                  <a:pt x="46865" y="1076102"/>
                  <a:pt x="44015" y="1080786"/>
                  <a:pt x="54735" y="1110803"/>
                </a:cubicBezTo>
                <a:cubicBezTo>
                  <a:pt x="55876" y="1113999"/>
                  <a:pt x="61174" y="1112949"/>
                  <a:pt x="64394" y="1114022"/>
                </a:cubicBezTo>
                <a:cubicBezTo>
                  <a:pt x="66541" y="1116169"/>
                  <a:pt x="67807" y="1120229"/>
                  <a:pt x="70834" y="1120462"/>
                </a:cubicBezTo>
                <a:cubicBezTo>
                  <a:pt x="82993" y="1121397"/>
                  <a:pt x="102631" y="1119713"/>
                  <a:pt x="115910" y="1114022"/>
                </a:cubicBezTo>
                <a:cubicBezTo>
                  <a:pt x="120321" y="1112131"/>
                  <a:pt x="124495" y="1109729"/>
                  <a:pt x="128788" y="1107583"/>
                </a:cubicBezTo>
                <a:cubicBezTo>
                  <a:pt x="129861" y="1104363"/>
                  <a:pt x="132566" y="1101272"/>
                  <a:pt x="132008" y="1097924"/>
                </a:cubicBezTo>
                <a:cubicBezTo>
                  <a:pt x="128578" y="1077342"/>
                  <a:pt x="103680" y="1092643"/>
                  <a:pt x="93372" y="1094704"/>
                </a:cubicBezTo>
                <a:cubicBezTo>
                  <a:pt x="90152" y="1096850"/>
                  <a:pt x="87173" y="1099412"/>
                  <a:pt x="83712" y="1101143"/>
                </a:cubicBezTo>
                <a:cubicBezTo>
                  <a:pt x="80676" y="1102661"/>
                  <a:pt x="76963" y="1102617"/>
                  <a:pt x="74053" y="1104363"/>
                </a:cubicBezTo>
                <a:cubicBezTo>
                  <a:pt x="71450" y="1105925"/>
                  <a:pt x="69760" y="1108656"/>
                  <a:pt x="67614" y="1110803"/>
                </a:cubicBezTo>
                <a:cubicBezTo>
                  <a:pt x="66541" y="1114023"/>
                  <a:pt x="65912" y="1117426"/>
                  <a:pt x="64394" y="1120462"/>
                </a:cubicBezTo>
                <a:cubicBezTo>
                  <a:pt x="62664" y="1123923"/>
                  <a:pt x="59277" y="1126484"/>
                  <a:pt x="57955" y="1130121"/>
                </a:cubicBezTo>
                <a:cubicBezTo>
                  <a:pt x="54930" y="1138438"/>
                  <a:pt x="53662" y="1147293"/>
                  <a:pt x="51515" y="1155879"/>
                </a:cubicBezTo>
                <a:cubicBezTo>
                  <a:pt x="51615" y="1157672"/>
                  <a:pt x="44670" y="1209740"/>
                  <a:pt x="61174" y="1223493"/>
                </a:cubicBezTo>
                <a:cubicBezTo>
                  <a:pt x="64861" y="1226566"/>
                  <a:pt x="69760" y="1227786"/>
                  <a:pt x="74053" y="1229932"/>
                </a:cubicBezTo>
                <a:cubicBezTo>
                  <a:pt x="84048" y="1228821"/>
                  <a:pt x="104034" y="1231093"/>
                  <a:pt x="112690" y="1220273"/>
                </a:cubicBezTo>
                <a:cubicBezTo>
                  <a:pt x="114810" y="1217623"/>
                  <a:pt x="114164" y="1213524"/>
                  <a:pt x="115910" y="1210614"/>
                </a:cubicBezTo>
                <a:cubicBezTo>
                  <a:pt x="117472" y="1208011"/>
                  <a:pt x="120203" y="1206321"/>
                  <a:pt x="122349" y="1204174"/>
                </a:cubicBezTo>
                <a:cubicBezTo>
                  <a:pt x="97836" y="1198047"/>
                  <a:pt x="103250" y="1197680"/>
                  <a:pt x="64394" y="1207394"/>
                </a:cubicBezTo>
                <a:cubicBezTo>
                  <a:pt x="61449" y="1208130"/>
                  <a:pt x="60558" y="1212272"/>
                  <a:pt x="57955" y="1213834"/>
                </a:cubicBezTo>
                <a:cubicBezTo>
                  <a:pt x="55045" y="1215580"/>
                  <a:pt x="51516" y="1215980"/>
                  <a:pt x="48296" y="1217053"/>
                </a:cubicBezTo>
                <a:cubicBezTo>
                  <a:pt x="46149" y="1220273"/>
                  <a:pt x="42874" y="1222979"/>
                  <a:pt x="41856" y="1226712"/>
                </a:cubicBezTo>
                <a:cubicBezTo>
                  <a:pt x="34453" y="1253854"/>
                  <a:pt x="41412" y="1299016"/>
                  <a:pt x="45076" y="1320084"/>
                </a:cubicBezTo>
                <a:cubicBezTo>
                  <a:pt x="45596" y="1323075"/>
                  <a:pt x="48607" y="1325652"/>
                  <a:pt x="51515" y="1326524"/>
                </a:cubicBezTo>
                <a:cubicBezTo>
                  <a:pt x="59803" y="1329010"/>
                  <a:pt x="68687" y="1328670"/>
                  <a:pt x="77273" y="1329743"/>
                </a:cubicBezTo>
                <a:cubicBezTo>
                  <a:pt x="91225" y="1327597"/>
                  <a:pt x="105255" y="1325905"/>
                  <a:pt x="119129" y="1323304"/>
                </a:cubicBezTo>
                <a:cubicBezTo>
                  <a:pt x="122465" y="1322679"/>
                  <a:pt x="126615" y="1322691"/>
                  <a:pt x="128788" y="1320084"/>
                </a:cubicBezTo>
                <a:cubicBezTo>
                  <a:pt x="130927" y="1317517"/>
                  <a:pt x="136666" y="1299673"/>
                  <a:pt x="138448" y="1294327"/>
                </a:cubicBezTo>
                <a:cubicBezTo>
                  <a:pt x="136301" y="1292180"/>
                  <a:pt x="134379" y="1289783"/>
                  <a:pt x="132008" y="1287887"/>
                </a:cubicBezTo>
                <a:cubicBezTo>
                  <a:pt x="117580" y="1276345"/>
                  <a:pt x="120753" y="1281647"/>
                  <a:pt x="96591" y="1284667"/>
                </a:cubicBezTo>
                <a:cubicBezTo>
                  <a:pt x="86888" y="1291136"/>
                  <a:pt x="85495" y="1292642"/>
                  <a:pt x="74053" y="1297546"/>
                </a:cubicBezTo>
                <a:cubicBezTo>
                  <a:pt x="70934" y="1298883"/>
                  <a:pt x="67614" y="1299693"/>
                  <a:pt x="64394" y="1300766"/>
                </a:cubicBezTo>
                <a:cubicBezTo>
                  <a:pt x="62248" y="1305059"/>
                  <a:pt x="59846" y="1309233"/>
                  <a:pt x="57955" y="1313645"/>
                </a:cubicBezTo>
                <a:cubicBezTo>
                  <a:pt x="56618" y="1316764"/>
                  <a:pt x="56908" y="1320697"/>
                  <a:pt x="54735" y="1323304"/>
                </a:cubicBezTo>
                <a:cubicBezTo>
                  <a:pt x="51300" y="1327426"/>
                  <a:pt x="46149" y="1329743"/>
                  <a:pt x="41856" y="1332963"/>
                </a:cubicBezTo>
                <a:cubicBezTo>
                  <a:pt x="32727" y="1360348"/>
                  <a:pt x="36898" y="1343337"/>
                  <a:pt x="45076" y="1400577"/>
                </a:cubicBezTo>
                <a:cubicBezTo>
                  <a:pt x="46026" y="1407224"/>
                  <a:pt x="48786" y="1413106"/>
                  <a:pt x="54735" y="1416676"/>
                </a:cubicBezTo>
                <a:cubicBezTo>
                  <a:pt x="57645" y="1418422"/>
                  <a:pt x="61174" y="1418823"/>
                  <a:pt x="64394" y="1419896"/>
                </a:cubicBezTo>
                <a:cubicBezTo>
                  <a:pt x="69556" y="1419036"/>
                  <a:pt x="103219" y="1418856"/>
                  <a:pt x="112690" y="1407017"/>
                </a:cubicBezTo>
                <a:cubicBezTo>
                  <a:pt x="114810" y="1404367"/>
                  <a:pt x="114837" y="1400577"/>
                  <a:pt x="115910" y="1397357"/>
                </a:cubicBezTo>
                <a:cubicBezTo>
                  <a:pt x="113763" y="1391991"/>
                  <a:pt x="113170" y="1385699"/>
                  <a:pt x="109470" y="1381259"/>
                </a:cubicBezTo>
                <a:cubicBezTo>
                  <a:pt x="107297" y="1378652"/>
                  <a:pt x="102847" y="1379557"/>
                  <a:pt x="99811" y="1378039"/>
                </a:cubicBezTo>
                <a:cubicBezTo>
                  <a:pt x="96350" y="1376309"/>
                  <a:pt x="93372" y="1373746"/>
                  <a:pt x="90152" y="1371600"/>
                </a:cubicBezTo>
                <a:cubicBezTo>
                  <a:pt x="88289" y="1371786"/>
                  <a:pt x="57580" y="1372468"/>
                  <a:pt x="48296" y="1378039"/>
                </a:cubicBezTo>
                <a:cubicBezTo>
                  <a:pt x="45693" y="1379601"/>
                  <a:pt x="44003" y="1382332"/>
                  <a:pt x="41856" y="1384479"/>
                </a:cubicBezTo>
                <a:cubicBezTo>
                  <a:pt x="31285" y="1416188"/>
                  <a:pt x="34798" y="1401387"/>
                  <a:pt x="45076" y="1468191"/>
                </a:cubicBezTo>
                <a:cubicBezTo>
                  <a:pt x="46966" y="1480478"/>
                  <a:pt x="53485" y="1476798"/>
                  <a:pt x="61174" y="1481070"/>
                </a:cubicBezTo>
                <a:cubicBezTo>
                  <a:pt x="67939" y="1484829"/>
                  <a:pt x="80493" y="1493949"/>
                  <a:pt x="80493" y="1493949"/>
                </a:cubicBezTo>
                <a:cubicBezTo>
                  <a:pt x="102576" y="1491740"/>
                  <a:pt x="108725" y="1496211"/>
                  <a:pt x="122349" y="1484290"/>
                </a:cubicBezTo>
                <a:cubicBezTo>
                  <a:pt x="128060" y="1479293"/>
                  <a:pt x="138448" y="1468191"/>
                  <a:pt x="138448" y="1468191"/>
                </a:cubicBezTo>
                <a:cubicBezTo>
                  <a:pt x="137375" y="1464971"/>
                  <a:pt x="137628" y="1460932"/>
                  <a:pt x="135228" y="1458532"/>
                </a:cubicBezTo>
                <a:cubicBezTo>
                  <a:pt x="132828" y="1456132"/>
                  <a:pt x="128957" y="1455113"/>
                  <a:pt x="125569" y="1455312"/>
                </a:cubicBezTo>
                <a:cubicBezTo>
                  <a:pt x="110417" y="1456203"/>
                  <a:pt x="95518" y="1459605"/>
                  <a:pt x="80493" y="1461752"/>
                </a:cubicBezTo>
                <a:cubicBezTo>
                  <a:pt x="77273" y="1462825"/>
                  <a:pt x="73744" y="1463226"/>
                  <a:pt x="70834" y="1464972"/>
                </a:cubicBezTo>
                <a:cubicBezTo>
                  <a:pt x="63347" y="1469464"/>
                  <a:pt x="62041" y="1477140"/>
                  <a:pt x="57955" y="1484290"/>
                </a:cubicBezTo>
                <a:cubicBezTo>
                  <a:pt x="56035" y="1487650"/>
                  <a:pt x="53662" y="1490729"/>
                  <a:pt x="51515" y="1493949"/>
                </a:cubicBezTo>
                <a:cubicBezTo>
                  <a:pt x="52588" y="1504681"/>
                  <a:pt x="51049" y="1516010"/>
                  <a:pt x="54735" y="1526146"/>
                </a:cubicBezTo>
                <a:cubicBezTo>
                  <a:pt x="55895" y="1529336"/>
                  <a:pt x="61004" y="1529527"/>
                  <a:pt x="64394" y="1529366"/>
                </a:cubicBezTo>
                <a:cubicBezTo>
                  <a:pt x="83809" y="1528442"/>
                  <a:pt x="103031" y="1525073"/>
                  <a:pt x="122349" y="1522927"/>
                </a:cubicBezTo>
                <a:cubicBezTo>
                  <a:pt x="121276" y="1519707"/>
                  <a:pt x="122516" y="1513493"/>
                  <a:pt x="119129" y="1513267"/>
                </a:cubicBezTo>
                <a:cubicBezTo>
                  <a:pt x="87728" y="1511173"/>
                  <a:pt x="81802" y="1515833"/>
                  <a:pt x="61174" y="1526146"/>
                </a:cubicBezTo>
                <a:cubicBezTo>
                  <a:pt x="55451" y="1543317"/>
                  <a:pt x="62605" y="1530439"/>
                  <a:pt x="48296" y="1539025"/>
                </a:cubicBezTo>
                <a:cubicBezTo>
                  <a:pt x="43198" y="1542084"/>
                  <a:pt x="38342" y="1550736"/>
                  <a:pt x="35417" y="1555124"/>
                </a:cubicBezTo>
                <a:cubicBezTo>
                  <a:pt x="32893" y="1567742"/>
                  <a:pt x="25438" y="1594282"/>
                  <a:pt x="38636" y="1603419"/>
                </a:cubicBezTo>
                <a:cubicBezTo>
                  <a:pt x="48382" y="1610167"/>
                  <a:pt x="62247" y="1601273"/>
                  <a:pt x="74053" y="1600200"/>
                </a:cubicBezTo>
                <a:cubicBezTo>
                  <a:pt x="84730" y="1596641"/>
                  <a:pt x="80318" y="1596980"/>
                  <a:pt x="86932" y="159698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7" name="Přímá spojnice 116"/>
          <p:cNvCxnSpPr/>
          <p:nvPr/>
        </p:nvCxnSpPr>
        <p:spPr>
          <a:xfrm flipH="1" flipV="1">
            <a:off x="4114504" y="4037414"/>
            <a:ext cx="52185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nice 117"/>
          <p:cNvCxnSpPr/>
          <p:nvPr/>
        </p:nvCxnSpPr>
        <p:spPr>
          <a:xfrm flipH="1">
            <a:off x="4120377" y="2431490"/>
            <a:ext cx="852" cy="5112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Skupina 118"/>
          <p:cNvGrpSpPr/>
          <p:nvPr/>
        </p:nvGrpSpPr>
        <p:grpSpPr>
          <a:xfrm>
            <a:off x="5171537" y="2264674"/>
            <a:ext cx="2286036" cy="309007"/>
            <a:chOff x="6055159" y="3569316"/>
            <a:chExt cx="2286036" cy="309007"/>
          </a:xfrm>
        </p:grpSpPr>
        <p:sp>
          <p:nvSpPr>
            <p:cNvPr id="120" name="Rovnoramenný trojúhelník 119"/>
            <p:cNvSpPr/>
            <p:nvPr/>
          </p:nvSpPr>
          <p:spPr>
            <a:xfrm rot="5400000">
              <a:off x="6571260" y="3597501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1" name="Přímá spojnice 120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Přímá spojnice 122"/>
            <p:cNvCxnSpPr/>
            <p:nvPr/>
          </p:nvCxnSpPr>
          <p:spPr>
            <a:xfrm>
              <a:off x="6055159" y="372150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4" name="Přímá spojnice 123"/>
            <p:cNvCxnSpPr/>
            <p:nvPr/>
          </p:nvCxnSpPr>
          <p:spPr>
            <a:xfrm flipV="1">
              <a:off x="6845771" y="3703511"/>
              <a:ext cx="1495424" cy="8569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5" name="Skupina 124"/>
          <p:cNvGrpSpPr/>
          <p:nvPr/>
        </p:nvGrpSpPr>
        <p:grpSpPr>
          <a:xfrm>
            <a:off x="5187672" y="3869006"/>
            <a:ext cx="2269901" cy="309007"/>
            <a:chOff x="6055159" y="3569316"/>
            <a:chExt cx="2269901" cy="309007"/>
          </a:xfrm>
        </p:grpSpPr>
        <p:sp>
          <p:nvSpPr>
            <p:cNvPr id="126" name="Rovnoramenný trojúhelník 125"/>
            <p:cNvSpPr/>
            <p:nvPr/>
          </p:nvSpPr>
          <p:spPr>
            <a:xfrm rot="5400000">
              <a:off x="6571260" y="3597501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7" name="Přímá spojnice 126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nice 127"/>
            <p:cNvCxnSpPr/>
            <p:nvPr/>
          </p:nvCxnSpPr>
          <p:spPr>
            <a:xfrm>
              <a:off x="6055159" y="3721507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9" name="Přímá spojnice 128"/>
            <p:cNvCxnSpPr/>
            <p:nvPr/>
          </p:nvCxnSpPr>
          <p:spPr>
            <a:xfrm>
              <a:off x="6845771" y="3712080"/>
              <a:ext cx="1479289" cy="701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31" name="Skupina 130"/>
          <p:cNvGrpSpPr/>
          <p:nvPr/>
        </p:nvGrpSpPr>
        <p:grpSpPr>
          <a:xfrm rot="5400000">
            <a:off x="6174767" y="2110711"/>
            <a:ext cx="351922" cy="2213689"/>
            <a:chOff x="3679993" y="2426890"/>
            <a:chExt cx="272143" cy="2205219"/>
          </a:xfrm>
        </p:grpSpPr>
        <p:sp>
          <p:nvSpPr>
            <p:cNvPr id="140" name="Obdélník 139"/>
            <p:cNvSpPr/>
            <p:nvPr/>
          </p:nvSpPr>
          <p:spPr>
            <a:xfrm>
              <a:off x="3679993" y="3019074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1" name="Přímá spojnice 140"/>
            <p:cNvCxnSpPr/>
            <p:nvPr/>
          </p:nvCxnSpPr>
          <p:spPr>
            <a:xfrm flipV="1">
              <a:off x="3816064" y="4039925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2" name="Přímá spojnice 141"/>
            <p:cNvCxnSpPr/>
            <p:nvPr/>
          </p:nvCxnSpPr>
          <p:spPr>
            <a:xfrm flipV="1">
              <a:off x="3816064" y="2426890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149" name="Přímá spojnice 148"/>
          <p:cNvCxnSpPr/>
          <p:nvPr/>
        </p:nvCxnSpPr>
        <p:spPr>
          <a:xfrm>
            <a:off x="4120377" y="3577087"/>
            <a:ext cx="4937" cy="4671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ál 149"/>
          <p:cNvSpPr/>
          <p:nvPr/>
        </p:nvSpPr>
        <p:spPr>
          <a:xfrm>
            <a:off x="4084158" y="2944292"/>
            <a:ext cx="92597" cy="11574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1" name="Ovál 150"/>
          <p:cNvSpPr/>
          <p:nvPr/>
        </p:nvSpPr>
        <p:spPr>
          <a:xfrm>
            <a:off x="4074549" y="3444152"/>
            <a:ext cx="92597" cy="11574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180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 rot="8098854">
            <a:off x="4474111" y="1920143"/>
            <a:ext cx="2354442" cy="896071"/>
            <a:chOff x="5501092" y="3280175"/>
            <a:chExt cx="2354442" cy="896071"/>
          </a:xfrm>
        </p:grpSpPr>
        <p:sp>
          <p:nvSpPr>
            <p:cNvPr id="4" name="Rovnoramenný trojúhelník 3"/>
            <p:cNvSpPr/>
            <p:nvPr/>
          </p:nvSpPr>
          <p:spPr>
            <a:xfrm rot="5400000">
              <a:off x="6571260" y="3597501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" name="Přímá spojnice 4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nice 5"/>
            <p:cNvCxnSpPr/>
            <p:nvPr/>
          </p:nvCxnSpPr>
          <p:spPr>
            <a:xfrm rot="13501146" flipH="1">
              <a:off x="5510873" y="3270394"/>
              <a:ext cx="896071" cy="91563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 rot="13501146" flipH="1">
              <a:off x="7019574" y="3292683"/>
              <a:ext cx="834623" cy="837297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8" name="Skupina 7"/>
          <p:cNvGrpSpPr/>
          <p:nvPr/>
        </p:nvGrpSpPr>
        <p:grpSpPr>
          <a:xfrm rot="13495213">
            <a:off x="4497531" y="3826182"/>
            <a:ext cx="2382858" cy="937467"/>
            <a:chOff x="5466794" y="3252276"/>
            <a:chExt cx="2382858" cy="937467"/>
          </a:xfrm>
        </p:grpSpPr>
        <p:sp>
          <p:nvSpPr>
            <p:cNvPr id="9" name="Rovnoramenný trojúhelník 8"/>
            <p:cNvSpPr/>
            <p:nvPr/>
          </p:nvSpPr>
          <p:spPr>
            <a:xfrm rot="5400000">
              <a:off x="6571260" y="3597501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" name="Přímá spojnice 9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rot="8104787" flipH="1" flipV="1">
              <a:off x="5466794" y="3252276"/>
              <a:ext cx="938671" cy="937467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8104787" flipH="1" flipV="1">
              <a:off x="7018768" y="3297078"/>
              <a:ext cx="830884" cy="833478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7" name="Skupina 16"/>
          <p:cNvGrpSpPr/>
          <p:nvPr/>
        </p:nvGrpSpPr>
        <p:grpSpPr>
          <a:xfrm rot="13528375">
            <a:off x="6401612" y="1910417"/>
            <a:ext cx="2385211" cy="947817"/>
            <a:chOff x="5584061" y="3224208"/>
            <a:chExt cx="2385211" cy="947817"/>
          </a:xfrm>
        </p:grpSpPr>
        <p:sp>
          <p:nvSpPr>
            <p:cNvPr id="18" name="Rovnoramenný trojúhelník 17"/>
            <p:cNvSpPr/>
            <p:nvPr/>
          </p:nvSpPr>
          <p:spPr>
            <a:xfrm rot="5400000">
              <a:off x="6571260" y="3597501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9" name="Přímá spojnice 18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8071625" flipH="1" flipV="1">
              <a:off x="5583841" y="3306042"/>
              <a:ext cx="841501" cy="841061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8071625" flipH="1" flipV="1">
              <a:off x="7033477" y="3236231"/>
              <a:ext cx="947817" cy="923772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2" name="Skupina 21"/>
          <p:cNvGrpSpPr/>
          <p:nvPr/>
        </p:nvGrpSpPr>
        <p:grpSpPr>
          <a:xfrm rot="8124487">
            <a:off x="6460511" y="3854804"/>
            <a:ext cx="2351695" cy="908811"/>
            <a:chOff x="5582727" y="3249668"/>
            <a:chExt cx="2351695" cy="908811"/>
          </a:xfrm>
        </p:grpSpPr>
        <p:sp>
          <p:nvSpPr>
            <p:cNvPr id="23" name="Rovnoramenný trojúhelník 22"/>
            <p:cNvSpPr/>
            <p:nvPr/>
          </p:nvSpPr>
          <p:spPr>
            <a:xfrm rot="5400000">
              <a:off x="6571260" y="3597501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4" name="Přímá spojnice 23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 rot="13475513" flipH="1">
              <a:off x="5582727" y="3304604"/>
              <a:ext cx="839230" cy="84975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 rot="13475513" flipH="1">
              <a:off x="7035382" y="3249668"/>
              <a:ext cx="899040" cy="908811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38" name="Přímá spojnice 37"/>
          <p:cNvCxnSpPr/>
          <p:nvPr/>
        </p:nvCxnSpPr>
        <p:spPr>
          <a:xfrm flipV="1">
            <a:off x="3969949" y="1395893"/>
            <a:ext cx="2637944" cy="1205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3969949" y="5271582"/>
            <a:ext cx="2699652" cy="13566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Přímá spojnice 40"/>
          <p:cNvCxnSpPr/>
          <p:nvPr/>
        </p:nvCxnSpPr>
        <p:spPr>
          <a:xfrm flipH="1" flipV="1">
            <a:off x="3969949" y="1390534"/>
            <a:ext cx="3579" cy="1360797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Obdélník 44"/>
          <p:cNvSpPr/>
          <p:nvPr/>
        </p:nvSpPr>
        <p:spPr>
          <a:xfrm rot="5400000">
            <a:off x="6393239" y="2794640"/>
            <a:ext cx="351922" cy="10247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/>
          <p:nvPr/>
        </p:nvCxnSpPr>
        <p:spPr>
          <a:xfrm flipV="1">
            <a:off x="4724487" y="3307026"/>
            <a:ext cx="1332327" cy="27357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7081586" y="3307025"/>
            <a:ext cx="1495084" cy="27358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" name="Přímá spojnice 53"/>
          <p:cNvCxnSpPr/>
          <p:nvPr/>
        </p:nvCxnSpPr>
        <p:spPr>
          <a:xfrm flipH="1" flipV="1">
            <a:off x="3987383" y="3924351"/>
            <a:ext cx="3579" cy="1360797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5" name="Ovál 54"/>
          <p:cNvSpPr/>
          <p:nvPr/>
        </p:nvSpPr>
        <p:spPr>
          <a:xfrm>
            <a:off x="3923650" y="2693457"/>
            <a:ext cx="92597" cy="11574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3941084" y="3808604"/>
            <a:ext cx="92597" cy="115747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TextovéPole 57"/>
          <p:cNvSpPr txBox="1"/>
          <p:nvPr/>
        </p:nvSpPr>
        <p:spPr>
          <a:xfrm>
            <a:off x="4386109" y="31136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8707854" y="311365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3739277" y="317050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~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70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Skupina 49"/>
          <p:cNvGrpSpPr/>
          <p:nvPr/>
        </p:nvGrpSpPr>
        <p:grpSpPr>
          <a:xfrm>
            <a:off x="6632591" y="827071"/>
            <a:ext cx="1228785" cy="5222296"/>
            <a:chOff x="8066993" y="401855"/>
            <a:chExt cx="1228785" cy="5222296"/>
          </a:xfrm>
        </p:grpSpPr>
        <p:cxnSp>
          <p:nvCxnSpPr>
            <p:cNvPr id="29" name="Přímá spojnice 28"/>
            <p:cNvCxnSpPr/>
            <p:nvPr/>
          </p:nvCxnSpPr>
          <p:spPr>
            <a:xfrm flipV="1">
              <a:off x="8066993" y="2033449"/>
              <a:ext cx="532100" cy="9792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" name="Ovál 29"/>
            <p:cNvSpPr/>
            <p:nvPr/>
          </p:nvSpPr>
          <p:spPr>
            <a:xfrm>
              <a:off x="8424921" y="1589314"/>
              <a:ext cx="870857" cy="87085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8599093" y="1785256"/>
              <a:ext cx="0" cy="4789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31"/>
            <p:cNvCxnSpPr/>
            <p:nvPr/>
          </p:nvCxnSpPr>
          <p:spPr>
            <a:xfrm flipV="1">
              <a:off x="8599093" y="1650274"/>
              <a:ext cx="461554" cy="386439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8599093" y="2033449"/>
              <a:ext cx="449735" cy="3690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 flipV="1">
              <a:off x="9060647" y="1058091"/>
              <a:ext cx="0" cy="592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 flipV="1">
              <a:off x="9060647" y="2399210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3" name="Přímá spojnice 122"/>
            <p:cNvCxnSpPr/>
            <p:nvPr/>
          </p:nvCxnSpPr>
          <p:spPr>
            <a:xfrm flipV="1">
              <a:off x="9059686" y="401855"/>
              <a:ext cx="1" cy="65223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4" name="Přímá spojnice 123"/>
            <p:cNvCxnSpPr/>
            <p:nvPr/>
          </p:nvCxnSpPr>
          <p:spPr>
            <a:xfrm flipV="1">
              <a:off x="9042724" y="4807281"/>
              <a:ext cx="0" cy="81687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pic>
        <p:nvPicPr>
          <p:cNvPr id="47" name="Obrázek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6604767" y="3349659"/>
            <a:ext cx="1240022" cy="1932056"/>
          </a:xfrm>
          <a:prstGeom prst="rect">
            <a:avLst/>
          </a:prstGeom>
        </p:spPr>
      </p:pic>
      <p:grpSp>
        <p:nvGrpSpPr>
          <p:cNvPr id="69" name="Skupina 68"/>
          <p:cNvGrpSpPr/>
          <p:nvPr/>
        </p:nvGrpSpPr>
        <p:grpSpPr>
          <a:xfrm rot="5400000">
            <a:off x="6120495" y="3627576"/>
            <a:ext cx="1028571" cy="309007"/>
            <a:chOff x="6111754" y="3569316"/>
            <a:chExt cx="1116796" cy="309007"/>
          </a:xfrm>
        </p:grpSpPr>
        <p:sp>
          <p:nvSpPr>
            <p:cNvPr id="70" name="Rovnoramenný trojúhelník 69"/>
            <p:cNvSpPr/>
            <p:nvPr/>
          </p:nvSpPr>
          <p:spPr>
            <a:xfrm rot="5400000">
              <a:off x="6579142" y="3603996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1" name="Přímá spojnice 70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71"/>
            <p:cNvCxnSpPr/>
            <p:nvPr/>
          </p:nvCxnSpPr>
          <p:spPr>
            <a:xfrm rot="16200000">
              <a:off x="6354443" y="3478817"/>
              <a:ext cx="2313" cy="487692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3" name="Přímá spojnice 72"/>
            <p:cNvCxnSpPr/>
            <p:nvPr/>
          </p:nvCxnSpPr>
          <p:spPr>
            <a:xfrm rot="16200000" flipH="1">
              <a:off x="7046166" y="3541435"/>
              <a:ext cx="3320" cy="361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80" name="Přímá spojnice 79"/>
          <p:cNvCxnSpPr/>
          <p:nvPr/>
        </p:nvCxnSpPr>
        <p:spPr>
          <a:xfrm flipH="1" flipV="1">
            <a:off x="9265160" y="806958"/>
            <a:ext cx="1" cy="460377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0" name="Přímá spojnice 99"/>
          <p:cNvCxnSpPr/>
          <p:nvPr/>
        </p:nvCxnSpPr>
        <p:spPr>
          <a:xfrm flipV="1">
            <a:off x="2827365" y="806959"/>
            <a:ext cx="6437795" cy="1707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1" name="Přímá spojnice 100"/>
          <p:cNvCxnSpPr/>
          <p:nvPr/>
        </p:nvCxnSpPr>
        <p:spPr>
          <a:xfrm flipV="1">
            <a:off x="2948238" y="6028867"/>
            <a:ext cx="6311012" cy="12694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6" name="Přímá spojnice 105"/>
          <p:cNvCxnSpPr/>
          <p:nvPr/>
        </p:nvCxnSpPr>
        <p:spPr>
          <a:xfrm flipV="1">
            <a:off x="3927336" y="2869283"/>
            <a:ext cx="993504" cy="686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12" name="Skupina 111"/>
          <p:cNvGrpSpPr/>
          <p:nvPr/>
        </p:nvGrpSpPr>
        <p:grpSpPr>
          <a:xfrm>
            <a:off x="3939155" y="2869816"/>
            <a:ext cx="1195945" cy="3163447"/>
            <a:chOff x="8099833" y="150075"/>
            <a:chExt cx="1195945" cy="3163447"/>
          </a:xfrm>
        </p:grpSpPr>
        <p:cxnSp>
          <p:nvCxnSpPr>
            <p:cNvPr id="114" name="Přímá spojnice 113"/>
            <p:cNvCxnSpPr/>
            <p:nvPr/>
          </p:nvCxnSpPr>
          <p:spPr>
            <a:xfrm>
              <a:off x="8099833" y="2033449"/>
              <a:ext cx="4992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15" name="Ovál 114"/>
            <p:cNvSpPr/>
            <p:nvPr/>
          </p:nvSpPr>
          <p:spPr>
            <a:xfrm>
              <a:off x="8424921" y="1589314"/>
              <a:ext cx="870857" cy="87085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6" name="Přímá spojnice 115"/>
            <p:cNvCxnSpPr/>
            <p:nvPr/>
          </p:nvCxnSpPr>
          <p:spPr>
            <a:xfrm>
              <a:off x="8599093" y="1785256"/>
              <a:ext cx="0" cy="4789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nice 117"/>
            <p:cNvCxnSpPr/>
            <p:nvPr/>
          </p:nvCxnSpPr>
          <p:spPr>
            <a:xfrm flipV="1">
              <a:off x="8599093" y="1650274"/>
              <a:ext cx="461554" cy="386439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0" name="Přímá spojnice 119"/>
            <p:cNvCxnSpPr/>
            <p:nvPr/>
          </p:nvCxnSpPr>
          <p:spPr>
            <a:xfrm>
              <a:off x="8599093" y="2033449"/>
              <a:ext cx="449735" cy="3690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1" name="Přímá spojnice 120"/>
            <p:cNvCxnSpPr/>
            <p:nvPr/>
          </p:nvCxnSpPr>
          <p:spPr>
            <a:xfrm flipH="1" flipV="1">
              <a:off x="9048828" y="150075"/>
              <a:ext cx="11819" cy="1500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2" name="Přímá spojnice 121"/>
            <p:cNvCxnSpPr/>
            <p:nvPr/>
          </p:nvCxnSpPr>
          <p:spPr>
            <a:xfrm flipV="1">
              <a:off x="9048828" y="2399210"/>
              <a:ext cx="11819" cy="9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44" name="Skupina 143"/>
          <p:cNvGrpSpPr/>
          <p:nvPr/>
        </p:nvGrpSpPr>
        <p:grpSpPr>
          <a:xfrm>
            <a:off x="6525091" y="807673"/>
            <a:ext cx="215001" cy="1660784"/>
            <a:chOff x="2055845" y="1755316"/>
            <a:chExt cx="272143" cy="3479189"/>
          </a:xfrm>
        </p:grpSpPr>
        <p:sp>
          <p:nvSpPr>
            <p:cNvPr id="146" name="Obdélník 145"/>
            <p:cNvSpPr/>
            <p:nvPr/>
          </p:nvSpPr>
          <p:spPr>
            <a:xfrm>
              <a:off x="2055845" y="2347500"/>
              <a:ext cx="272143" cy="102085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8" name="Přímá spojnice 147"/>
            <p:cNvCxnSpPr/>
            <p:nvPr/>
          </p:nvCxnSpPr>
          <p:spPr>
            <a:xfrm flipV="1">
              <a:off x="2191916" y="3368353"/>
              <a:ext cx="0" cy="1866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0" name="Přímá spojnice 149"/>
            <p:cNvCxnSpPr/>
            <p:nvPr/>
          </p:nvCxnSpPr>
          <p:spPr>
            <a:xfrm flipV="1">
              <a:off x="2191916" y="1755316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186" name="Přímá spojnice 185"/>
          <p:cNvCxnSpPr/>
          <p:nvPr/>
        </p:nvCxnSpPr>
        <p:spPr>
          <a:xfrm flipV="1">
            <a:off x="1664919" y="2156153"/>
            <a:ext cx="235670" cy="368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8" name="Rukopis 187"/>
              <p14:cNvContentPartPr/>
              <p14:nvPr/>
            </p14:nvContentPartPr>
            <p14:xfrm>
              <a:off x="2121127" y="1734487"/>
              <a:ext cx="360" cy="360"/>
            </p14:xfrm>
          </p:contentPart>
        </mc:Choice>
        <mc:Fallback xmlns="">
          <p:pic>
            <p:nvPicPr>
              <p:cNvPr id="188" name="Rukopis 18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10687" y="1724047"/>
                <a:ext cx="212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29" name="Rukopis 228"/>
              <p14:cNvContentPartPr/>
              <p14:nvPr/>
            </p14:nvContentPartPr>
            <p14:xfrm>
              <a:off x="9178152" y="6668425"/>
              <a:ext cx="185760" cy="19800"/>
            </p14:xfrm>
          </p:contentPart>
        </mc:Choice>
        <mc:Fallback>
          <p:pic>
            <p:nvPicPr>
              <p:cNvPr id="229" name="Rukopis 22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167712" y="6657985"/>
                <a:ext cx="206640" cy="4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2" name="Skupina 151"/>
          <p:cNvGrpSpPr/>
          <p:nvPr/>
        </p:nvGrpSpPr>
        <p:grpSpPr>
          <a:xfrm>
            <a:off x="2933315" y="2876152"/>
            <a:ext cx="1240971" cy="1890313"/>
            <a:chOff x="8054807" y="1101081"/>
            <a:chExt cx="1240971" cy="1890313"/>
          </a:xfrm>
        </p:grpSpPr>
        <p:cxnSp>
          <p:nvCxnSpPr>
            <p:cNvPr id="153" name="Přímá spojnice 152"/>
            <p:cNvCxnSpPr/>
            <p:nvPr/>
          </p:nvCxnSpPr>
          <p:spPr>
            <a:xfrm>
              <a:off x="8054807" y="2033449"/>
              <a:ext cx="5442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54" name="Ovál 153"/>
            <p:cNvSpPr/>
            <p:nvPr/>
          </p:nvSpPr>
          <p:spPr>
            <a:xfrm>
              <a:off x="8424921" y="1589314"/>
              <a:ext cx="870857" cy="870857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56" name="Přímá spojnice 155"/>
            <p:cNvCxnSpPr/>
            <p:nvPr/>
          </p:nvCxnSpPr>
          <p:spPr>
            <a:xfrm>
              <a:off x="8599093" y="1785256"/>
              <a:ext cx="0" cy="4789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Přímá spojnice 157"/>
            <p:cNvCxnSpPr/>
            <p:nvPr/>
          </p:nvCxnSpPr>
          <p:spPr>
            <a:xfrm flipV="1">
              <a:off x="8599093" y="1650274"/>
              <a:ext cx="461554" cy="386439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0" name="Přímá spojnice 159"/>
            <p:cNvCxnSpPr/>
            <p:nvPr/>
          </p:nvCxnSpPr>
          <p:spPr>
            <a:xfrm>
              <a:off x="8599093" y="2033449"/>
              <a:ext cx="449735" cy="3690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1" name="Přímá spojnice 160"/>
            <p:cNvCxnSpPr/>
            <p:nvPr/>
          </p:nvCxnSpPr>
          <p:spPr>
            <a:xfrm flipV="1">
              <a:off x="9060647" y="1101081"/>
              <a:ext cx="0" cy="54919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2" name="Přímá spojnice 161"/>
            <p:cNvCxnSpPr/>
            <p:nvPr/>
          </p:nvCxnSpPr>
          <p:spPr>
            <a:xfrm flipV="1">
              <a:off x="9060647" y="2399210"/>
              <a:ext cx="0" cy="59218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163" name="Přímá spojnice 162"/>
          <p:cNvCxnSpPr/>
          <p:nvPr/>
        </p:nvCxnSpPr>
        <p:spPr>
          <a:xfrm rot="5400000" flipV="1">
            <a:off x="5223123" y="2572830"/>
            <a:ext cx="0" cy="594459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4" name="Přímá spojnice 163"/>
          <p:cNvCxnSpPr/>
          <p:nvPr/>
        </p:nvCxnSpPr>
        <p:spPr>
          <a:xfrm>
            <a:off x="5528769" y="4302709"/>
            <a:ext cx="1146343" cy="663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5" name="Přímá spojnice 164"/>
          <p:cNvCxnSpPr/>
          <p:nvPr/>
        </p:nvCxnSpPr>
        <p:spPr>
          <a:xfrm>
            <a:off x="5520353" y="2876152"/>
            <a:ext cx="11819" cy="1439535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8" name="Přímá spojnice 177"/>
          <p:cNvCxnSpPr/>
          <p:nvPr/>
        </p:nvCxnSpPr>
        <p:spPr>
          <a:xfrm flipH="1" flipV="1">
            <a:off x="9264700" y="5015961"/>
            <a:ext cx="459" cy="1012907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1" name="Přímá spojnice 180"/>
          <p:cNvCxnSpPr/>
          <p:nvPr/>
        </p:nvCxnSpPr>
        <p:spPr>
          <a:xfrm flipV="1">
            <a:off x="9259250" y="1410587"/>
            <a:ext cx="0" cy="3445512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4" name="Přímá spojnice 183"/>
          <p:cNvCxnSpPr>
            <a:endCxn id="172" idx="1"/>
          </p:cNvCxnSpPr>
          <p:nvPr/>
        </p:nvCxnSpPr>
        <p:spPr>
          <a:xfrm>
            <a:off x="7582080" y="3315047"/>
            <a:ext cx="642060" cy="8796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7" name="Přímá spojnice 186"/>
          <p:cNvCxnSpPr>
            <a:stCxn id="172" idx="3"/>
          </p:cNvCxnSpPr>
          <p:nvPr/>
        </p:nvCxnSpPr>
        <p:spPr>
          <a:xfrm flipV="1">
            <a:off x="8637612" y="3322088"/>
            <a:ext cx="621638" cy="1755"/>
          </a:xfrm>
          <a:prstGeom prst="lin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47" name="Rukopis 246"/>
              <p14:cNvContentPartPr/>
              <p14:nvPr/>
            </p14:nvContentPartPr>
            <p14:xfrm>
              <a:off x="7825978" y="885513"/>
              <a:ext cx="1331280" cy="2314603"/>
            </p14:xfrm>
          </p:contentPart>
        </mc:Choice>
        <mc:Fallback>
          <p:pic>
            <p:nvPicPr>
              <p:cNvPr id="247" name="Rukopis 24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796098" y="855631"/>
                <a:ext cx="1391040" cy="23549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51" name="Rukopis 250"/>
              <p14:cNvContentPartPr/>
              <p14:nvPr/>
            </p14:nvContentPartPr>
            <p14:xfrm>
              <a:off x="7784581" y="3553705"/>
              <a:ext cx="1365480" cy="2484000"/>
            </p14:xfrm>
          </p:contentPart>
        </mc:Choice>
        <mc:Fallback>
          <p:pic>
            <p:nvPicPr>
              <p:cNvPr id="251" name="Rukopis 25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54701" y="3523825"/>
                <a:ext cx="1425240" cy="254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53" name="Rukopis 252"/>
              <p14:cNvContentPartPr/>
              <p14:nvPr/>
            </p14:nvContentPartPr>
            <p14:xfrm>
              <a:off x="8782141" y="5773465"/>
              <a:ext cx="236160" cy="132480"/>
            </p14:xfrm>
          </p:contentPart>
        </mc:Choice>
        <mc:Fallback>
          <p:pic>
            <p:nvPicPr>
              <p:cNvPr id="253" name="Rukopis 25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752261" y="5743585"/>
                <a:ext cx="295920" cy="192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41" name="Skupina 140"/>
          <p:cNvGrpSpPr/>
          <p:nvPr/>
        </p:nvGrpSpPr>
        <p:grpSpPr>
          <a:xfrm rot="5400000">
            <a:off x="6231852" y="2705087"/>
            <a:ext cx="805856" cy="309007"/>
            <a:chOff x="6353572" y="3569316"/>
            <a:chExt cx="874978" cy="309007"/>
          </a:xfrm>
        </p:grpSpPr>
        <p:sp>
          <p:nvSpPr>
            <p:cNvPr id="142" name="Rovnoramenný trojúhelník 141"/>
            <p:cNvSpPr/>
            <p:nvPr/>
          </p:nvSpPr>
          <p:spPr>
            <a:xfrm rot="5400000">
              <a:off x="6579142" y="3603996"/>
              <a:ext cx="286931" cy="230561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3" name="Přímá spojnice 142"/>
            <p:cNvCxnSpPr/>
            <p:nvPr/>
          </p:nvCxnSpPr>
          <p:spPr>
            <a:xfrm flipV="1">
              <a:off x="6845771" y="3569316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Přímá spojnice 154"/>
            <p:cNvCxnSpPr/>
            <p:nvPr/>
          </p:nvCxnSpPr>
          <p:spPr>
            <a:xfrm rot="16200000">
              <a:off x="6475352" y="3599726"/>
              <a:ext cx="2313" cy="245874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7" name="Přímá spojnice 156"/>
            <p:cNvCxnSpPr/>
            <p:nvPr/>
          </p:nvCxnSpPr>
          <p:spPr>
            <a:xfrm rot="16200000" flipH="1">
              <a:off x="7046166" y="3541435"/>
              <a:ext cx="3320" cy="361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66" name="Skupina 165"/>
          <p:cNvGrpSpPr/>
          <p:nvPr/>
        </p:nvGrpSpPr>
        <p:grpSpPr>
          <a:xfrm>
            <a:off x="8751269" y="1286566"/>
            <a:ext cx="986443" cy="115357"/>
            <a:chOff x="9354591" y="1979248"/>
            <a:chExt cx="986443" cy="115357"/>
          </a:xfrm>
        </p:grpSpPr>
        <p:cxnSp>
          <p:nvCxnSpPr>
            <p:cNvPr id="167" name="Přímá spojnice 166"/>
            <p:cNvCxnSpPr/>
            <p:nvPr/>
          </p:nvCxnSpPr>
          <p:spPr>
            <a:xfrm flipH="1">
              <a:off x="9354591" y="1979248"/>
              <a:ext cx="986443" cy="10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Přímá spojnice 167"/>
            <p:cNvCxnSpPr/>
            <p:nvPr/>
          </p:nvCxnSpPr>
          <p:spPr>
            <a:xfrm rot="16200000" flipV="1">
              <a:off x="9847811" y="1940101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Skupina 168"/>
          <p:cNvGrpSpPr/>
          <p:nvPr/>
        </p:nvGrpSpPr>
        <p:grpSpPr>
          <a:xfrm>
            <a:off x="8763372" y="4867297"/>
            <a:ext cx="986443" cy="115357"/>
            <a:chOff x="9354591" y="1979248"/>
            <a:chExt cx="986443" cy="115357"/>
          </a:xfrm>
        </p:grpSpPr>
        <p:cxnSp>
          <p:nvCxnSpPr>
            <p:cNvPr id="170" name="Přímá spojnice 169"/>
            <p:cNvCxnSpPr/>
            <p:nvPr/>
          </p:nvCxnSpPr>
          <p:spPr>
            <a:xfrm flipH="1">
              <a:off x="9354591" y="1979248"/>
              <a:ext cx="986443" cy="10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Přímá spojnice 170"/>
            <p:cNvCxnSpPr/>
            <p:nvPr/>
          </p:nvCxnSpPr>
          <p:spPr>
            <a:xfrm rot="16200000" flipV="1">
              <a:off x="9847811" y="1940101"/>
              <a:ext cx="0" cy="309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Obdélník 171"/>
          <p:cNvSpPr/>
          <p:nvPr/>
        </p:nvSpPr>
        <p:spPr>
          <a:xfrm>
            <a:off x="8224140" y="3156996"/>
            <a:ext cx="413472" cy="3336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Vývojový diagram: ruční operace 172"/>
          <p:cNvSpPr/>
          <p:nvPr/>
        </p:nvSpPr>
        <p:spPr>
          <a:xfrm>
            <a:off x="8060263" y="2909978"/>
            <a:ext cx="719847" cy="227238"/>
          </a:xfrm>
          <a:prstGeom prst="flowChartManualOperat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3485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9</Words>
  <Application>Microsoft Office PowerPoint</Application>
  <PresentationFormat>Širokoúhlá obrazovka</PresentationFormat>
  <Paragraphs>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Zesilovač, koncový stupeň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29</cp:revision>
  <dcterms:created xsi:type="dcterms:W3CDTF">2020-12-17T12:18:29Z</dcterms:created>
  <dcterms:modified xsi:type="dcterms:W3CDTF">2020-12-17T22:22:17Z</dcterms:modified>
</cp:coreProperties>
</file>