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44fa82cf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44fa82cf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44fa82cf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44fa82cf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Calibri"/>
              <a:buChar char="●"/>
            </a:pPr>
            <a:r>
              <a:rPr lang="cs" sz="1300">
                <a:solidFill>
                  <a:schemeClr val="dk1"/>
                </a:solidFill>
              </a:rPr>
              <a:t>vybrané typy využití území, do nich rozděluje počet obyvatel dle váhy</a:t>
            </a:r>
            <a:endParaRPr sz="13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500"/>
              <a:buFont typeface="Calibri"/>
              <a:buChar char="●"/>
            </a:pPr>
            <a:r>
              <a:rPr lang="cs" sz="1300">
                <a:solidFill>
                  <a:schemeClr val="dk1"/>
                </a:solidFill>
              </a:rPr>
              <a:t>lépe znázorňuje hustotu obyvatel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cs" sz="1300">
                <a:solidFill>
                  <a:schemeClr val="dk1"/>
                </a:solidFill>
              </a:rPr>
              <a:t>používané v turismu, risk exposures, disaster management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cs" sz="1300">
                <a:solidFill>
                  <a:schemeClr val="dk1"/>
                </a:solidFill>
              </a:rPr>
              <a:t>transformace dat ze zdrojového území na cílové území za použití dodatečných informací (land use, land cover, blízkost komunikací, katastrální mapy…), bere do úvahy i vertikalitu budov (vyšší hustota obyvatel na jednom místě)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cs" sz="1300">
                <a:solidFill>
                  <a:schemeClr val="dk1"/>
                </a:solidFill>
              </a:rPr>
              <a:t>MFD model:</a:t>
            </a:r>
            <a:r>
              <a:rPr lang="cs" sz="1300">
                <a:solidFill>
                  <a:schemeClr val="dk1"/>
                </a:solidFill>
              </a:rPr>
              <a:t> 5 kroků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chemeClr val="dk1"/>
                </a:solidFill>
              </a:rPr>
              <a:t>1. Příprava fyzické vrstvy,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chemeClr val="dk1"/>
                </a:solidFill>
              </a:rPr>
              <a:t>2. Prostorová disagregace podle zdrojového a cílového území,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chemeClr val="dk1"/>
                </a:solidFill>
              </a:rPr>
              <a:t>3. Integrace časových dat pohybu uživatelů mob. dat,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chemeClr val="dk1"/>
                </a:solidFill>
              </a:rPr>
              <a:t>4. Integrace mobilních dat 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chemeClr val="dk1"/>
                </a:solidFill>
              </a:rPr>
              <a:t>5. Prostorové napojení na cílové území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44fa82cfd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44fa82cf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44fa82cf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44fa82cf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e8d4df8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e8d4df8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44fa82cfd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44fa82cfd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473450" y="1072725"/>
            <a:ext cx="62955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/>
              <a:t>Enhancing spatial accuracy of mobile phone data using multi-temporal dasymetric interpolation</a:t>
            </a:r>
            <a:endParaRPr sz="29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940550" y="27809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Olle Järv , Henrikki Tenkanen &amp; Tuuli Toivonen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5556675" y="4352750"/>
            <a:ext cx="32913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Radim Ilčík, Eva Kašparová, Nikola Koktavá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Jaká je podstata použité dasymetrické interpolace a jaký byl použit postup?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Co nového přináší multi-temporal function-based dasymetric (MFD) model a jak by se dal využít v podmínkách ČR.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1019175" y="359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/>
              <a:t>1. Jaká je podstata použité dasymetrické interpolace a jaký byl použit postup?</a:t>
            </a:r>
            <a:endParaRPr sz="2500"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428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vývoj dasymetrických metod spojený s vývojem technologií (zdroje a zpracování dat)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integrace časové perspektivy pro mapování populace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rozlišení populace (místní obyvatelé, návštěvníci,..)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transformace dat ze zdrojového území na cílové území za použití dodatečných informací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c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zohlednění vertikality budov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38" y="619125"/>
            <a:ext cx="6524625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671550" y="293150"/>
            <a:ext cx="7800900" cy="13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</a:t>
            </a:r>
            <a:r>
              <a:rPr lang="cs" sz="2400"/>
              <a:t>. Co nového přináší multi-temporal function-based dasymetric (MFD) model a jak by se dal využít v podmínkách ČR.</a:t>
            </a:r>
            <a:endParaRPr sz="2400"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762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umožňuje komplexnější analýzu časoprostorového chování populace na analyzovaném území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bere do úvahy komplexnější atributy (např. že lidé v noci většinou spí doma), či vertikalitu budov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více odpovídá realitě, například datům ze sčítání obyvatel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ČR například k nákupnímu chování, výzkum rytmů města, rozdíly rozmístění osob ve školním roce a o prázdninách, lokalizační faktory pro zřízení restauračního zařízení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25" y="198237"/>
            <a:ext cx="5376375" cy="46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600" y="1441238"/>
            <a:ext cx="3543099" cy="215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Diskuze</a:t>
            </a:r>
            <a:endParaRPr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