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5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19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0566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13012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1925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22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3190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929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4517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458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3381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49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12/16/2020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239920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698" r:id="rId6"/>
    <p:sldLayoutId id="2147483694" r:id="rId7"/>
    <p:sldLayoutId id="2147483695" r:id="rId8"/>
    <p:sldLayoutId id="2147483696" r:id="rId9"/>
    <p:sldLayoutId id="2147483697" r:id="rId10"/>
    <p:sldLayoutId id="2147483699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6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dotaceeu.cz/cs/Jak-ziskat-dotaci/10-kroku-k-ziskani-dotace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6B4480E-B7FF-4481-890E-043A69AE6F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E372089-C683-4A97-94C1-A26147EB1DE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8378" b="7353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4C13BAB-7C00-4D21-A857-E3D41C0A2A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4797" y="1661699"/>
            <a:ext cx="3703320" cy="9499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F1FF39A-AC3C-4066-9D4C-519AA22812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35983" y="1812471"/>
            <a:ext cx="3702134" cy="3383831"/>
          </a:xfrm>
          <a:prstGeom prst="rect">
            <a:avLst/>
          </a:prstGeom>
          <a:solidFill>
            <a:schemeClr val="bg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A32FD59-7AD8-441E-A277-7BBE2B3CE5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734797" y="2324906"/>
            <a:ext cx="3702134" cy="158869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POHRANIČÍ A PŘESHRANIČNÍ SPOLUPRÁCE</a:t>
            </a:r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207C594-7594-420F-9F83-B1C6EE27B5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89065" y="3945249"/>
            <a:ext cx="3403426" cy="738820"/>
          </a:xfrm>
        </p:spPr>
        <p:txBody>
          <a:bodyPr>
            <a:normAutofit/>
          </a:bodyPr>
          <a:lstStyle/>
          <a:p>
            <a:r>
              <a:rPr lang="cs-CZ" dirty="0"/>
              <a:t>14.12.2020</a:t>
            </a:r>
          </a:p>
          <a:p>
            <a:r>
              <a:rPr lang="cs-CZ" dirty="0"/>
              <a:t>Mirjana Stanojević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70208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2894FF-1FD9-44A1-B3EC-8DCEAD7F5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/>
              <a:t>CV. 3 – PROJEKTY INTERREG</a:t>
            </a:r>
            <a:endParaRPr lang="en-GB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3C9470B-E1FE-4093-AD9A-68816AAC4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222654"/>
            <a:ext cx="11029615" cy="4157826"/>
          </a:xfrm>
        </p:spPr>
        <p:txBody>
          <a:bodyPr>
            <a:normAutofit lnSpcReduction="10000"/>
          </a:bodyPr>
          <a:lstStyle/>
          <a:p>
            <a:r>
              <a:rPr lang="cs-CZ" sz="1900" dirty="0"/>
              <a:t>DOTACE.EU </a:t>
            </a:r>
          </a:p>
          <a:p>
            <a:pPr lvl="1"/>
            <a:r>
              <a:rPr lang="cs-CZ" sz="1700" dirty="0"/>
              <a:t>INFORMACE O FONDECH</a:t>
            </a:r>
          </a:p>
          <a:p>
            <a:pPr lvl="1"/>
            <a:r>
              <a:rPr lang="cs-CZ" sz="1700" dirty="0"/>
              <a:t>PROGRAMOVÉ OBDOBÍ 2014 – 2020 </a:t>
            </a:r>
          </a:p>
          <a:p>
            <a:pPr lvl="1"/>
            <a:r>
              <a:rPr lang="cs-CZ" sz="1700" dirty="0"/>
              <a:t>JAK ZÍSKAT DOTACI: </a:t>
            </a:r>
            <a:r>
              <a:rPr lang="en-GB" sz="1700" dirty="0">
                <a:hlinkClick r:id="rId2"/>
              </a:rPr>
              <a:t>https://www.dotaceeu.cz/cs/Jak-ziskat-dotaci/10-kroku-k-ziskani-dotace</a:t>
            </a:r>
            <a:endParaRPr lang="cs-CZ" sz="1700" dirty="0"/>
          </a:p>
          <a:p>
            <a:pPr marL="630000" lvl="2" indent="0">
              <a:buNone/>
            </a:pPr>
            <a:endParaRPr lang="cs-CZ" sz="1500" dirty="0"/>
          </a:p>
          <a:p>
            <a:r>
              <a:rPr lang="cs-CZ" sz="1900" dirty="0"/>
              <a:t>NAJÍT PROJEKT INTERREG-U PŘÍSLUŠNÉHO POHRANIČÍ, KTERÝ BYL NEBO BUDE REALIIZOVÁN V BLÍZKÉ BUDOUCNOSTI – PRO VÁS ZAJÍMAVÉ TÉMA</a:t>
            </a:r>
          </a:p>
          <a:p>
            <a:r>
              <a:rPr lang="cs-CZ" sz="1900" dirty="0"/>
              <a:t>SEZNAM (SCHVÁLENÝCH) PROJEKTŮ – NĚKDE PODLE PRIORTINÍCH OS – budou v studijních materiálech, Mapa projektů</a:t>
            </a:r>
          </a:p>
          <a:p>
            <a:r>
              <a:rPr lang="cs-CZ" sz="1900" dirty="0"/>
              <a:t>NAJÍT CO NEJVÍCE INFORMACÍ O REALIZACI PROJEKTU – KOMU BYL URČEN, ZA JAKÝM ÚČELEM, FINANCOVÁNÍ, ŘÍZENÍ, KONKRÉTNÍ VÝSLEDKY, ZODPOVĚDNÉ STRANY.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8807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3E1306-B63C-4EC4-B6AB-B01511EBB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sz="3600" dirty="0"/>
              <a:t>CV. </a:t>
            </a:r>
            <a:r>
              <a:rPr lang="cs-CZ" sz="3600" dirty="0"/>
              <a:t>3</a:t>
            </a:r>
            <a:r>
              <a:rPr lang="en-GB" sz="3600" dirty="0"/>
              <a:t> – PROJEKTY INTERREG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E09DE50-68CC-4C08-9115-528BF66AC9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r>
              <a:rPr lang="cs-CZ" sz="2400" dirty="0"/>
              <a:t>PREZENTACE (cca 10 min) A DISKUSE 11.01.2021 – POSLEDNÍ CVIČENÍ 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529747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6BE88E-B152-469E-BDA8-D9AA05B1D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611757"/>
            <a:ext cx="11029615" cy="363448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6600" dirty="0"/>
              <a:t>DĚKUJI ZA POZORNOST!</a:t>
            </a:r>
            <a:endParaRPr lang="en-GB" sz="6600" dirty="0"/>
          </a:p>
        </p:txBody>
      </p:sp>
    </p:spTree>
    <p:extLst>
      <p:ext uri="{BB962C8B-B14F-4D97-AF65-F5344CB8AC3E}">
        <p14:creationId xmlns:p14="http://schemas.microsoft.com/office/powerpoint/2010/main" val="1212090192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LightSeed_2SEEDS">
      <a:dk1>
        <a:srgbClr val="000000"/>
      </a:dk1>
      <a:lt1>
        <a:srgbClr val="FFFFFF"/>
      </a:lt1>
      <a:dk2>
        <a:srgbClr val="243641"/>
      </a:dk2>
      <a:lt2>
        <a:srgbClr val="E2E3E8"/>
      </a:lt2>
      <a:accent1>
        <a:srgbClr val="E98941"/>
      </a:accent1>
      <a:accent2>
        <a:srgbClr val="B3A13B"/>
      </a:accent2>
      <a:accent3>
        <a:srgbClr val="91A94E"/>
      </a:accent3>
      <a:accent4>
        <a:srgbClr val="37B0AA"/>
      </a:accent4>
      <a:accent5>
        <a:srgbClr val="39A9E9"/>
      </a:accent5>
      <a:accent6>
        <a:srgbClr val="4E71EB"/>
      </a:accent6>
      <a:hlink>
        <a:srgbClr val="717BB2"/>
      </a:hlink>
      <a:folHlink>
        <a:srgbClr val="7F7F7F"/>
      </a:folHlink>
    </a:clrScheme>
    <a:fontScheme name="Dividend">
      <a:majorFont>
        <a:latin typeface="Century School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126</Words>
  <Application>Microsoft Office PowerPoint</Application>
  <PresentationFormat>Širokoúhlá obrazovka</PresentationFormat>
  <Paragraphs>15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Century Schoolbook</vt:lpstr>
      <vt:lpstr>Franklin Gothic Book</vt:lpstr>
      <vt:lpstr>Wingdings 2</vt:lpstr>
      <vt:lpstr>DividendVTI</vt:lpstr>
      <vt:lpstr>POHRANIČÍ A PŘESHRANIČNÍ SPOLUPRÁCE</vt:lpstr>
      <vt:lpstr>CV. 3 – PROJEKTY INTERREG</vt:lpstr>
      <vt:lpstr>CV. 3 – PROJEKTY INTERREG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POHRANIČÍ A PŘESHRANIČNÍ SPOLUPRÁCE</dc:title>
  <dc:creator>Mirjana Stanojevic</dc:creator>
  <cp:lastModifiedBy>Mirjana</cp:lastModifiedBy>
  <cp:revision>4</cp:revision>
  <dcterms:created xsi:type="dcterms:W3CDTF">2019-12-02T16:29:33Z</dcterms:created>
  <dcterms:modified xsi:type="dcterms:W3CDTF">2020-12-16T10:58:26Z</dcterms:modified>
</cp:coreProperties>
</file>