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66" r:id="rId7"/>
    <p:sldId id="259" r:id="rId8"/>
    <p:sldId id="257" r:id="rId9"/>
    <p:sldId id="258" r:id="rId10"/>
    <p:sldId id="267" r:id="rId11"/>
    <p:sldId id="270" r:id="rId12"/>
    <p:sldId id="268" r:id="rId13"/>
    <p:sldId id="269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930" y="96"/>
      </p:cViewPr>
      <p:guideLst>
        <p:guide orient="horz" pos="164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9A5C-287F-44AD-BBCC-F7C557CE63CD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03623DA-F82D-4984-AC75-643F5E1B3034}"/>
              </a:ext>
            </a:extLst>
          </p:cNvPr>
          <p:cNvSpPr txBox="1"/>
          <p:nvPr/>
        </p:nvSpPr>
        <p:spPr>
          <a:xfrm>
            <a:off x="1586246" y="332656"/>
            <a:ext cx="5971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BEAST</a:t>
            </a:r>
          </a:p>
          <a:p>
            <a:pPr algn="ctr"/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7878EE-5393-43C6-90F5-F3C9228D596B}"/>
              </a:ext>
            </a:extLst>
          </p:cNvPr>
          <p:cNvSpPr txBox="1"/>
          <p:nvPr/>
        </p:nvSpPr>
        <p:spPr>
          <a:xfrm>
            <a:off x="539552" y="1916832"/>
            <a:ext cx="2141740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BEAUti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BEAST</a:t>
            </a: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LogCombiner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TreeAnnotator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DensiTree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9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C236F7E-C042-4C78-9D81-DA3DA3C23DF3}"/>
              </a:ext>
            </a:extLst>
          </p:cNvPr>
          <p:cNvSpPr txBox="1"/>
          <p:nvPr/>
        </p:nvSpPr>
        <p:spPr>
          <a:xfrm>
            <a:off x="3527579" y="260350"/>
            <a:ext cx="20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output: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3BB3AD-F767-4996-BFEE-C14B466F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1C7FB7-D1C6-4D64-A48D-F472926E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36273C6-4C4A-47EC-98B8-9DC006790F3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201" b="9401"/>
          <a:stretch/>
        </p:blipFill>
        <p:spPr>
          <a:xfrm>
            <a:off x="0" y="0"/>
            <a:ext cx="9144000" cy="32504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08B14D-97C2-464B-8213-93FDDF37B7E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200" b="7601"/>
          <a:stretch/>
        </p:blipFill>
        <p:spPr>
          <a:xfrm>
            <a:off x="34296" y="3500979"/>
            <a:ext cx="9144000" cy="33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EFE214-1050-4508-8785-1C20638C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23226" b="5201"/>
          <a:stretch/>
        </p:blipFill>
        <p:spPr>
          <a:xfrm>
            <a:off x="0" y="464625"/>
            <a:ext cx="8892480" cy="59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EFE214-1050-4508-8785-1C20638C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54" r="79800" b="20859"/>
          <a:stretch/>
        </p:blipFill>
        <p:spPr>
          <a:xfrm>
            <a:off x="251520" y="892728"/>
            <a:ext cx="3393724" cy="57444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1144FB1-5166-4598-8894-558D6BCD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20" t="3802" r="30064" b="69488"/>
          <a:stretch/>
        </p:blipFill>
        <p:spPr>
          <a:xfrm>
            <a:off x="4058076" y="3128921"/>
            <a:ext cx="4834404" cy="35404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EBFA40-BCED-4DB0-91E0-50C8A344B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23226" b="5201"/>
          <a:stretch/>
        </p:blipFill>
        <p:spPr>
          <a:xfrm>
            <a:off x="4427984" y="170336"/>
            <a:ext cx="4230231" cy="282035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DA39096-56F5-4F87-BFA3-3EF2A43B70AC}"/>
              </a:ext>
            </a:extLst>
          </p:cNvPr>
          <p:cNvSpPr/>
          <p:nvPr/>
        </p:nvSpPr>
        <p:spPr>
          <a:xfrm>
            <a:off x="251520" y="892728"/>
            <a:ext cx="3384376" cy="5776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2B16BE9-50AD-425E-B4D5-A41A1255F685}"/>
              </a:ext>
            </a:extLst>
          </p:cNvPr>
          <p:cNvSpPr>
            <a:spLocks noChangeAspect="1"/>
          </p:cNvSpPr>
          <p:nvPr/>
        </p:nvSpPr>
        <p:spPr>
          <a:xfrm>
            <a:off x="4440012" y="188664"/>
            <a:ext cx="1068092" cy="23042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0917CD-87CD-4A97-9847-97B61C410005}"/>
              </a:ext>
            </a:extLst>
          </p:cNvPr>
          <p:cNvSpPr>
            <a:spLocks noChangeAspect="1"/>
          </p:cNvSpPr>
          <p:nvPr/>
        </p:nvSpPr>
        <p:spPr>
          <a:xfrm>
            <a:off x="7236296" y="170336"/>
            <a:ext cx="1008112" cy="8103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8D5AAB6-0DC5-40B9-BAE9-7CF274BEA043}"/>
              </a:ext>
            </a:extLst>
          </p:cNvPr>
          <p:cNvSpPr>
            <a:spLocks noChangeAspect="1"/>
          </p:cNvSpPr>
          <p:nvPr/>
        </p:nvSpPr>
        <p:spPr>
          <a:xfrm>
            <a:off x="4058076" y="3119048"/>
            <a:ext cx="4834404" cy="33652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206B52B-2C46-4097-BDFE-A03DB5030C4A}"/>
              </a:ext>
            </a:extLst>
          </p:cNvPr>
          <p:cNvCxnSpPr/>
          <p:nvPr/>
        </p:nvCxnSpPr>
        <p:spPr>
          <a:xfrm flipH="1">
            <a:off x="3770044" y="1628800"/>
            <a:ext cx="576064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F8CE21C-E3CA-4AE7-83C0-03E369E429D1}"/>
              </a:ext>
            </a:extLst>
          </p:cNvPr>
          <p:cNvCxnSpPr>
            <a:cxnSpLocks/>
          </p:cNvCxnSpPr>
          <p:nvPr/>
        </p:nvCxnSpPr>
        <p:spPr>
          <a:xfrm>
            <a:off x="7740352" y="1052438"/>
            <a:ext cx="0" cy="2376562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892D4467-EFE4-4C62-9E87-EBB2A3AE6C76}"/>
              </a:ext>
            </a:extLst>
          </p:cNvPr>
          <p:cNvSpPr/>
          <p:nvPr/>
        </p:nvSpPr>
        <p:spPr>
          <a:xfrm>
            <a:off x="1187624" y="116632"/>
            <a:ext cx="1728192" cy="720080"/>
          </a:xfrm>
          <a:prstGeom prst="wedgeRectCallout">
            <a:avLst>
              <a:gd name="adj1" fmla="val 26257"/>
              <a:gd name="adj2" fmla="val 8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 = 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6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61755A-A0E0-4D81-AA9F-803D5302B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82D5F27-D8FB-43A4-9EC0-CA8DF563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68760"/>
            <a:ext cx="6504386" cy="48909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95034A-B840-40FA-9DED-2FCB18B0F1F5}"/>
              </a:ext>
            </a:extLst>
          </p:cNvPr>
          <p:cNvSpPr txBox="1"/>
          <p:nvPr/>
        </p:nvSpPr>
        <p:spPr>
          <a:xfrm>
            <a:off x="3774441" y="236631"/>
            <a:ext cx="159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DensiTree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6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A88430-743E-4E16-BB5E-A4E9F1D10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2"/>
          <a:stretch/>
        </p:blipFill>
        <p:spPr>
          <a:xfrm>
            <a:off x="0" y="1914544"/>
            <a:ext cx="9144000" cy="48245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6A8BC30-22E3-4092-BC04-AD6ED4DBA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692" b="90363"/>
          <a:stretch/>
        </p:blipFill>
        <p:spPr>
          <a:xfrm>
            <a:off x="111611" y="404664"/>
            <a:ext cx="8920778" cy="129614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C02F3A9-03D3-4AD2-B10A-91C6B477B5D7}"/>
              </a:ext>
            </a:extLst>
          </p:cNvPr>
          <p:cNvSpPr/>
          <p:nvPr/>
        </p:nvSpPr>
        <p:spPr>
          <a:xfrm>
            <a:off x="111611" y="291294"/>
            <a:ext cx="8920778" cy="1409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EC7F305-9404-4A35-A495-6AE090F75A50}"/>
              </a:ext>
            </a:extLst>
          </p:cNvPr>
          <p:cNvSpPr>
            <a:spLocks noChangeAspect="1"/>
          </p:cNvSpPr>
          <p:nvPr/>
        </p:nvSpPr>
        <p:spPr>
          <a:xfrm>
            <a:off x="-18280" y="1914544"/>
            <a:ext cx="3204638" cy="506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4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A2A6642-16B3-49DD-917F-07BEF4F04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0"/>
          <a:stretch/>
        </p:blipFill>
        <p:spPr>
          <a:xfrm>
            <a:off x="0" y="1891698"/>
            <a:ext cx="9144000" cy="49480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D44FC6-1B0C-4D55-B6C1-16164E9F5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2" r="58159" b="79118"/>
          <a:stretch/>
        </p:blipFill>
        <p:spPr>
          <a:xfrm>
            <a:off x="1259632" y="116632"/>
            <a:ext cx="6984776" cy="157752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6E96BFF-FC4F-42E2-86FB-93F472834A3D}"/>
              </a:ext>
            </a:extLst>
          </p:cNvPr>
          <p:cNvSpPr/>
          <p:nvPr/>
        </p:nvSpPr>
        <p:spPr>
          <a:xfrm>
            <a:off x="1259632" y="116632"/>
            <a:ext cx="6984776" cy="15775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500097C-F20C-40C2-BB9B-DF3689E4F484}"/>
              </a:ext>
            </a:extLst>
          </p:cNvPr>
          <p:cNvSpPr>
            <a:spLocks noChangeAspect="1"/>
          </p:cNvSpPr>
          <p:nvPr/>
        </p:nvSpPr>
        <p:spPr>
          <a:xfrm>
            <a:off x="-14912" y="2060848"/>
            <a:ext cx="4082856" cy="922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2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E44F97-3BFF-4788-BDFE-923A61874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800"/>
          <a:stretch/>
        </p:blipFill>
        <p:spPr>
          <a:xfrm>
            <a:off x="0" y="980728"/>
            <a:ext cx="9144000" cy="9875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4D57484-535A-4CAA-9295-E93CA6E80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0"/>
          <a:stretch/>
        </p:blipFill>
        <p:spPr>
          <a:xfrm>
            <a:off x="0" y="2780928"/>
            <a:ext cx="9144000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90"/>
          <a:stretch>
            <a:fillRect/>
          </a:stretch>
        </p:blipFill>
        <p:spPr bwMode="auto">
          <a:xfrm>
            <a:off x="395536" y="971707"/>
            <a:ext cx="8208912" cy="49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57BC30-930E-48C8-AF01-3043A2CFA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400" b="59800"/>
          <a:stretch/>
        </p:blipFill>
        <p:spPr>
          <a:xfrm>
            <a:off x="230363" y="1124744"/>
            <a:ext cx="8913637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9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705"/>
          <a:stretch>
            <a:fillRect/>
          </a:stretch>
        </p:blipFill>
        <p:spPr bwMode="auto">
          <a:xfrm>
            <a:off x="148252" y="1196752"/>
            <a:ext cx="86208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83" y="692696"/>
            <a:ext cx="833077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328651" y="114244"/>
            <a:ext cx="4486697" cy="66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</Words>
  <Application>Microsoft Office PowerPoint</Application>
  <PresentationFormat>Předvádění na obrazovce (4:3)</PresentationFormat>
  <Paragraphs>11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5</cp:revision>
  <dcterms:created xsi:type="dcterms:W3CDTF">2016-04-27T20:02:31Z</dcterms:created>
  <dcterms:modified xsi:type="dcterms:W3CDTF">2021-11-03T10:34:48Z</dcterms:modified>
</cp:coreProperties>
</file>