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4" r:id="rId7"/>
    <p:sldId id="263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7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29.10.2020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9718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29.10.2020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7582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29.10.2020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5486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29.10.2020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5691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29.10.2020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5357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29.10.2020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6196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29.10.2020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6057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29.10.2020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8089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29.10.2020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6238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29.10.2020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9224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29.10.2020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8362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81ADF-F4A9-4F98-928D-537DB75F8C68}" type="datetimeFigureOut">
              <a:rPr lang="cs-CZ" smtClean="0"/>
              <a:t>29.10.2020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8692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jpg"/><Relationship Id="rId11" Type="http://schemas.openxmlformats.org/officeDocument/2006/relationships/image" Target="../media/image4.png"/><Relationship Id="rId5" Type="http://schemas.openxmlformats.org/officeDocument/2006/relationships/image" Target="../media/image12.jpg"/><Relationship Id="rId10" Type="http://schemas.openxmlformats.org/officeDocument/2006/relationships/image" Target="../media/image17.jpe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gi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9.jpeg"/><Relationship Id="rId5" Type="http://schemas.openxmlformats.org/officeDocument/2006/relationships/image" Target="../media/image3.jp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664042" y="354228"/>
            <a:ext cx="9069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Gymnospermophyta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, nahosemenné rostliny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499289" y="5939481"/>
            <a:ext cx="3641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třída </a:t>
            </a:r>
            <a:r>
              <a:rPr lang="cs-CZ" b="1" dirty="0" err="1"/>
              <a:t>Cycadopsida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5140413" y="5939481"/>
            <a:ext cx="3641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třída </a:t>
            </a:r>
            <a:r>
              <a:rPr lang="cs-CZ" b="1" dirty="0" err="1"/>
              <a:t>Ginkgoopsida</a:t>
            </a:r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9069859" y="5939481"/>
            <a:ext cx="3641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třída </a:t>
            </a:r>
            <a:r>
              <a:rPr lang="cs-CZ" b="1" dirty="0" err="1"/>
              <a:t>Pinopsida</a:t>
            </a:r>
            <a:endParaRPr lang="cs-CZ" b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52" y="2978498"/>
            <a:ext cx="3438525" cy="280394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243" y="991110"/>
            <a:ext cx="3484607" cy="479133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126" y="991110"/>
            <a:ext cx="3196196" cy="4791335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0276103-6AA4-408F-94F3-6595358370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1005015" y="337753"/>
            <a:ext cx="8929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Gymnospermophyta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, metageneze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453" y="1352519"/>
            <a:ext cx="6672650" cy="5274822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D4BA41C-DE11-4822-B739-71706E2518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9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916195" y="378941"/>
            <a:ext cx="6046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/>
              <a:t>Cycadopsida</a:t>
            </a:r>
            <a:r>
              <a:rPr lang="cs-CZ" sz="2800" b="1" dirty="0"/>
              <a:t>, </a:t>
            </a:r>
            <a:r>
              <a:rPr lang="cs-CZ" sz="2800" b="1" i="1" dirty="0" err="1"/>
              <a:t>Cycas</a:t>
            </a:r>
            <a:r>
              <a:rPr lang="cs-CZ" sz="2800" b="1" i="1" dirty="0"/>
              <a:t> </a:t>
            </a:r>
            <a:r>
              <a:rPr lang="cs-CZ" sz="2800" b="1" i="1" dirty="0" err="1"/>
              <a:t>revoluta</a:t>
            </a:r>
            <a:endParaRPr lang="cs-CZ" sz="2800" b="1" i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89" y="1278924"/>
            <a:ext cx="4370173" cy="327763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980" y="1278924"/>
            <a:ext cx="3743274" cy="248576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606" y="1278924"/>
            <a:ext cx="2455059" cy="327763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6"/>
          <a:stretch/>
        </p:blipFill>
        <p:spPr>
          <a:xfrm>
            <a:off x="1124463" y="4684626"/>
            <a:ext cx="2977979" cy="194963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980" y="3826804"/>
            <a:ext cx="3743274" cy="280745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420497" y="4684626"/>
            <a:ext cx="2092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/>
              <a:t>mikrostrobilus</a:t>
            </a:r>
            <a:endParaRPr lang="cs-CZ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818606" y="892906"/>
            <a:ext cx="2092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/>
              <a:t>megastrobilus</a:t>
            </a:r>
            <a:endParaRPr lang="cs-CZ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067661" y="6050041"/>
            <a:ext cx="2092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megasporofyl se zralými semeny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BE37180-E64F-4683-BE64-B42B42894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7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65189" y="263608"/>
            <a:ext cx="8311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/>
              <a:t>Ginkgoopsida</a:t>
            </a:r>
            <a:r>
              <a:rPr lang="cs-CZ" sz="2800" b="1" dirty="0"/>
              <a:t>, </a:t>
            </a:r>
            <a:r>
              <a:rPr lang="cs-CZ" sz="2800" b="1" i="1" dirty="0"/>
              <a:t>Ginkgo </a:t>
            </a:r>
            <a:r>
              <a:rPr lang="cs-CZ" sz="2800" b="1" i="1" dirty="0" err="1"/>
              <a:t>biloba</a:t>
            </a:r>
            <a:endParaRPr lang="cs-CZ" sz="2800" b="1" i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00" y="883508"/>
            <a:ext cx="3735345" cy="298827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01" y="3962283"/>
            <a:ext cx="2660939" cy="266093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9538901" y="2584841"/>
            <a:ext cx="2141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mikrostrobilus</a:t>
            </a:r>
            <a:endParaRPr lang="cs-CZ" b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096" y="883508"/>
            <a:ext cx="2546212" cy="170133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32"/>
          <a:stretch/>
        </p:blipFill>
        <p:spPr>
          <a:xfrm rot="5400000">
            <a:off x="3104433" y="4461787"/>
            <a:ext cx="2533282" cy="167425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" t="1989" r="14755" b="-1989"/>
          <a:stretch/>
        </p:blipFill>
        <p:spPr>
          <a:xfrm>
            <a:off x="5343408" y="883508"/>
            <a:ext cx="3450484" cy="538411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960075" y="6179635"/>
            <a:ext cx="283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větvička s brachyblasty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57" r="69288"/>
          <a:stretch/>
        </p:blipFill>
        <p:spPr>
          <a:xfrm>
            <a:off x="8940282" y="2954173"/>
            <a:ext cx="1343489" cy="1781324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0272585" y="4353286"/>
            <a:ext cx="2141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megastrobilus</a:t>
            </a:r>
            <a:endParaRPr lang="cs-CZ" b="1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3" t="24874" r="10825" b="11809"/>
          <a:stretch/>
        </p:blipFill>
        <p:spPr>
          <a:xfrm>
            <a:off x="8940282" y="4822612"/>
            <a:ext cx="1809464" cy="1884236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10749746" y="6335805"/>
            <a:ext cx="996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semeno</a:t>
            </a:r>
          </a:p>
        </p:txBody>
      </p:sp>
      <p:cxnSp>
        <p:nvCxnSpPr>
          <p:cNvPr id="18" name="Přímá spojnice se šipkou 17"/>
          <p:cNvCxnSpPr/>
          <p:nvPr/>
        </p:nvCxnSpPr>
        <p:spPr>
          <a:xfrm flipH="1">
            <a:off x="9947448" y="5889522"/>
            <a:ext cx="975550" cy="7971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E93FDA3-58AC-4070-818E-689178473F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0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851354" y="206477"/>
            <a:ext cx="7098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Pinopsida</a:t>
            </a:r>
            <a:r>
              <a:rPr lang="cs-CZ" sz="2800" b="1" dirty="0"/>
              <a:t>, </a:t>
            </a:r>
            <a:r>
              <a:rPr lang="cs-CZ" sz="2800" b="1" dirty="0" err="1"/>
              <a:t>Pinaceae</a:t>
            </a:r>
            <a:r>
              <a:rPr lang="cs-CZ" sz="2800" b="1" dirty="0"/>
              <a:t>, </a:t>
            </a:r>
            <a:r>
              <a:rPr lang="cs-CZ" sz="2800" b="1" i="1" dirty="0" err="1"/>
              <a:t>Pinus</a:t>
            </a:r>
            <a:r>
              <a:rPr lang="cs-CZ" sz="2800" b="1" i="1" dirty="0"/>
              <a:t> </a:t>
            </a:r>
            <a:r>
              <a:rPr lang="cs-CZ" sz="2800" b="1" i="1" dirty="0" err="1"/>
              <a:t>sylvestris</a:t>
            </a:r>
            <a:endParaRPr lang="cs-CZ" sz="2800" b="1" i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" b="14322"/>
          <a:stretch/>
        </p:blipFill>
        <p:spPr>
          <a:xfrm>
            <a:off x="8034098" y="1129360"/>
            <a:ext cx="3907630" cy="347559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8" y="1129362"/>
            <a:ext cx="3486947" cy="522719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52127" y="1782760"/>
            <a:ext cx="5227192" cy="392039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098" y="4686989"/>
            <a:ext cx="2402451" cy="2015479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644730D-6140-45B8-ADD2-C306FB54FB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5C8584D-0CBC-485B-8FA1-B137DE395C3A}"/>
              </a:ext>
            </a:extLst>
          </p:cNvPr>
          <p:cNvSpPr txBox="1"/>
          <p:nvPr/>
        </p:nvSpPr>
        <p:spPr>
          <a:xfrm>
            <a:off x="10544727" y="6117693"/>
            <a:ext cx="2093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pylové </a:t>
            </a:r>
            <a:r>
              <a:rPr lang="cs-CZ" sz="1600" b="1" dirty="0" smtClean="0"/>
              <a:t>zrno se </a:t>
            </a:r>
            <a:r>
              <a:rPr lang="cs-CZ" sz="1600" b="1" dirty="0"/>
              <a:t>vzdušnými vaky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0544727" y="4604951"/>
            <a:ext cx="15237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j</a:t>
            </a:r>
            <a:r>
              <a:rPr lang="cs-CZ" sz="1600" b="1" dirty="0" smtClean="0"/>
              <a:t>ehlicovité listy vyrůstají na brachyblastech po 2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24186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0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851354" y="206477"/>
            <a:ext cx="7098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Pinopsida</a:t>
            </a:r>
            <a:r>
              <a:rPr lang="cs-CZ" sz="2800" b="1" dirty="0"/>
              <a:t>, </a:t>
            </a:r>
            <a:r>
              <a:rPr lang="cs-CZ" sz="2800" b="1" dirty="0" err="1"/>
              <a:t>Pinaceae</a:t>
            </a:r>
            <a:r>
              <a:rPr lang="cs-CZ" sz="2800" b="1" dirty="0"/>
              <a:t>, </a:t>
            </a:r>
            <a:r>
              <a:rPr lang="cs-CZ" sz="2800" b="1" i="1" dirty="0" err="1"/>
              <a:t>Larix</a:t>
            </a:r>
            <a:r>
              <a:rPr lang="cs-CZ" sz="2800" b="1" i="1" dirty="0"/>
              <a:t> decidua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11" y="1047595"/>
            <a:ext cx="3457627" cy="519588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41513" y="1697080"/>
            <a:ext cx="5195888" cy="389691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475" y="1047594"/>
            <a:ext cx="3535581" cy="471410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445908" y="5894934"/>
            <a:ext cx="3480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větvička s brachyblasty a šiškami</a:t>
            </a:r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C822C5E-F317-4589-902D-68B42FA034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8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851354" y="206477"/>
            <a:ext cx="7098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Pinopsida</a:t>
            </a:r>
            <a:r>
              <a:rPr lang="cs-CZ" sz="2800" b="1" dirty="0"/>
              <a:t>, </a:t>
            </a:r>
            <a:r>
              <a:rPr lang="cs-CZ" sz="2800" b="1" dirty="0" err="1"/>
              <a:t>Taxaceae</a:t>
            </a:r>
            <a:r>
              <a:rPr lang="cs-CZ" sz="2800" b="1" dirty="0"/>
              <a:t>, </a:t>
            </a:r>
            <a:r>
              <a:rPr lang="cs-CZ" sz="2800" b="1" i="1" dirty="0" err="1"/>
              <a:t>Taxus</a:t>
            </a:r>
            <a:r>
              <a:rPr lang="cs-CZ" sz="2800" b="1" i="1" dirty="0"/>
              <a:t> </a:t>
            </a:r>
            <a:r>
              <a:rPr lang="cs-CZ" sz="2800" b="1" i="1" dirty="0" err="1"/>
              <a:t>baccata</a:t>
            </a:r>
            <a:endParaRPr lang="cs-CZ" sz="2800" b="1" i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4" y="1439694"/>
            <a:ext cx="3628613" cy="484438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4" b="18408"/>
          <a:stretch/>
        </p:blipFill>
        <p:spPr>
          <a:xfrm>
            <a:off x="7872430" y="1439693"/>
            <a:ext cx="4155627" cy="224867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9274" y="2045241"/>
            <a:ext cx="4844385" cy="363328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8260235" y="6177084"/>
            <a:ext cx="29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epimacia</a:t>
            </a:r>
            <a:r>
              <a:rPr lang="cs-CZ" b="1" dirty="0"/>
              <a:t> se zralými semeny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2" t="28100" r="31936" b="29605"/>
          <a:stretch/>
        </p:blipFill>
        <p:spPr>
          <a:xfrm>
            <a:off x="7866566" y="3802892"/>
            <a:ext cx="3766514" cy="2374192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BD1FC3D-66FD-4D74-988F-BCBECE935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0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72</Words>
  <Application>Microsoft Office PowerPoint</Application>
  <PresentationFormat>Širokoúhlá obrazovka</PresentationFormat>
  <Paragraphs>21</Paragraphs>
  <Slides>7</Slides>
  <Notes>0</Notes>
  <HiddenSlides>0</HiddenSlides>
  <MMClips>7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 systému Windows</dc:creator>
  <cp:lastModifiedBy>Uživatel systému Windows</cp:lastModifiedBy>
  <cp:revision>21</cp:revision>
  <dcterms:created xsi:type="dcterms:W3CDTF">2020-10-29T08:58:22Z</dcterms:created>
  <dcterms:modified xsi:type="dcterms:W3CDTF">2020-10-29T14:27:14Z</dcterms:modified>
</cp:coreProperties>
</file>