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66"/>
  </p:notes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6" r:id="rId9"/>
    <p:sldId id="263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8" r:id="rId19"/>
    <p:sldId id="275" r:id="rId20"/>
    <p:sldId id="276" r:id="rId21"/>
    <p:sldId id="277" r:id="rId22"/>
    <p:sldId id="279" r:id="rId23"/>
    <p:sldId id="282" r:id="rId24"/>
    <p:sldId id="281" r:id="rId25"/>
    <p:sldId id="280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14C1B-A019-6EBB-515D-4090EB8C7150}" v="265" dt="2021-10-11T06:23:36.085"/>
    <p1510:client id="{44C4FE15-342F-4E4C-83F3-834DB923CB7B}" v="628" dt="2021-10-09T15:51:50.077"/>
    <p1510:client id="{58BA2699-5DF4-B541-ED0A-6511177CEFD6}" v="976" dt="2021-10-10T21:59:08.544"/>
    <p1510:client id="{945C8554-F738-4FF6-AFBE-2A6C85E417B9}" v="730" dt="2021-10-05T13:46:37.832"/>
    <p1510:client id="{AF491EE8-73AC-1DF8-293A-5C5B9AEF101C}" v="503" dt="2021-10-07T08:55:47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Cahová" userId="S::437181@muni.cz::74088e7b-39ee-4aaf-9bfe-d4e2bbc6c3f0" providerId="AD" clId="Web-{44C4FE15-342F-4E4C-83F3-834DB923CB7B}"/>
    <pc:docChg chg="addSld delSld modSld sldOrd">
      <pc:chgData name="Tereza Cahová" userId="S::437181@muni.cz::74088e7b-39ee-4aaf-9bfe-d4e2bbc6c3f0" providerId="AD" clId="Web-{44C4FE15-342F-4E4C-83F3-834DB923CB7B}" dt="2021-10-09T15:51:50.077" v="641"/>
      <pc:docMkLst>
        <pc:docMk/>
      </pc:docMkLst>
      <pc:sldChg chg="addAnim modAnim">
        <pc:chgData name="Tereza Cahová" userId="S::437181@muni.cz::74088e7b-39ee-4aaf-9bfe-d4e2bbc6c3f0" providerId="AD" clId="Web-{44C4FE15-342F-4E4C-83F3-834DB923CB7B}" dt="2021-10-09T14:43:04.243" v="1"/>
        <pc:sldMkLst>
          <pc:docMk/>
          <pc:sldMk cId="3280862764" sldId="258"/>
        </pc:sldMkLst>
      </pc:sldChg>
      <pc:sldChg chg="addAnim modAnim">
        <pc:chgData name="Tereza Cahová" userId="S::437181@muni.cz::74088e7b-39ee-4aaf-9bfe-d4e2bbc6c3f0" providerId="AD" clId="Web-{44C4FE15-342F-4E4C-83F3-834DB923CB7B}" dt="2021-10-09T14:43:21.697" v="7"/>
        <pc:sldMkLst>
          <pc:docMk/>
          <pc:sldMk cId="911211154" sldId="259"/>
        </pc:sldMkLst>
      </pc:sldChg>
      <pc:sldChg chg="addAnim modAnim">
        <pc:chgData name="Tereza Cahová" userId="S::437181@muni.cz::74088e7b-39ee-4aaf-9bfe-d4e2bbc6c3f0" providerId="AD" clId="Web-{44C4FE15-342F-4E4C-83F3-834DB923CB7B}" dt="2021-10-09T14:43:40.416" v="13"/>
        <pc:sldMkLst>
          <pc:docMk/>
          <pc:sldMk cId="3217705479" sldId="260"/>
        </pc:sldMkLst>
      </pc:sldChg>
      <pc:sldChg chg="modSp">
        <pc:chgData name="Tereza Cahová" userId="S::437181@muni.cz::74088e7b-39ee-4aaf-9bfe-d4e2bbc6c3f0" providerId="AD" clId="Web-{44C4FE15-342F-4E4C-83F3-834DB923CB7B}" dt="2021-10-09T14:44:28.698" v="18" actId="14100"/>
        <pc:sldMkLst>
          <pc:docMk/>
          <pc:sldMk cId="1550911961" sldId="261"/>
        </pc:sldMkLst>
        <pc:cxnChg chg="mod">
          <ac:chgData name="Tereza Cahová" userId="S::437181@muni.cz::74088e7b-39ee-4aaf-9bfe-d4e2bbc6c3f0" providerId="AD" clId="Web-{44C4FE15-342F-4E4C-83F3-834DB923CB7B}" dt="2021-10-09T14:44:28.698" v="18" actId="14100"/>
          <ac:cxnSpMkLst>
            <pc:docMk/>
            <pc:sldMk cId="1550911961" sldId="261"/>
            <ac:cxnSpMk id="20" creationId="{22224D98-D494-4B98-A1D2-B582C00E9859}"/>
          </ac:cxnSpMkLst>
        </pc:cxnChg>
      </pc:sldChg>
      <pc:sldChg chg="ord">
        <pc:chgData name="Tereza Cahová" userId="S::437181@muni.cz::74088e7b-39ee-4aaf-9bfe-d4e2bbc6c3f0" providerId="AD" clId="Web-{44C4FE15-342F-4E4C-83F3-834DB923CB7B}" dt="2021-10-09T14:45:09.840" v="21"/>
        <pc:sldMkLst>
          <pc:docMk/>
          <pc:sldMk cId="3084052149" sldId="262"/>
        </pc:sldMkLst>
      </pc:sldChg>
      <pc:sldChg chg="modSp">
        <pc:chgData name="Tereza Cahová" userId="S::437181@muni.cz::74088e7b-39ee-4aaf-9bfe-d4e2bbc6c3f0" providerId="AD" clId="Web-{44C4FE15-342F-4E4C-83F3-834DB923CB7B}" dt="2021-10-09T14:44:52.964" v="19" actId="20577"/>
        <pc:sldMkLst>
          <pc:docMk/>
          <pc:sldMk cId="280499336" sldId="263"/>
        </pc:sldMkLst>
        <pc:spChg chg="mod">
          <ac:chgData name="Tereza Cahová" userId="S::437181@muni.cz::74088e7b-39ee-4aaf-9bfe-d4e2bbc6c3f0" providerId="AD" clId="Web-{44C4FE15-342F-4E4C-83F3-834DB923CB7B}" dt="2021-10-09T14:44:52.964" v="19" actId="20577"/>
          <ac:spMkLst>
            <pc:docMk/>
            <pc:sldMk cId="280499336" sldId="263"/>
            <ac:spMk id="7" creationId="{DD853C4E-55CC-49DE-9495-318CC4E721A3}"/>
          </ac:spMkLst>
        </pc:spChg>
      </pc:sldChg>
      <pc:sldChg chg="addSp delSp modSp mod setBg addAnim delAnim modAnim">
        <pc:chgData name="Tereza Cahová" userId="S::437181@muni.cz::74088e7b-39ee-4aaf-9bfe-d4e2bbc6c3f0" providerId="AD" clId="Web-{44C4FE15-342F-4E4C-83F3-834DB923CB7B}" dt="2021-10-09T14:46:31.263" v="35"/>
        <pc:sldMkLst>
          <pc:docMk/>
          <pc:sldMk cId="2785915908" sldId="265"/>
        </pc:sldMkLst>
        <pc:spChg chg="mod">
          <ac:chgData name="Tereza Cahová" userId="S::437181@muni.cz::74088e7b-39ee-4aaf-9bfe-d4e2bbc6c3f0" providerId="AD" clId="Web-{44C4FE15-342F-4E4C-83F3-834DB923CB7B}" dt="2021-10-09T14:46:25.560" v="34" actId="20577"/>
          <ac:spMkLst>
            <pc:docMk/>
            <pc:sldMk cId="2785915908" sldId="265"/>
            <ac:spMk id="2" creationId="{DC592435-F2B5-44DE-86DE-741AD30802AA}"/>
          </ac:spMkLst>
        </pc:spChg>
        <pc:spChg chg="del">
          <ac:chgData name="Tereza Cahová" userId="S::437181@muni.cz::74088e7b-39ee-4aaf-9bfe-d4e2bbc6c3f0" providerId="AD" clId="Web-{44C4FE15-342F-4E4C-83F3-834DB923CB7B}" dt="2021-10-09T14:46:20.201" v="31"/>
          <ac:spMkLst>
            <pc:docMk/>
            <pc:sldMk cId="2785915908" sldId="265"/>
            <ac:spMk id="3" creationId="{20EB6FB8-3658-4DAF-AEE5-348294AED06E}"/>
          </ac:spMkLst>
        </pc:spChg>
        <pc:spChg chg="add">
          <ac:chgData name="Tereza Cahová" userId="S::437181@muni.cz::74088e7b-39ee-4aaf-9bfe-d4e2bbc6c3f0" providerId="AD" clId="Web-{44C4FE15-342F-4E4C-83F3-834DB923CB7B}" dt="2021-10-09T14:46:22.810" v="32"/>
          <ac:spMkLst>
            <pc:docMk/>
            <pc:sldMk cId="2785915908" sldId="265"/>
            <ac:spMk id="11" creationId="{DEF92653-5D6D-47E6-8744-0DAF76E049C4}"/>
          </ac:spMkLst>
        </pc:spChg>
        <pc:cxnChg chg="add">
          <ac:chgData name="Tereza Cahová" userId="S::437181@muni.cz::74088e7b-39ee-4aaf-9bfe-d4e2bbc6c3f0" providerId="AD" clId="Web-{44C4FE15-342F-4E4C-83F3-834DB923CB7B}" dt="2021-10-09T14:46:22.810" v="32"/>
          <ac:cxnSpMkLst>
            <pc:docMk/>
            <pc:sldMk cId="2785915908" sldId="265"/>
            <ac:cxnSpMk id="7" creationId="{F64F9B95-9045-48D2-B9F3-2927E98F54AA}"/>
          </ac:cxnSpMkLst>
        </pc:cxnChg>
        <pc:cxnChg chg="add">
          <ac:chgData name="Tereza Cahová" userId="S::437181@muni.cz::74088e7b-39ee-4aaf-9bfe-d4e2bbc6c3f0" providerId="AD" clId="Web-{44C4FE15-342F-4E4C-83F3-834DB923CB7B}" dt="2021-10-09T14:46:22.810" v="32"/>
          <ac:cxnSpMkLst>
            <pc:docMk/>
            <pc:sldMk cId="2785915908" sldId="265"/>
            <ac:cxnSpMk id="9" creationId="{085AA86F-6A4D-4BCB-A045-D992CDC2959B}"/>
          </ac:cxnSpMkLst>
        </pc:cxnChg>
        <pc:cxnChg chg="add">
          <ac:chgData name="Tereza Cahová" userId="S::437181@muni.cz::74088e7b-39ee-4aaf-9bfe-d4e2bbc6c3f0" providerId="AD" clId="Web-{44C4FE15-342F-4E4C-83F3-834DB923CB7B}" dt="2021-10-09T14:46:22.810" v="32"/>
          <ac:cxnSpMkLst>
            <pc:docMk/>
            <pc:sldMk cId="2785915908" sldId="265"/>
            <ac:cxnSpMk id="13" creationId="{9CA98CE3-81A7-4FFE-A047-9AA65998D877}"/>
          </ac:cxnSpMkLst>
        </pc:cxnChg>
      </pc:sldChg>
      <pc:sldChg chg="addSp delSp modSp new mod setBg addAnim delAnim modAnim">
        <pc:chgData name="Tereza Cahová" userId="S::437181@muni.cz::74088e7b-39ee-4aaf-9bfe-d4e2bbc6c3f0" providerId="AD" clId="Web-{44C4FE15-342F-4E4C-83F3-834DB923CB7B}" dt="2021-10-09T14:46:08.513" v="30"/>
        <pc:sldMkLst>
          <pc:docMk/>
          <pc:sldMk cId="4015850136" sldId="267"/>
        </pc:sldMkLst>
        <pc:spChg chg="mod">
          <ac:chgData name="Tereza Cahová" userId="S::437181@muni.cz::74088e7b-39ee-4aaf-9bfe-d4e2bbc6c3f0" providerId="AD" clId="Web-{44C4FE15-342F-4E4C-83F3-834DB923CB7B}" dt="2021-10-09T14:45:53.138" v="28"/>
          <ac:spMkLst>
            <pc:docMk/>
            <pc:sldMk cId="4015850136" sldId="267"/>
            <ac:spMk id="2" creationId="{A5633102-AFB2-4852-AF9A-55633BADC3F8}"/>
          </ac:spMkLst>
        </pc:spChg>
        <pc:spChg chg="del">
          <ac:chgData name="Tereza Cahová" userId="S::437181@muni.cz::74088e7b-39ee-4aaf-9bfe-d4e2bbc6c3f0" providerId="AD" clId="Web-{44C4FE15-342F-4E4C-83F3-834DB923CB7B}" dt="2021-10-09T14:45:42.419" v="27"/>
          <ac:spMkLst>
            <pc:docMk/>
            <pc:sldMk cId="4015850136" sldId="267"/>
            <ac:spMk id="3" creationId="{BF7BE152-28A7-4EE7-8ACB-84653624D000}"/>
          </ac:spMkLst>
        </pc:spChg>
        <pc:spChg chg="add">
          <ac:chgData name="Tereza Cahová" userId="S::437181@muni.cz::74088e7b-39ee-4aaf-9bfe-d4e2bbc6c3f0" providerId="AD" clId="Web-{44C4FE15-342F-4E4C-83F3-834DB923CB7B}" dt="2021-10-09T14:45:53.138" v="28"/>
          <ac:spMkLst>
            <pc:docMk/>
            <pc:sldMk cId="4015850136" sldId="267"/>
            <ac:spMk id="7" creationId="{DEF92653-5D6D-47E6-8744-0DAF76E049C4}"/>
          </ac:spMkLst>
        </pc:spChg>
        <pc:cxnChg chg="add">
          <ac:chgData name="Tereza Cahová" userId="S::437181@muni.cz::74088e7b-39ee-4aaf-9bfe-d4e2bbc6c3f0" providerId="AD" clId="Web-{44C4FE15-342F-4E4C-83F3-834DB923CB7B}" dt="2021-10-09T14:45:53.138" v="28"/>
          <ac:cxnSpMkLst>
            <pc:docMk/>
            <pc:sldMk cId="4015850136" sldId="267"/>
            <ac:cxnSpMk id="9" creationId="{9CA98CE3-81A7-4FFE-A047-9AA65998D877}"/>
          </ac:cxnSpMkLst>
        </pc:cxnChg>
      </pc:sldChg>
      <pc:sldChg chg="addSp modSp new">
        <pc:chgData name="Tereza Cahová" userId="S::437181@muni.cz::74088e7b-39ee-4aaf-9bfe-d4e2bbc6c3f0" providerId="AD" clId="Web-{44C4FE15-342F-4E4C-83F3-834DB923CB7B}" dt="2021-10-09T14:59:56.112" v="148" actId="1076"/>
        <pc:sldMkLst>
          <pc:docMk/>
          <pc:sldMk cId="2116320130" sldId="268"/>
        </pc:sldMkLst>
        <pc:spChg chg="mod">
          <ac:chgData name="Tereza Cahová" userId="S::437181@muni.cz::74088e7b-39ee-4aaf-9bfe-d4e2bbc6c3f0" providerId="AD" clId="Web-{44C4FE15-342F-4E4C-83F3-834DB923CB7B}" dt="2021-10-09T14:48:56.157" v="46" actId="20577"/>
          <ac:spMkLst>
            <pc:docMk/>
            <pc:sldMk cId="2116320130" sldId="268"/>
            <ac:spMk id="2" creationId="{7BF10D6C-6AEF-47EB-995F-39338D09773D}"/>
          </ac:spMkLst>
        </pc:spChg>
        <pc:spChg chg="mod">
          <ac:chgData name="Tereza Cahová" userId="S::437181@muni.cz::74088e7b-39ee-4aaf-9bfe-d4e2bbc6c3f0" providerId="AD" clId="Web-{44C4FE15-342F-4E4C-83F3-834DB923CB7B}" dt="2021-10-09T14:59:51.830" v="147" actId="14100"/>
          <ac:spMkLst>
            <pc:docMk/>
            <pc:sldMk cId="2116320130" sldId="268"/>
            <ac:spMk id="3" creationId="{1030EFB3-EBE8-4C01-B72D-F4E86D5B89B9}"/>
          </ac:spMkLst>
        </pc:spChg>
        <pc:picChg chg="add mod">
          <ac:chgData name="Tereza Cahová" userId="S::437181@muni.cz::74088e7b-39ee-4aaf-9bfe-d4e2bbc6c3f0" providerId="AD" clId="Web-{44C4FE15-342F-4E4C-83F3-834DB923CB7B}" dt="2021-10-09T14:59:56.112" v="148" actId="1076"/>
          <ac:picMkLst>
            <pc:docMk/>
            <pc:sldMk cId="2116320130" sldId="268"/>
            <ac:picMk id="4" creationId="{4D83937D-120E-4164-9D4C-C6B0C0ACE5E6}"/>
          </ac:picMkLst>
        </pc:picChg>
      </pc:sldChg>
      <pc:sldChg chg="addSp modSp new">
        <pc:chgData name="Tereza Cahová" userId="S::437181@muni.cz::74088e7b-39ee-4aaf-9bfe-d4e2bbc6c3f0" providerId="AD" clId="Web-{44C4FE15-342F-4E4C-83F3-834DB923CB7B}" dt="2021-10-09T15:21:49.735" v="258" actId="20577"/>
        <pc:sldMkLst>
          <pc:docMk/>
          <pc:sldMk cId="2589505628" sldId="269"/>
        </pc:sldMkLst>
        <pc:spChg chg="mod">
          <ac:chgData name="Tereza Cahová" userId="S::437181@muni.cz::74088e7b-39ee-4aaf-9bfe-d4e2bbc6c3f0" providerId="AD" clId="Web-{44C4FE15-342F-4E4C-83F3-834DB923CB7B}" dt="2021-10-09T15:00:40.066" v="154" actId="20577"/>
          <ac:spMkLst>
            <pc:docMk/>
            <pc:sldMk cId="2589505628" sldId="269"/>
            <ac:spMk id="2" creationId="{F18D53B0-0922-44B8-ADB1-6E0BA476C0D8}"/>
          </ac:spMkLst>
        </pc:spChg>
        <pc:spChg chg="mod">
          <ac:chgData name="Tereza Cahová" userId="S::437181@muni.cz::74088e7b-39ee-4aaf-9bfe-d4e2bbc6c3f0" providerId="AD" clId="Web-{44C4FE15-342F-4E4C-83F3-834DB923CB7B}" dt="2021-10-09T15:21:49.735" v="258" actId="20577"/>
          <ac:spMkLst>
            <pc:docMk/>
            <pc:sldMk cId="2589505628" sldId="269"/>
            <ac:spMk id="3" creationId="{2265B775-B1FE-4B9B-8B85-1CFCCB47BC0F}"/>
          </ac:spMkLst>
        </pc:spChg>
        <pc:picChg chg="add mod">
          <ac:chgData name="Tereza Cahová" userId="S::437181@muni.cz::74088e7b-39ee-4aaf-9bfe-d4e2bbc6c3f0" providerId="AD" clId="Web-{44C4FE15-342F-4E4C-83F3-834DB923CB7B}" dt="2021-10-09T15:05:10.541" v="203" actId="1076"/>
          <ac:picMkLst>
            <pc:docMk/>
            <pc:sldMk cId="2589505628" sldId="269"/>
            <ac:picMk id="4" creationId="{300E7A43-F07E-4CBF-9E21-AC2E51D0986B}"/>
          </ac:picMkLst>
        </pc:picChg>
      </pc:sldChg>
      <pc:sldChg chg="addSp delSp modSp new mod setBg">
        <pc:chgData name="Tereza Cahová" userId="S::437181@muni.cz::74088e7b-39ee-4aaf-9bfe-d4e2bbc6c3f0" providerId="AD" clId="Web-{44C4FE15-342F-4E4C-83F3-834DB923CB7B}" dt="2021-10-09T15:26:50.320" v="287" actId="1076"/>
        <pc:sldMkLst>
          <pc:docMk/>
          <pc:sldMk cId="2499890783" sldId="270"/>
        </pc:sldMkLst>
        <pc:spChg chg="mod">
          <ac:chgData name="Tereza Cahová" userId="S::437181@muni.cz::74088e7b-39ee-4aaf-9bfe-d4e2bbc6c3f0" providerId="AD" clId="Web-{44C4FE15-342F-4E4C-83F3-834DB923CB7B}" dt="2021-10-09T15:26:48.586" v="286" actId="1076"/>
          <ac:spMkLst>
            <pc:docMk/>
            <pc:sldMk cId="2499890783" sldId="270"/>
            <ac:spMk id="2" creationId="{5A93C370-9843-4444-AFD3-C4B20FBF5DBB}"/>
          </ac:spMkLst>
        </pc:spChg>
        <pc:spChg chg="del">
          <ac:chgData name="Tereza Cahová" userId="S::437181@muni.cz::74088e7b-39ee-4aaf-9bfe-d4e2bbc6c3f0" providerId="AD" clId="Web-{44C4FE15-342F-4E4C-83F3-834DB923CB7B}" dt="2021-10-09T15:22:19.111" v="265"/>
          <ac:spMkLst>
            <pc:docMk/>
            <pc:sldMk cId="2499890783" sldId="270"/>
            <ac:spMk id="3" creationId="{DC35D070-4F61-4F34-AB97-4951ABB68E21}"/>
          </ac:spMkLst>
        </pc:spChg>
        <pc:spChg chg="add del">
          <ac:chgData name="Tereza Cahová" userId="S::437181@muni.cz::74088e7b-39ee-4aaf-9bfe-d4e2bbc6c3f0" providerId="AD" clId="Web-{44C4FE15-342F-4E4C-83F3-834DB923CB7B}" dt="2021-10-09T15:24:39.239" v="283"/>
          <ac:spMkLst>
            <pc:docMk/>
            <pc:sldMk cId="2499890783" sldId="270"/>
            <ac:spMk id="13" creationId="{33E93247-6229-44AB-A550-739E971E690B}"/>
          </ac:spMkLst>
        </pc:spChg>
        <pc:spChg chg="add del">
          <ac:chgData name="Tereza Cahová" userId="S::437181@muni.cz::74088e7b-39ee-4aaf-9bfe-d4e2bbc6c3f0" providerId="AD" clId="Web-{44C4FE15-342F-4E4C-83F3-834DB923CB7B}" dt="2021-10-09T15:24:39.239" v="283"/>
          <ac:spMkLst>
            <pc:docMk/>
            <pc:sldMk cId="2499890783" sldId="270"/>
            <ac:spMk id="19" creationId="{FC1E09BB-28CB-47FC-B32A-4A14CC929374}"/>
          </ac:spMkLst>
        </pc:spChg>
        <pc:spChg chg="add del">
          <ac:chgData name="Tereza Cahová" userId="S::437181@muni.cz::74088e7b-39ee-4aaf-9bfe-d4e2bbc6c3f0" providerId="AD" clId="Web-{44C4FE15-342F-4E4C-83F3-834DB923CB7B}" dt="2021-10-09T15:24:39.239" v="283"/>
          <ac:spMkLst>
            <pc:docMk/>
            <pc:sldMk cId="2499890783" sldId="270"/>
            <ac:spMk id="22" creationId="{E49D7415-2F11-44C2-B6AA-13A25B6814B9}"/>
          </ac:spMkLst>
        </pc:spChg>
        <pc:spChg chg="add del">
          <ac:chgData name="Tereza Cahová" userId="S::437181@muni.cz::74088e7b-39ee-4aaf-9bfe-d4e2bbc6c3f0" providerId="AD" clId="Web-{44C4FE15-342F-4E4C-83F3-834DB923CB7B}" dt="2021-10-09T15:24:24.426" v="279"/>
          <ac:spMkLst>
            <pc:docMk/>
            <pc:sldMk cId="2499890783" sldId="270"/>
            <ac:spMk id="35" creationId="{33E93247-6229-44AB-A550-739E971E690B}"/>
          </ac:spMkLst>
        </pc:spChg>
        <pc:picChg chg="add mod ord">
          <ac:chgData name="Tereza Cahová" userId="S::437181@muni.cz::74088e7b-39ee-4aaf-9bfe-d4e2bbc6c3f0" providerId="AD" clId="Web-{44C4FE15-342F-4E4C-83F3-834DB923CB7B}" dt="2021-10-09T15:26:50.320" v="287" actId="1076"/>
          <ac:picMkLst>
            <pc:docMk/>
            <pc:sldMk cId="2499890783" sldId="270"/>
            <ac:picMk id="4" creationId="{1556BAC4-6686-4B0F-803D-AB9CB6E14A94}"/>
          </ac:picMkLst>
        </pc:picChg>
        <pc:cxnChg chg="add del">
          <ac:chgData name="Tereza Cahová" userId="S::437181@muni.cz::74088e7b-39ee-4aaf-9bfe-d4e2bbc6c3f0" providerId="AD" clId="Web-{44C4FE15-342F-4E4C-83F3-834DB923CB7B}" dt="2021-10-09T15:24:39.239" v="283"/>
          <ac:cxnSpMkLst>
            <pc:docMk/>
            <pc:sldMk cId="2499890783" sldId="270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24:39.239" v="283"/>
          <ac:cxnSpMkLst>
            <pc:docMk/>
            <pc:sldMk cId="2499890783" sldId="270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24:39.239" v="283"/>
          <ac:cxnSpMkLst>
            <pc:docMk/>
            <pc:sldMk cId="2499890783" sldId="270"/>
            <ac:cxnSpMk id="15" creationId="{EE2E603F-4A95-4FE8-BB06-211DFD75DBEF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24:39.239" v="283"/>
          <ac:cxnSpMkLst>
            <pc:docMk/>
            <pc:sldMk cId="2499890783" sldId="270"/>
            <ac:cxnSpMk id="24" creationId="{D2E57F3D-33BE-4306-87E6-245763719516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24:39.239" v="283"/>
          <ac:cxnSpMkLst>
            <pc:docMk/>
            <pc:sldMk cId="2499890783" sldId="270"/>
            <ac:cxnSpMk id="26" creationId="{CBA3C59D-8641-484F-A35C-361AD7E1553B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24:24.426" v="279"/>
          <ac:cxnSpMkLst>
            <pc:docMk/>
            <pc:sldMk cId="2499890783" sldId="270"/>
            <ac:cxnSpMk id="31" creationId="{F64F9B95-9045-48D2-B9F3-2927E98F54AA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24:24.426" v="279"/>
          <ac:cxnSpMkLst>
            <pc:docMk/>
            <pc:sldMk cId="2499890783" sldId="270"/>
            <ac:cxnSpMk id="33" creationId="{085AA86F-6A4D-4BCB-A045-D992CDC2959B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24:24.426" v="279"/>
          <ac:cxnSpMkLst>
            <pc:docMk/>
            <pc:sldMk cId="2499890783" sldId="270"/>
            <ac:cxnSpMk id="37" creationId="{EE2E603F-4A95-4FE8-BB06-211DFD75DBEF}"/>
          </ac:cxnSpMkLst>
        </pc:cxnChg>
      </pc:sldChg>
      <pc:sldChg chg="addSp delSp modSp new">
        <pc:chgData name="Tereza Cahová" userId="S::437181@muni.cz::74088e7b-39ee-4aaf-9bfe-d4e2bbc6c3f0" providerId="AD" clId="Web-{44C4FE15-342F-4E4C-83F3-834DB923CB7B}" dt="2021-10-09T15:31:21.826" v="347"/>
        <pc:sldMkLst>
          <pc:docMk/>
          <pc:sldMk cId="679300248" sldId="271"/>
        </pc:sldMkLst>
        <pc:spChg chg="mod">
          <ac:chgData name="Tereza Cahová" userId="S::437181@muni.cz::74088e7b-39ee-4aaf-9bfe-d4e2bbc6c3f0" providerId="AD" clId="Web-{44C4FE15-342F-4E4C-83F3-834DB923CB7B}" dt="2021-10-09T15:27:00.758" v="290" actId="20577"/>
          <ac:spMkLst>
            <pc:docMk/>
            <pc:sldMk cId="679300248" sldId="271"/>
            <ac:spMk id="2" creationId="{A7E90B44-E69E-419F-B092-F45527994C75}"/>
          </ac:spMkLst>
        </pc:spChg>
        <pc:spChg chg="add del mod">
          <ac:chgData name="Tereza Cahová" userId="S::437181@muni.cz::74088e7b-39ee-4aaf-9bfe-d4e2bbc6c3f0" providerId="AD" clId="Web-{44C4FE15-342F-4E4C-83F3-834DB923CB7B}" dt="2021-10-09T15:29:18.964" v="344" actId="20577"/>
          <ac:spMkLst>
            <pc:docMk/>
            <pc:sldMk cId="679300248" sldId="271"/>
            <ac:spMk id="3" creationId="{FDAAFF4D-7161-410E-94BB-ED0D85093582}"/>
          </ac:spMkLst>
        </pc:spChg>
        <pc:picChg chg="add del mod ord">
          <ac:chgData name="Tereza Cahová" userId="S::437181@muni.cz::74088e7b-39ee-4aaf-9bfe-d4e2bbc6c3f0" providerId="AD" clId="Web-{44C4FE15-342F-4E4C-83F3-834DB923CB7B}" dt="2021-10-09T15:27:13.821" v="292"/>
          <ac:picMkLst>
            <pc:docMk/>
            <pc:sldMk cId="679300248" sldId="271"/>
            <ac:picMk id="4" creationId="{99DA5610-0267-4D23-B6D0-DD3D7101B33C}"/>
          </ac:picMkLst>
        </pc:picChg>
        <pc:picChg chg="add del mod">
          <ac:chgData name="Tereza Cahová" userId="S::437181@muni.cz::74088e7b-39ee-4aaf-9bfe-d4e2bbc6c3f0" providerId="AD" clId="Web-{44C4FE15-342F-4E4C-83F3-834DB923CB7B}" dt="2021-10-09T15:31:21.826" v="347"/>
          <ac:picMkLst>
            <pc:docMk/>
            <pc:sldMk cId="679300248" sldId="271"/>
            <ac:picMk id="5" creationId="{32C7C779-C301-4931-9ADF-D2B4921A41D9}"/>
          </ac:picMkLst>
        </pc:picChg>
      </pc:sldChg>
      <pc:sldChg chg="addSp modSp new mod setBg">
        <pc:chgData name="Tereza Cahová" userId="S::437181@muni.cz::74088e7b-39ee-4aaf-9bfe-d4e2bbc6c3f0" providerId="AD" clId="Web-{44C4FE15-342F-4E4C-83F3-834DB923CB7B}" dt="2021-10-09T15:36:48.255" v="430"/>
        <pc:sldMkLst>
          <pc:docMk/>
          <pc:sldMk cId="3569095503" sldId="272"/>
        </pc:sldMkLst>
        <pc:spChg chg="mod">
          <ac:chgData name="Tereza Cahová" userId="S::437181@muni.cz::74088e7b-39ee-4aaf-9bfe-d4e2bbc6c3f0" providerId="AD" clId="Web-{44C4FE15-342F-4E4C-83F3-834DB923CB7B}" dt="2021-10-09T15:36:48.255" v="430"/>
          <ac:spMkLst>
            <pc:docMk/>
            <pc:sldMk cId="3569095503" sldId="272"/>
            <ac:spMk id="2" creationId="{19BC8B67-96EB-451D-903B-DED7CC3D3B6B}"/>
          </ac:spMkLst>
        </pc:spChg>
        <pc:spChg chg="mod ord">
          <ac:chgData name="Tereza Cahová" userId="S::437181@muni.cz::74088e7b-39ee-4aaf-9bfe-d4e2bbc6c3f0" providerId="AD" clId="Web-{44C4FE15-342F-4E4C-83F3-834DB923CB7B}" dt="2021-10-09T15:36:48.255" v="430"/>
          <ac:spMkLst>
            <pc:docMk/>
            <pc:sldMk cId="3569095503" sldId="272"/>
            <ac:spMk id="3" creationId="{A36004BA-F1E4-48B6-9D72-334269AA415B}"/>
          </ac:spMkLst>
        </pc:spChg>
        <pc:spChg chg="add">
          <ac:chgData name="Tereza Cahová" userId="S::437181@muni.cz::74088e7b-39ee-4aaf-9bfe-d4e2bbc6c3f0" providerId="AD" clId="Web-{44C4FE15-342F-4E4C-83F3-834DB923CB7B}" dt="2021-10-09T15:36:48.255" v="430"/>
          <ac:spMkLst>
            <pc:docMk/>
            <pc:sldMk cId="3569095503" sldId="272"/>
            <ac:spMk id="9" creationId="{E49D7415-2F11-44C2-B6AA-13A25B6814B9}"/>
          </ac:spMkLst>
        </pc:spChg>
        <pc:picChg chg="add mod">
          <ac:chgData name="Tereza Cahová" userId="S::437181@muni.cz::74088e7b-39ee-4aaf-9bfe-d4e2bbc6c3f0" providerId="AD" clId="Web-{44C4FE15-342F-4E4C-83F3-834DB923CB7B}" dt="2021-10-09T15:36:48.255" v="430"/>
          <ac:picMkLst>
            <pc:docMk/>
            <pc:sldMk cId="3569095503" sldId="272"/>
            <ac:picMk id="4" creationId="{7A04C0C3-4287-4726-8E6A-7820EBB55DC5}"/>
          </ac:picMkLst>
        </pc:picChg>
        <pc:cxnChg chg="add">
          <ac:chgData name="Tereza Cahová" userId="S::437181@muni.cz::74088e7b-39ee-4aaf-9bfe-d4e2bbc6c3f0" providerId="AD" clId="Web-{44C4FE15-342F-4E4C-83F3-834DB923CB7B}" dt="2021-10-09T15:36:48.255" v="430"/>
          <ac:cxnSpMkLst>
            <pc:docMk/>
            <pc:sldMk cId="3569095503" sldId="272"/>
            <ac:cxnSpMk id="11" creationId="{5EF1A8C6-8F60-4EF2-B4D7-A5A5E94F6946}"/>
          </ac:cxnSpMkLst>
        </pc:cxnChg>
        <pc:cxnChg chg="add">
          <ac:chgData name="Tereza Cahová" userId="S::437181@muni.cz::74088e7b-39ee-4aaf-9bfe-d4e2bbc6c3f0" providerId="AD" clId="Web-{44C4FE15-342F-4E4C-83F3-834DB923CB7B}" dt="2021-10-09T15:36:48.255" v="430"/>
          <ac:cxnSpMkLst>
            <pc:docMk/>
            <pc:sldMk cId="3569095503" sldId="272"/>
            <ac:cxnSpMk id="13" creationId="{FD9760AA-CA3F-4C65-B688-B44307731F5A}"/>
          </ac:cxnSpMkLst>
        </pc:cxnChg>
      </pc:sldChg>
      <pc:sldChg chg="modSp new">
        <pc:chgData name="Tereza Cahová" userId="S::437181@muni.cz::74088e7b-39ee-4aaf-9bfe-d4e2bbc6c3f0" providerId="AD" clId="Web-{44C4FE15-342F-4E4C-83F3-834DB923CB7B}" dt="2021-10-09T15:40:17.276" v="498" actId="20577"/>
        <pc:sldMkLst>
          <pc:docMk/>
          <pc:sldMk cId="1392808545" sldId="273"/>
        </pc:sldMkLst>
        <pc:spChg chg="mod">
          <ac:chgData name="Tereza Cahová" userId="S::437181@muni.cz::74088e7b-39ee-4aaf-9bfe-d4e2bbc6c3f0" providerId="AD" clId="Web-{44C4FE15-342F-4E4C-83F3-834DB923CB7B}" dt="2021-10-09T15:38:02.445" v="441" actId="20577"/>
          <ac:spMkLst>
            <pc:docMk/>
            <pc:sldMk cId="1392808545" sldId="273"/>
            <ac:spMk id="2" creationId="{1F40BE8D-0882-4ED0-B954-415800E2F3F7}"/>
          </ac:spMkLst>
        </pc:spChg>
        <pc:spChg chg="mod">
          <ac:chgData name="Tereza Cahová" userId="S::437181@muni.cz::74088e7b-39ee-4aaf-9bfe-d4e2bbc6c3f0" providerId="AD" clId="Web-{44C4FE15-342F-4E4C-83F3-834DB923CB7B}" dt="2021-10-09T15:40:17.276" v="498" actId="20577"/>
          <ac:spMkLst>
            <pc:docMk/>
            <pc:sldMk cId="1392808545" sldId="273"/>
            <ac:spMk id="3" creationId="{DD1EA3B5-743B-41E8-A95B-E5F6FA3474EE}"/>
          </ac:spMkLst>
        </pc:spChg>
      </pc:sldChg>
      <pc:sldChg chg="addSp delSp modSp new mod setBg modNotes">
        <pc:chgData name="Tereza Cahová" userId="S::437181@muni.cz::74088e7b-39ee-4aaf-9bfe-d4e2bbc6c3f0" providerId="AD" clId="Web-{44C4FE15-342F-4E4C-83F3-834DB923CB7B}" dt="2021-10-09T15:42:53.810" v="520"/>
        <pc:sldMkLst>
          <pc:docMk/>
          <pc:sldMk cId="4018542683" sldId="274"/>
        </pc:sldMkLst>
        <pc:spChg chg="mod ord">
          <ac:chgData name="Tereza Cahová" userId="S::437181@muni.cz::74088e7b-39ee-4aaf-9bfe-d4e2bbc6c3f0" providerId="AD" clId="Web-{44C4FE15-342F-4E4C-83F3-834DB923CB7B}" dt="2021-10-09T15:42:32.982" v="518" actId="20577"/>
          <ac:spMkLst>
            <pc:docMk/>
            <pc:sldMk cId="4018542683" sldId="274"/>
            <ac:spMk id="2" creationId="{0B50BFC1-CF24-45A0-A60F-AFDCF43596FF}"/>
          </ac:spMkLst>
        </pc:spChg>
        <pc:spChg chg="del">
          <ac:chgData name="Tereza Cahová" userId="S::437181@muni.cz::74088e7b-39ee-4aaf-9bfe-d4e2bbc6c3f0" providerId="AD" clId="Web-{44C4FE15-342F-4E4C-83F3-834DB923CB7B}" dt="2021-10-09T15:41:30.934" v="500"/>
          <ac:spMkLst>
            <pc:docMk/>
            <pc:sldMk cId="4018542683" sldId="274"/>
            <ac:spMk id="3" creationId="{AAA72525-9268-49C7-BE69-459E672F2E8B}"/>
          </ac:spMkLst>
        </pc:spChg>
        <pc:spChg chg="add del">
          <ac:chgData name="Tereza Cahová" userId="S::437181@muni.cz::74088e7b-39ee-4aaf-9bfe-d4e2bbc6c3f0" providerId="AD" clId="Web-{44C4FE15-342F-4E4C-83F3-834DB923CB7B}" dt="2021-10-09T15:42:53.810" v="520"/>
          <ac:spMkLst>
            <pc:docMk/>
            <pc:sldMk cId="4018542683" sldId="274"/>
            <ac:spMk id="13" creationId="{33E93247-6229-44AB-A550-739E971E690B}"/>
          </ac:spMkLst>
        </pc:spChg>
        <pc:spChg chg="add del">
          <ac:chgData name="Tereza Cahová" userId="S::437181@muni.cz::74088e7b-39ee-4aaf-9bfe-d4e2bbc6c3f0" providerId="AD" clId="Web-{44C4FE15-342F-4E4C-83F3-834DB923CB7B}" dt="2021-10-09T15:42:53.810" v="520"/>
          <ac:spMkLst>
            <pc:docMk/>
            <pc:sldMk cId="4018542683" sldId="274"/>
            <ac:spMk id="15" creationId="{612349FF-7742-42ED-ADF3-238B5DDD176C}"/>
          </ac:spMkLst>
        </pc:spChg>
        <pc:spChg chg="add">
          <ac:chgData name="Tereza Cahová" userId="S::437181@muni.cz::74088e7b-39ee-4aaf-9bfe-d4e2bbc6c3f0" providerId="AD" clId="Web-{44C4FE15-342F-4E4C-83F3-834DB923CB7B}" dt="2021-10-09T15:42:53.810" v="520"/>
          <ac:spMkLst>
            <pc:docMk/>
            <pc:sldMk cId="4018542683" sldId="274"/>
            <ac:spMk id="24" creationId="{33E93247-6229-44AB-A550-739E971E690B}"/>
          </ac:spMkLst>
        </pc:spChg>
        <pc:spChg chg="add">
          <ac:chgData name="Tereza Cahová" userId="S::437181@muni.cz::74088e7b-39ee-4aaf-9bfe-d4e2bbc6c3f0" providerId="AD" clId="Web-{44C4FE15-342F-4E4C-83F3-834DB923CB7B}" dt="2021-10-09T15:42:53.810" v="520"/>
          <ac:spMkLst>
            <pc:docMk/>
            <pc:sldMk cId="4018542683" sldId="274"/>
            <ac:spMk id="26" creationId="{612349FF-7742-42ED-ADF3-238B5DDD176C}"/>
          </ac:spMkLst>
        </pc:spChg>
        <pc:picChg chg="add mod">
          <ac:chgData name="Tereza Cahová" userId="S::437181@muni.cz::74088e7b-39ee-4aaf-9bfe-d4e2bbc6c3f0" providerId="AD" clId="Web-{44C4FE15-342F-4E4C-83F3-834DB923CB7B}" dt="2021-10-09T15:41:57.653" v="502"/>
          <ac:picMkLst>
            <pc:docMk/>
            <pc:sldMk cId="4018542683" sldId="274"/>
            <ac:picMk id="4" creationId="{858D7C41-8AAF-4260-B842-F4F6B65C8041}"/>
          </ac:picMkLst>
        </pc:picChg>
        <pc:cxnChg chg="add del">
          <ac:chgData name="Tereza Cahová" userId="S::437181@muni.cz::74088e7b-39ee-4aaf-9bfe-d4e2bbc6c3f0" providerId="AD" clId="Web-{44C4FE15-342F-4E4C-83F3-834DB923CB7B}" dt="2021-10-09T15:42:53.810" v="520"/>
          <ac:cxnSpMkLst>
            <pc:docMk/>
            <pc:sldMk cId="4018542683" sldId="274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42:53.810" v="520"/>
          <ac:cxnSpMkLst>
            <pc:docMk/>
            <pc:sldMk cId="4018542683" sldId="274"/>
            <ac:cxnSpMk id="11" creationId="{085AA86F-6A4D-4BCB-A045-D992CDC2959B}"/>
          </ac:cxnSpMkLst>
        </pc:cxnChg>
        <pc:cxnChg chg="add">
          <ac:chgData name="Tereza Cahová" userId="S::437181@muni.cz::74088e7b-39ee-4aaf-9bfe-d4e2bbc6c3f0" providerId="AD" clId="Web-{44C4FE15-342F-4E4C-83F3-834DB923CB7B}" dt="2021-10-09T15:42:53.810" v="520"/>
          <ac:cxnSpMkLst>
            <pc:docMk/>
            <pc:sldMk cId="4018542683" sldId="274"/>
            <ac:cxnSpMk id="20" creationId="{F64F9B95-9045-48D2-B9F3-2927E98F54AA}"/>
          </ac:cxnSpMkLst>
        </pc:cxnChg>
        <pc:cxnChg chg="add">
          <ac:chgData name="Tereza Cahová" userId="S::437181@muni.cz::74088e7b-39ee-4aaf-9bfe-d4e2bbc6c3f0" providerId="AD" clId="Web-{44C4FE15-342F-4E4C-83F3-834DB923CB7B}" dt="2021-10-09T15:42:53.810" v="520"/>
          <ac:cxnSpMkLst>
            <pc:docMk/>
            <pc:sldMk cId="4018542683" sldId="274"/>
            <ac:cxnSpMk id="22" creationId="{085AA86F-6A4D-4BCB-A045-D992CDC2959B}"/>
          </ac:cxnSpMkLst>
        </pc:cxnChg>
      </pc:sldChg>
      <pc:sldChg chg="addSp delSp modSp new mod setBg modNotes">
        <pc:chgData name="Tereza Cahová" userId="S::437181@muni.cz::74088e7b-39ee-4aaf-9bfe-d4e2bbc6c3f0" providerId="AD" clId="Web-{44C4FE15-342F-4E4C-83F3-834DB923CB7B}" dt="2021-10-09T15:45:50.627" v="544"/>
        <pc:sldMkLst>
          <pc:docMk/>
          <pc:sldMk cId="222604218" sldId="275"/>
        </pc:sldMkLst>
        <pc:spChg chg="mod ord">
          <ac:chgData name="Tereza Cahová" userId="S::437181@muni.cz::74088e7b-39ee-4aaf-9bfe-d4e2bbc6c3f0" providerId="AD" clId="Web-{44C4FE15-342F-4E4C-83F3-834DB923CB7B}" dt="2021-10-09T15:45:39.486" v="543" actId="20577"/>
          <ac:spMkLst>
            <pc:docMk/>
            <pc:sldMk cId="222604218" sldId="275"/>
            <ac:spMk id="2" creationId="{F5F7AC17-B4AA-4C36-9FBC-4787C6CC4DD0}"/>
          </ac:spMkLst>
        </pc:spChg>
        <pc:spChg chg="del">
          <ac:chgData name="Tereza Cahová" userId="S::437181@muni.cz::74088e7b-39ee-4aaf-9bfe-d4e2bbc6c3f0" providerId="AD" clId="Web-{44C4FE15-342F-4E4C-83F3-834DB923CB7B}" dt="2021-10-09T15:43:11.358" v="522"/>
          <ac:spMkLst>
            <pc:docMk/>
            <pc:sldMk cId="222604218" sldId="275"/>
            <ac:spMk id="3" creationId="{70DB87DD-E5CF-45AE-946D-B1966AD82C3F}"/>
          </ac:spMkLst>
        </pc:spChg>
        <pc:spChg chg="add del">
          <ac:chgData name="Tereza Cahová" userId="S::437181@muni.cz::74088e7b-39ee-4aaf-9bfe-d4e2bbc6c3f0" providerId="AD" clId="Web-{44C4FE15-342F-4E4C-83F3-834DB923CB7B}" dt="2021-10-09T15:44:08.093" v="527"/>
          <ac:spMkLst>
            <pc:docMk/>
            <pc:sldMk cId="222604218" sldId="275"/>
            <ac:spMk id="8" creationId="{33E93247-6229-44AB-A550-739E971E690B}"/>
          </ac:spMkLst>
        </pc:spChg>
        <pc:spChg chg="add del">
          <ac:chgData name="Tereza Cahová" userId="S::437181@muni.cz::74088e7b-39ee-4aaf-9bfe-d4e2bbc6c3f0" providerId="AD" clId="Web-{44C4FE15-342F-4E4C-83F3-834DB923CB7B}" dt="2021-10-09T15:44:08.093" v="527"/>
          <ac:spMkLst>
            <pc:docMk/>
            <pc:sldMk cId="222604218" sldId="275"/>
            <ac:spMk id="10" creationId="{6BB6B482-ACCA-4938-8AEA-49D525C17221}"/>
          </ac:spMkLst>
        </pc:spChg>
        <pc:spChg chg="add del">
          <ac:chgData name="Tereza Cahová" userId="S::437181@muni.cz::74088e7b-39ee-4aaf-9bfe-d4e2bbc6c3f0" providerId="AD" clId="Web-{44C4FE15-342F-4E4C-83F3-834DB923CB7B}" dt="2021-10-09T15:44:08.093" v="527"/>
          <ac:spMkLst>
            <pc:docMk/>
            <pc:sldMk cId="222604218" sldId="275"/>
            <ac:spMk id="12" creationId="{612349FF-7742-42ED-ADF3-238B5DDD176C}"/>
          </ac:spMkLst>
        </pc:spChg>
        <pc:spChg chg="add del">
          <ac:chgData name="Tereza Cahová" userId="S::437181@muni.cz::74088e7b-39ee-4aaf-9bfe-d4e2bbc6c3f0" providerId="AD" clId="Web-{44C4FE15-342F-4E4C-83F3-834DB923CB7B}" dt="2021-10-09T15:43:41.983" v="525"/>
          <ac:spMkLst>
            <pc:docMk/>
            <pc:sldMk cId="222604218" sldId="275"/>
            <ac:spMk id="13" creationId="{33E93247-6229-44AB-A550-739E971E690B}"/>
          </ac:spMkLst>
        </pc:spChg>
        <pc:spChg chg="add del">
          <ac:chgData name="Tereza Cahová" userId="S::437181@muni.cz::74088e7b-39ee-4aaf-9bfe-d4e2bbc6c3f0" providerId="AD" clId="Web-{44C4FE15-342F-4E4C-83F3-834DB923CB7B}" dt="2021-10-09T15:43:41.983" v="525"/>
          <ac:spMkLst>
            <pc:docMk/>
            <pc:sldMk cId="222604218" sldId="275"/>
            <ac:spMk id="15" creationId="{BC30665E-D592-446F-98EB-15F172A22697}"/>
          </ac:spMkLst>
        </pc:spChg>
        <pc:spChg chg="add">
          <ac:chgData name="Tereza Cahová" userId="S::437181@muni.cz::74088e7b-39ee-4aaf-9bfe-d4e2bbc6c3f0" providerId="AD" clId="Web-{44C4FE15-342F-4E4C-83F3-834DB923CB7B}" dt="2021-10-09T15:45:09.454" v="534"/>
          <ac:spMkLst>
            <pc:docMk/>
            <pc:sldMk cId="222604218" sldId="275"/>
            <ac:spMk id="23" creationId="{97215483-AD0C-4E00-BF87-04C4DA6ACE3A}"/>
          </ac:spMkLst>
        </pc:spChg>
        <pc:picChg chg="add del mod">
          <ac:chgData name="Tereza Cahová" userId="S::437181@muni.cz::74088e7b-39ee-4aaf-9bfe-d4e2bbc6c3f0" providerId="AD" clId="Web-{44C4FE15-342F-4E4C-83F3-834DB923CB7B}" dt="2021-10-09T15:44:11.453" v="529"/>
          <ac:picMkLst>
            <pc:docMk/>
            <pc:sldMk cId="222604218" sldId="275"/>
            <ac:picMk id="4" creationId="{D897F0F1-4EEA-4CC2-A536-876749EB5975}"/>
          </ac:picMkLst>
        </pc:picChg>
        <pc:picChg chg="add mod ord">
          <ac:chgData name="Tereza Cahová" userId="S::437181@muni.cz::74088e7b-39ee-4aaf-9bfe-d4e2bbc6c3f0" providerId="AD" clId="Web-{44C4FE15-342F-4E4C-83F3-834DB923CB7B}" dt="2021-10-09T15:45:09.454" v="534"/>
          <ac:picMkLst>
            <pc:docMk/>
            <pc:sldMk cId="222604218" sldId="275"/>
            <ac:picMk id="5" creationId="{55F2AF1C-0000-4A97-B8E5-81D73295A159}"/>
          </ac:picMkLst>
        </pc:picChg>
        <pc:picChg chg="add mod">
          <ac:chgData name="Tereza Cahová" userId="S::437181@muni.cz::74088e7b-39ee-4aaf-9bfe-d4e2bbc6c3f0" providerId="AD" clId="Web-{44C4FE15-342F-4E4C-83F3-834DB923CB7B}" dt="2021-10-09T15:45:09.454" v="534"/>
          <ac:picMkLst>
            <pc:docMk/>
            <pc:sldMk cId="222604218" sldId="275"/>
            <ac:picMk id="14" creationId="{6901C818-A243-465A-8CE1-0D04215BC8F9}"/>
          </ac:picMkLst>
        </pc:picChg>
        <pc:cxnChg chg="add del">
          <ac:chgData name="Tereza Cahová" userId="S::437181@muni.cz::74088e7b-39ee-4aaf-9bfe-d4e2bbc6c3f0" providerId="AD" clId="Web-{44C4FE15-342F-4E4C-83F3-834DB923CB7B}" dt="2021-10-09T15:44:08.093" v="527"/>
          <ac:cxnSpMkLst>
            <pc:docMk/>
            <pc:sldMk cId="222604218" sldId="275"/>
            <ac:cxnSpMk id="6" creationId="{F64F9B95-9045-48D2-B9F3-2927E98F54AA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44:08.093" v="527"/>
          <ac:cxnSpMkLst>
            <pc:docMk/>
            <pc:sldMk cId="222604218" sldId="275"/>
            <ac:cxnSpMk id="7" creationId="{085AA86F-6A4D-4BCB-A045-D992CDC2959B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43:41.983" v="525"/>
          <ac:cxnSpMkLst>
            <pc:docMk/>
            <pc:sldMk cId="222604218" sldId="275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43:41.983" v="525"/>
          <ac:cxnSpMkLst>
            <pc:docMk/>
            <pc:sldMk cId="222604218" sldId="275"/>
            <ac:cxnSpMk id="11" creationId="{085AA86F-6A4D-4BCB-A045-D992CDC2959B}"/>
          </ac:cxnSpMkLst>
        </pc:cxnChg>
        <pc:cxnChg chg="add">
          <ac:chgData name="Tereza Cahová" userId="S::437181@muni.cz::74088e7b-39ee-4aaf-9bfe-d4e2bbc6c3f0" providerId="AD" clId="Web-{44C4FE15-342F-4E4C-83F3-834DB923CB7B}" dt="2021-10-09T15:45:09.454" v="534"/>
          <ac:cxnSpMkLst>
            <pc:docMk/>
            <pc:sldMk cId="222604218" sldId="275"/>
            <ac:cxnSpMk id="16" creationId="{F64F9B95-9045-48D2-B9F3-2927E98F54AA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43:41.983" v="525"/>
          <ac:cxnSpMkLst>
            <pc:docMk/>
            <pc:sldMk cId="222604218" sldId="275"/>
            <ac:cxnSpMk id="17" creationId="{EE2E603F-4A95-4FE8-BB06-211DFD75DBEF}"/>
          </ac:cxnSpMkLst>
        </pc:cxnChg>
        <pc:cxnChg chg="add">
          <ac:chgData name="Tereza Cahová" userId="S::437181@muni.cz::74088e7b-39ee-4aaf-9bfe-d4e2bbc6c3f0" providerId="AD" clId="Web-{44C4FE15-342F-4E4C-83F3-834DB923CB7B}" dt="2021-10-09T15:45:09.454" v="534"/>
          <ac:cxnSpMkLst>
            <pc:docMk/>
            <pc:sldMk cId="222604218" sldId="275"/>
            <ac:cxnSpMk id="18" creationId="{085AA86F-6A4D-4BCB-A045-D992CDC2959B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44:08.093" v="527"/>
          <ac:cxnSpMkLst>
            <pc:docMk/>
            <pc:sldMk cId="222604218" sldId="275"/>
            <ac:cxnSpMk id="19" creationId="{EE2E603F-4A95-4FE8-BB06-211DFD75DBEF}"/>
          </ac:cxnSpMkLst>
        </pc:cxnChg>
        <pc:cxnChg chg="add del">
          <ac:chgData name="Tereza Cahová" userId="S::437181@muni.cz::74088e7b-39ee-4aaf-9bfe-d4e2bbc6c3f0" providerId="AD" clId="Web-{44C4FE15-342F-4E4C-83F3-834DB923CB7B}" dt="2021-10-09T15:44:08.093" v="527"/>
          <ac:cxnSpMkLst>
            <pc:docMk/>
            <pc:sldMk cId="222604218" sldId="275"/>
            <ac:cxnSpMk id="21" creationId="{2CF06E40-3ECB-4820-95B5-8A70B07D4B47}"/>
          </ac:cxnSpMkLst>
        </pc:cxnChg>
        <pc:cxnChg chg="add">
          <ac:chgData name="Tereza Cahová" userId="S::437181@muni.cz::74088e7b-39ee-4aaf-9bfe-d4e2bbc6c3f0" providerId="AD" clId="Web-{44C4FE15-342F-4E4C-83F3-834DB923CB7B}" dt="2021-10-09T15:45:09.454" v="534"/>
          <ac:cxnSpMkLst>
            <pc:docMk/>
            <pc:sldMk cId="222604218" sldId="275"/>
            <ac:cxnSpMk id="25" creationId="{87F9F470-C7B7-4B96-90CD-6D53EA02006D}"/>
          </ac:cxnSpMkLst>
        </pc:cxnChg>
      </pc:sldChg>
      <pc:sldChg chg="addSp delSp modSp new mod setBg modNotes">
        <pc:chgData name="Tereza Cahová" userId="S::437181@muni.cz::74088e7b-39ee-4aaf-9bfe-d4e2bbc6c3f0" providerId="AD" clId="Web-{44C4FE15-342F-4E4C-83F3-834DB923CB7B}" dt="2021-10-09T15:49:05.381" v="594"/>
        <pc:sldMkLst>
          <pc:docMk/>
          <pc:sldMk cId="1900626931" sldId="276"/>
        </pc:sldMkLst>
        <pc:spChg chg="mod">
          <ac:chgData name="Tereza Cahová" userId="S::437181@muni.cz::74088e7b-39ee-4aaf-9bfe-d4e2bbc6c3f0" providerId="AD" clId="Web-{44C4FE15-342F-4E4C-83F3-834DB923CB7B}" dt="2021-10-09T15:46:49.394" v="558" actId="20577"/>
          <ac:spMkLst>
            <pc:docMk/>
            <pc:sldMk cId="1900626931" sldId="276"/>
            <ac:spMk id="2" creationId="{AD3FCFE5-3EE0-410F-9D6A-B3970D323FFE}"/>
          </ac:spMkLst>
        </pc:spChg>
        <pc:spChg chg="del">
          <ac:chgData name="Tereza Cahová" userId="S::437181@muni.cz::74088e7b-39ee-4aaf-9bfe-d4e2bbc6c3f0" providerId="AD" clId="Web-{44C4FE15-342F-4E4C-83F3-834DB923CB7B}" dt="2021-10-09T15:46:12.549" v="546"/>
          <ac:spMkLst>
            <pc:docMk/>
            <pc:sldMk cId="1900626931" sldId="276"/>
            <ac:spMk id="3" creationId="{FE190AB6-CC7B-4211-B7DA-1537973064E1}"/>
          </ac:spMkLst>
        </pc:spChg>
        <pc:spChg chg="add">
          <ac:chgData name="Tereza Cahová" userId="S::437181@muni.cz::74088e7b-39ee-4aaf-9bfe-d4e2bbc6c3f0" providerId="AD" clId="Web-{44C4FE15-342F-4E4C-83F3-834DB923CB7B}" dt="2021-10-09T15:46:36.894" v="550"/>
          <ac:spMkLst>
            <pc:docMk/>
            <pc:sldMk cId="1900626931" sldId="276"/>
            <ac:spMk id="14" creationId="{97215483-AD0C-4E00-BF87-04C4DA6ACE3A}"/>
          </ac:spMkLst>
        </pc:spChg>
        <pc:picChg chg="add mod ord">
          <ac:chgData name="Tereza Cahová" userId="S::437181@muni.cz::74088e7b-39ee-4aaf-9bfe-d4e2bbc6c3f0" providerId="AD" clId="Web-{44C4FE15-342F-4E4C-83F3-834DB923CB7B}" dt="2021-10-09T15:46:36.894" v="550"/>
          <ac:picMkLst>
            <pc:docMk/>
            <pc:sldMk cId="1900626931" sldId="276"/>
            <ac:picMk id="4" creationId="{D561EA8D-FB33-457F-9BA1-DB77C7F70D5A}"/>
          </ac:picMkLst>
        </pc:picChg>
        <pc:picChg chg="add mod">
          <ac:chgData name="Tereza Cahová" userId="S::437181@muni.cz::74088e7b-39ee-4aaf-9bfe-d4e2bbc6c3f0" providerId="AD" clId="Web-{44C4FE15-342F-4E4C-83F3-834DB923CB7B}" dt="2021-10-09T15:46:36.894" v="550"/>
          <ac:picMkLst>
            <pc:docMk/>
            <pc:sldMk cId="1900626931" sldId="276"/>
            <ac:picMk id="5" creationId="{75C8FDAB-635C-4A09-9A33-5149F7E3124D}"/>
          </ac:picMkLst>
        </pc:picChg>
        <pc:cxnChg chg="add">
          <ac:chgData name="Tereza Cahová" userId="S::437181@muni.cz::74088e7b-39ee-4aaf-9bfe-d4e2bbc6c3f0" providerId="AD" clId="Web-{44C4FE15-342F-4E4C-83F3-834DB923CB7B}" dt="2021-10-09T15:46:36.894" v="550"/>
          <ac:cxnSpMkLst>
            <pc:docMk/>
            <pc:sldMk cId="1900626931" sldId="276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44C4FE15-342F-4E4C-83F3-834DB923CB7B}" dt="2021-10-09T15:46:36.894" v="550"/>
          <ac:cxnSpMkLst>
            <pc:docMk/>
            <pc:sldMk cId="1900626931" sldId="276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44C4FE15-342F-4E4C-83F3-834DB923CB7B}" dt="2021-10-09T15:46:36.894" v="550"/>
          <ac:cxnSpMkLst>
            <pc:docMk/>
            <pc:sldMk cId="1900626931" sldId="276"/>
            <ac:cxnSpMk id="16" creationId="{87F9F470-C7B7-4B96-90CD-6D53EA02006D}"/>
          </ac:cxnSpMkLst>
        </pc:cxnChg>
      </pc:sldChg>
      <pc:sldChg chg="addSp delSp modSp new mod setBg">
        <pc:chgData name="Tereza Cahová" userId="S::437181@muni.cz::74088e7b-39ee-4aaf-9bfe-d4e2bbc6c3f0" providerId="AD" clId="Web-{44C4FE15-342F-4E4C-83F3-834DB923CB7B}" dt="2021-10-09T15:48:02.067" v="572" actId="20577"/>
        <pc:sldMkLst>
          <pc:docMk/>
          <pc:sldMk cId="1438062572" sldId="277"/>
        </pc:sldMkLst>
        <pc:spChg chg="mod">
          <ac:chgData name="Tereza Cahová" userId="S::437181@muni.cz::74088e7b-39ee-4aaf-9bfe-d4e2bbc6c3f0" providerId="AD" clId="Web-{44C4FE15-342F-4E4C-83F3-834DB923CB7B}" dt="2021-10-09T15:48:02.067" v="572" actId="20577"/>
          <ac:spMkLst>
            <pc:docMk/>
            <pc:sldMk cId="1438062572" sldId="277"/>
            <ac:spMk id="2" creationId="{AD335D7A-7986-4BE2-A46C-7857D8C37C0A}"/>
          </ac:spMkLst>
        </pc:spChg>
        <pc:spChg chg="del">
          <ac:chgData name="Tereza Cahová" userId="S::437181@muni.cz::74088e7b-39ee-4aaf-9bfe-d4e2bbc6c3f0" providerId="AD" clId="Web-{44C4FE15-342F-4E4C-83F3-834DB923CB7B}" dt="2021-10-09T15:47:02.660" v="560"/>
          <ac:spMkLst>
            <pc:docMk/>
            <pc:sldMk cId="1438062572" sldId="277"/>
            <ac:spMk id="3" creationId="{232C11AF-63A1-49FB-8BA5-1D64943D9A24}"/>
          </ac:spMkLst>
        </pc:spChg>
        <pc:spChg chg="add">
          <ac:chgData name="Tereza Cahová" userId="S::437181@muni.cz::74088e7b-39ee-4aaf-9bfe-d4e2bbc6c3f0" providerId="AD" clId="Web-{44C4FE15-342F-4E4C-83F3-834DB923CB7B}" dt="2021-10-09T15:47:18.316" v="564"/>
          <ac:spMkLst>
            <pc:docMk/>
            <pc:sldMk cId="1438062572" sldId="277"/>
            <ac:spMk id="14" creationId="{97215483-AD0C-4E00-BF87-04C4DA6ACE3A}"/>
          </ac:spMkLst>
        </pc:spChg>
        <pc:picChg chg="add mod">
          <ac:chgData name="Tereza Cahová" userId="S::437181@muni.cz::74088e7b-39ee-4aaf-9bfe-d4e2bbc6c3f0" providerId="AD" clId="Web-{44C4FE15-342F-4E4C-83F3-834DB923CB7B}" dt="2021-10-09T15:47:18.316" v="564"/>
          <ac:picMkLst>
            <pc:docMk/>
            <pc:sldMk cId="1438062572" sldId="277"/>
            <ac:picMk id="4" creationId="{B5EF3381-57AD-4A51-9D2D-2ADE30610296}"/>
          </ac:picMkLst>
        </pc:picChg>
        <pc:picChg chg="add mod modCrop">
          <ac:chgData name="Tereza Cahová" userId="S::437181@muni.cz::74088e7b-39ee-4aaf-9bfe-d4e2bbc6c3f0" providerId="AD" clId="Web-{44C4FE15-342F-4E4C-83F3-834DB923CB7B}" dt="2021-10-09T15:47:37.254" v="566"/>
          <ac:picMkLst>
            <pc:docMk/>
            <pc:sldMk cId="1438062572" sldId="277"/>
            <ac:picMk id="5" creationId="{C191766B-1CE9-421A-8587-25B1F50E5F51}"/>
          </ac:picMkLst>
        </pc:picChg>
        <pc:cxnChg chg="add">
          <ac:chgData name="Tereza Cahová" userId="S::437181@muni.cz::74088e7b-39ee-4aaf-9bfe-d4e2bbc6c3f0" providerId="AD" clId="Web-{44C4FE15-342F-4E4C-83F3-834DB923CB7B}" dt="2021-10-09T15:47:18.316" v="564"/>
          <ac:cxnSpMkLst>
            <pc:docMk/>
            <pc:sldMk cId="1438062572" sldId="277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44C4FE15-342F-4E4C-83F3-834DB923CB7B}" dt="2021-10-09T15:47:18.316" v="564"/>
          <ac:cxnSpMkLst>
            <pc:docMk/>
            <pc:sldMk cId="1438062572" sldId="277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44C4FE15-342F-4E4C-83F3-834DB923CB7B}" dt="2021-10-09T15:47:18.316" v="564"/>
          <ac:cxnSpMkLst>
            <pc:docMk/>
            <pc:sldMk cId="1438062572" sldId="277"/>
            <ac:cxnSpMk id="16" creationId="{87F9F470-C7B7-4B96-90CD-6D53EA02006D}"/>
          </ac:cxnSpMkLst>
        </pc:cxnChg>
      </pc:sldChg>
      <pc:sldChg chg="addSp delSp modSp new mod ord setBg modNotes">
        <pc:chgData name="Tereza Cahová" userId="S::437181@muni.cz::74088e7b-39ee-4aaf-9bfe-d4e2bbc6c3f0" providerId="AD" clId="Web-{44C4FE15-342F-4E4C-83F3-834DB923CB7B}" dt="2021-10-09T15:49:41.445" v="602"/>
        <pc:sldMkLst>
          <pc:docMk/>
          <pc:sldMk cId="67279333" sldId="278"/>
        </pc:sldMkLst>
        <pc:spChg chg="mod">
          <ac:chgData name="Tereza Cahová" userId="S::437181@muni.cz::74088e7b-39ee-4aaf-9bfe-d4e2bbc6c3f0" providerId="AD" clId="Web-{44C4FE15-342F-4E4C-83F3-834DB923CB7B}" dt="2021-10-09T15:49:31.601" v="600" actId="20577"/>
          <ac:spMkLst>
            <pc:docMk/>
            <pc:sldMk cId="67279333" sldId="278"/>
            <ac:spMk id="2" creationId="{34F52B33-3A26-423D-B0DC-045EF8C6C95E}"/>
          </ac:spMkLst>
        </pc:spChg>
        <pc:spChg chg="del">
          <ac:chgData name="Tereza Cahová" userId="S::437181@muni.cz::74088e7b-39ee-4aaf-9bfe-d4e2bbc6c3f0" providerId="AD" clId="Web-{44C4FE15-342F-4E4C-83F3-834DB923CB7B}" dt="2021-10-09T15:48:16.943" v="574"/>
          <ac:spMkLst>
            <pc:docMk/>
            <pc:sldMk cId="67279333" sldId="278"/>
            <ac:spMk id="3" creationId="{BCB879B8-4C05-4B00-89FA-3BE850544762}"/>
          </ac:spMkLst>
        </pc:spChg>
        <pc:spChg chg="add">
          <ac:chgData name="Tereza Cahová" userId="S::437181@muni.cz::74088e7b-39ee-4aaf-9bfe-d4e2bbc6c3f0" providerId="AD" clId="Web-{44C4FE15-342F-4E4C-83F3-834DB923CB7B}" dt="2021-10-09T15:48:31.943" v="578"/>
          <ac:spMkLst>
            <pc:docMk/>
            <pc:sldMk cId="67279333" sldId="278"/>
            <ac:spMk id="14" creationId="{97215483-AD0C-4E00-BF87-04C4DA6ACE3A}"/>
          </ac:spMkLst>
        </pc:spChg>
        <pc:picChg chg="add mod ord">
          <ac:chgData name="Tereza Cahová" userId="S::437181@muni.cz::74088e7b-39ee-4aaf-9bfe-d4e2bbc6c3f0" providerId="AD" clId="Web-{44C4FE15-342F-4E4C-83F3-834DB923CB7B}" dt="2021-10-09T15:48:31.943" v="578"/>
          <ac:picMkLst>
            <pc:docMk/>
            <pc:sldMk cId="67279333" sldId="278"/>
            <ac:picMk id="4" creationId="{3E3E15A4-9506-401A-9E95-40A4F81B26FB}"/>
          </ac:picMkLst>
        </pc:picChg>
        <pc:picChg chg="add mod">
          <ac:chgData name="Tereza Cahová" userId="S::437181@muni.cz::74088e7b-39ee-4aaf-9bfe-d4e2bbc6c3f0" providerId="AD" clId="Web-{44C4FE15-342F-4E4C-83F3-834DB923CB7B}" dt="2021-10-09T15:48:31.943" v="578"/>
          <ac:picMkLst>
            <pc:docMk/>
            <pc:sldMk cId="67279333" sldId="278"/>
            <ac:picMk id="5" creationId="{4DF70FFA-DA1F-45A9-8AE0-1C9429A21BEF}"/>
          </ac:picMkLst>
        </pc:picChg>
        <pc:cxnChg chg="add">
          <ac:chgData name="Tereza Cahová" userId="S::437181@muni.cz::74088e7b-39ee-4aaf-9bfe-d4e2bbc6c3f0" providerId="AD" clId="Web-{44C4FE15-342F-4E4C-83F3-834DB923CB7B}" dt="2021-10-09T15:48:31.943" v="578"/>
          <ac:cxnSpMkLst>
            <pc:docMk/>
            <pc:sldMk cId="67279333" sldId="278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44C4FE15-342F-4E4C-83F3-834DB923CB7B}" dt="2021-10-09T15:48:31.943" v="578"/>
          <ac:cxnSpMkLst>
            <pc:docMk/>
            <pc:sldMk cId="67279333" sldId="278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44C4FE15-342F-4E4C-83F3-834DB923CB7B}" dt="2021-10-09T15:48:31.943" v="578"/>
          <ac:cxnSpMkLst>
            <pc:docMk/>
            <pc:sldMk cId="67279333" sldId="278"/>
            <ac:cxnSpMk id="16" creationId="{87F9F470-C7B7-4B96-90CD-6D53EA02006D}"/>
          </ac:cxnSpMkLst>
        </pc:cxnChg>
      </pc:sldChg>
      <pc:sldChg chg="addSp delSp modSp new mod setBg">
        <pc:chgData name="Tereza Cahová" userId="S::437181@muni.cz::74088e7b-39ee-4aaf-9bfe-d4e2bbc6c3f0" providerId="AD" clId="Web-{44C4FE15-342F-4E4C-83F3-834DB923CB7B}" dt="2021-10-09T15:50:07.122" v="616"/>
        <pc:sldMkLst>
          <pc:docMk/>
          <pc:sldMk cId="2995199682" sldId="279"/>
        </pc:sldMkLst>
        <pc:spChg chg="mod">
          <ac:chgData name="Tereza Cahová" userId="S::437181@muni.cz::74088e7b-39ee-4aaf-9bfe-d4e2bbc6c3f0" providerId="AD" clId="Web-{44C4FE15-342F-4E4C-83F3-834DB923CB7B}" dt="2021-10-09T15:50:07.122" v="616"/>
          <ac:spMkLst>
            <pc:docMk/>
            <pc:sldMk cId="2995199682" sldId="279"/>
            <ac:spMk id="2" creationId="{843DBDA7-2584-4B04-99A7-E952B8B5E2DD}"/>
          </ac:spMkLst>
        </pc:spChg>
        <pc:spChg chg="del">
          <ac:chgData name="Tereza Cahová" userId="S::437181@muni.cz::74088e7b-39ee-4aaf-9bfe-d4e2bbc6c3f0" providerId="AD" clId="Web-{44C4FE15-342F-4E4C-83F3-834DB923CB7B}" dt="2021-10-09T15:49:51.945" v="604"/>
          <ac:spMkLst>
            <pc:docMk/>
            <pc:sldMk cId="2995199682" sldId="279"/>
            <ac:spMk id="3" creationId="{C8B5B888-3854-4D97-9495-85BD6F281F4B}"/>
          </ac:spMkLst>
        </pc:spChg>
        <pc:spChg chg="add">
          <ac:chgData name="Tereza Cahová" userId="S::437181@muni.cz::74088e7b-39ee-4aaf-9bfe-d4e2bbc6c3f0" providerId="AD" clId="Web-{44C4FE15-342F-4E4C-83F3-834DB923CB7B}" dt="2021-10-09T15:50:07.122" v="616"/>
          <ac:spMkLst>
            <pc:docMk/>
            <pc:sldMk cId="2995199682" sldId="279"/>
            <ac:spMk id="11" creationId="{DEF92653-5D6D-47E6-8744-0DAF76E049C4}"/>
          </ac:spMkLst>
        </pc:spChg>
        <pc:cxnChg chg="add">
          <ac:chgData name="Tereza Cahová" userId="S::437181@muni.cz::74088e7b-39ee-4aaf-9bfe-d4e2bbc6c3f0" providerId="AD" clId="Web-{44C4FE15-342F-4E4C-83F3-834DB923CB7B}" dt="2021-10-09T15:50:07.122" v="616"/>
          <ac:cxnSpMkLst>
            <pc:docMk/>
            <pc:sldMk cId="2995199682" sldId="279"/>
            <ac:cxnSpMk id="7" creationId="{F64F9B95-9045-48D2-B9F3-2927E98F54AA}"/>
          </ac:cxnSpMkLst>
        </pc:cxnChg>
        <pc:cxnChg chg="add">
          <ac:chgData name="Tereza Cahová" userId="S::437181@muni.cz::74088e7b-39ee-4aaf-9bfe-d4e2bbc6c3f0" providerId="AD" clId="Web-{44C4FE15-342F-4E4C-83F3-834DB923CB7B}" dt="2021-10-09T15:50:07.122" v="616"/>
          <ac:cxnSpMkLst>
            <pc:docMk/>
            <pc:sldMk cId="2995199682" sldId="279"/>
            <ac:cxnSpMk id="9" creationId="{085AA86F-6A4D-4BCB-A045-D992CDC2959B}"/>
          </ac:cxnSpMkLst>
        </pc:cxnChg>
        <pc:cxnChg chg="add">
          <ac:chgData name="Tereza Cahová" userId="S::437181@muni.cz::74088e7b-39ee-4aaf-9bfe-d4e2bbc6c3f0" providerId="AD" clId="Web-{44C4FE15-342F-4E4C-83F3-834DB923CB7B}" dt="2021-10-09T15:50:07.122" v="616"/>
          <ac:cxnSpMkLst>
            <pc:docMk/>
            <pc:sldMk cId="2995199682" sldId="279"/>
            <ac:cxnSpMk id="13" creationId="{9CA98CE3-81A7-4FFE-A047-9AA65998D877}"/>
          </ac:cxnSpMkLst>
        </pc:cxnChg>
      </pc:sldChg>
      <pc:sldChg chg="new del">
        <pc:chgData name="Tereza Cahová" userId="S::437181@muni.cz::74088e7b-39ee-4aaf-9bfe-d4e2bbc6c3f0" providerId="AD" clId="Web-{44C4FE15-342F-4E4C-83F3-834DB923CB7B}" dt="2021-10-09T15:50:40.482" v="618"/>
        <pc:sldMkLst>
          <pc:docMk/>
          <pc:sldMk cId="552703396" sldId="280"/>
        </pc:sldMkLst>
      </pc:sldChg>
      <pc:sldChg chg="addSp delSp modSp add replId">
        <pc:chgData name="Tereza Cahová" userId="S::437181@muni.cz::74088e7b-39ee-4aaf-9bfe-d4e2bbc6c3f0" providerId="AD" clId="Web-{44C4FE15-342F-4E4C-83F3-834DB923CB7B}" dt="2021-10-09T15:51:47.015" v="640" actId="1076"/>
        <pc:sldMkLst>
          <pc:docMk/>
          <pc:sldMk cId="2730458260" sldId="280"/>
        </pc:sldMkLst>
        <pc:spChg chg="mod">
          <ac:chgData name="Tereza Cahová" userId="S::437181@muni.cz::74088e7b-39ee-4aaf-9bfe-d4e2bbc6c3f0" providerId="AD" clId="Web-{44C4FE15-342F-4E4C-83F3-834DB923CB7B}" dt="2021-10-09T15:51:29.561" v="635" actId="1076"/>
          <ac:spMkLst>
            <pc:docMk/>
            <pc:sldMk cId="2730458260" sldId="280"/>
            <ac:spMk id="17" creationId="{CA064D6D-ECB0-4709-8E39-38F426A03368}"/>
          </ac:spMkLst>
        </pc:spChg>
        <pc:spChg chg="mod">
          <ac:chgData name="Tereza Cahová" userId="S::437181@muni.cz::74088e7b-39ee-4aaf-9bfe-d4e2bbc6c3f0" providerId="AD" clId="Web-{44C4FE15-342F-4E4C-83F3-834DB923CB7B}" dt="2021-10-09T15:51:42.608" v="639" actId="1076"/>
          <ac:spMkLst>
            <pc:docMk/>
            <pc:sldMk cId="2730458260" sldId="280"/>
            <ac:spMk id="18" creationId="{A2054FD8-160A-4607-9C62-E5D394F96BEF}"/>
          </ac:spMkLst>
        </pc:spChg>
        <pc:spChg chg="del">
          <ac:chgData name="Tereza Cahová" userId="S::437181@muni.cz::74088e7b-39ee-4aaf-9bfe-d4e2bbc6c3f0" providerId="AD" clId="Web-{44C4FE15-342F-4E4C-83F3-834DB923CB7B}" dt="2021-10-09T15:51:16.858" v="631"/>
          <ac:spMkLst>
            <pc:docMk/>
            <pc:sldMk cId="2730458260" sldId="280"/>
            <ac:spMk id="27" creationId="{41686658-4618-4219-8310-7BB89CD6BBB9}"/>
          </ac:spMkLst>
        </pc:spChg>
        <pc:spChg chg="del">
          <ac:chgData name="Tereza Cahová" userId="S::437181@muni.cz::74088e7b-39ee-4aaf-9bfe-d4e2bbc6c3f0" providerId="AD" clId="Web-{44C4FE15-342F-4E4C-83F3-834DB923CB7B}" dt="2021-10-09T15:51:18.873" v="632"/>
          <ac:spMkLst>
            <pc:docMk/>
            <pc:sldMk cId="2730458260" sldId="280"/>
            <ac:spMk id="29" creationId="{0FE131A6-DEBF-40C8-A3A3-9484B0CE2941}"/>
          </ac:spMkLst>
        </pc:spChg>
        <pc:spChg chg="add del">
          <ac:chgData name="Tereza Cahová" userId="S::437181@muni.cz::74088e7b-39ee-4aaf-9bfe-d4e2bbc6c3f0" providerId="AD" clId="Web-{44C4FE15-342F-4E4C-83F3-834DB923CB7B}" dt="2021-10-09T15:51:35.936" v="637"/>
          <ac:spMkLst>
            <pc:docMk/>
            <pc:sldMk cId="2730458260" sldId="280"/>
            <ac:spMk id="31" creationId="{6429F734-06E5-4867-A812-34C7ABAD30BC}"/>
          </ac:spMkLst>
        </pc:spChg>
        <pc:spChg chg="mod">
          <ac:chgData name="Tereza Cahová" userId="S::437181@muni.cz::74088e7b-39ee-4aaf-9bfe-d4e2bbc6c3f0" providerId="AD" clId="Web-{44C4FE15-342F-4E4C-83F3-834DB923CB7B}" dt="2021-10-09T15:51:47.015" v="640" actId="1076"/>
          <ac:spMkLst>
            <pc:docMk/>
            <pc:sldMk cId="2730458260" sldId="280"/>
            <ac:spMk id="32" creationId="{0021E86B-818A-41F8-896A-8096D2D6689B}"/>
          </ac:spMkLst>
        </pc:spChg>
      </pc:sldChg>
      <pc:sldChg chg="addSp delSp modSp add replId addAnim delAnim">
        <pc:chgData name="Tereza Cahová" userId="S::437181@muni.cz::74088e7b-39ee-4aaf-9bfe-d4e2bbc6c3f0" providerId="AD" clId="Web-{44C4FE15-342F-4E4C-83F3-834DB923CB7B}" dt="2021-10-09T15:51:16.702" v="630" actId="1076"/>
        <pc:sldMkLst>
          <pc:docMk/>
          <pc:sldMk cId="613733588" sldId="281"/>
        </pc:sldMkLst>
        <pc:spChg chg="add">
          <ac:chgData name="Tereza Cahová" userId="S::437181@muni.cz::74088e7b-39ee-4aaf-9bfe-d4e2bbc6c3f0" providerId="AD" clId="Web-{44C4FE15-342F-4E4C-83F3-834DB923CB7B}" dt="2021-10-09T15:51:04.811" v="626"/>
          <ac:spMkLst>
            <pc:docMk/>
            <pc:sldMk cId="613733588" sldId="281"/>
            <ac:spMk id="2" creationId="{C147DC56-4E04-4D43-AD2C-9835CDB21768}"/>
          </ac:spMkLst>
        </pc:spChg>
        <pc:spChg chg="add mod">
          <ac:chgData name="Tereza Cahová" userId="S::437181@muni.cz::74088e7b-39ee-4aaf-9bfe-d4e2bbc6c3f0" providerId="AD" clId="Web-{44C4FE15-342F-4E4C-83F3-834DB923CB7B}" dt="2021-10-09T15:51:16.702" v="630" actId="1076"/>
          <ac:spMkLst>
            <pc:docMk/>
            <pc:sldMk cId="613733588" sldId="281"/>
            <ac:spMk id="3" creationId="{C96151E0-8A32-4FFF-B99F-94457EC130A8}"/>
          </ac:spMkLst>
        </pc:spChg>
        <pc:spChg chg="del">
          <ac:chgData name="Tereza Cahová" userId="S::437181@muni.cz::74088e7b-39ee-4aaf-9bfe-d4e2bbc6c3f0" providerId="AD" clId="Web-{44C4FE15-342F-4E4C-83F3-834DB923CB7B}" dt="2021-10-09T15:50:57.748" v="624"/>
          <ac:spMkLst>
            <pc:docMk/>
            <pc:sldMk cId="613733588" sldId="281"/>
            <ac:spMk id="5" creationId="{DB6A0816-C153-4199-95C2-BB6004CBC418}"/>
          </ac:spMkLst>
        </pc:spChg>
        <pc:spChg chg="mod">
          <ac:chgData name="Tereza Cahová" userId="S::437181@muni.cz::74088e7b-39ee-4aaf-9bfe-d4e2bbc6c3f0" providerId="AD" clId="Web-{44C4FE15-342F-4E4C-83F3-834DB923CB7B}" dt="2021-10-09T15:51:08.920" v="628" actId="14100"/>
          <ac:spMkLst>
            <pc:docMk/>
            <pc:sldMk cId="613733588" sldId="281"/>
            <ac:spMk id="12" creationId="{42B33F8F-8695-4B2E-A194-4E36C4B155F1}"/>
          </ac:spMkLst>
        </pc:spChg>
        <pc:spChg chg="del">
          <ac:chgData name="Tereza Cahová" userId="S::437181@muni.cz::74088e7b-39ee-4aaf-9bfe-d4e2bbc6c3f0" providerId="AD" clId="Web-{44C4FE15-342F-4E4C-83F3-834DB923CB7B}" dt="2021-10-09T15:50:59.451" v="625"/>
          <ac:spMkLst>
            <pc:docMk/>
            <pc:sldMk cId="613733588" sldId="281"/>
            <ac:spMk id="19" creationId="{95255C71-68BC-420E-B6BC-AC6EBEEAE5E4}"/>
          </ac:spMkLst>
        </pc:spChg>
      </pc:sldChg>
      <pc:sldChg chg="delSp add replId delAnim">
        <pc:chgData name="Tereza Cahová" userId="S::437181@muni.cz::74088e7b-39ee-4aaf-9bfe-d4e2bbc6c3f0" providerId="AD" clId="Web-{44C4FE15-342F-4E4C-83F3-834DB923CB7B}" dt="2021-10-09T15:50:53.404" v="623"/>
        <pc:sldMkLst>
          <pc:docMk/>
          <pc:sldMk cId="4016343073" sldId="282"/>
        </pc:sldMkLst>
        <pc:spChg chg="del">
          <ac:chgData name="Tereza Cahová" userId="S::437181@muni.cz::74088e7b-39ee-4aaf-9bfe-d4e2bbc6c3f0" providerId="AD" clId="Web-{44C4FE15-342F-4E4C-83F3-834DB923CB7B}" dt="2021-10-09T15:50:53.404" v="623"/>
          <ac:spMkLst>
            <pc:docMk/>
            <pc:sldMk cId="4016343073" sldId="282"/>
            <ac:spMk id="8" creationId="{77285F16-9D36-4B33-86F2-49261846A062}"/>
          </ac:spMkLst>
        </pc:spChg>
        <pc:spChg chg="del">
          <ac:chgData name="Tereza Cahová" userId="S::437181@muni.cz::74088e7b-39ee-4aaf-9bfe-d4e2bbc6c3f0" providerId="AD" clId="Web-{44C4FE15-342F-4E4C-83F3-834DB923CB7B}" dt="2021-10-09T15:50:52.451" v="622"/>
          <ac:spMkLst>
            <pc:docMk/>
            <pc:sldMk cId="4016343073" sldId="282"/>
            <ac:spMk id="13" creationId="{03094899-99F9-453F-86DF-558D01944C16}"/>
          </ac:spMkLst>
        </pc:spChg>
      </pc:sldChg>
      <pc:sldChg chg="new">
        <pc:chgData name="Tereza Cahová" userId="S::437181@muni.cz::74088e7b-39ee-4aaf-9bfe-d4e2bbc6c3f0" providerId="AD" clId="Web-{44C4FE15-342F-4E4C-83F3-834DB923CB7B}" dt="2021-10-09T15:51:50.077" v="641"/>
        <pc:sldMkLst>
          <pc:docMk/>
          <pc:sldMk cId="561874813" sldId="283"/>
        </pc:sldMkLst>
      </pc:sldChg>
    </pc:docChg>
  </pc:docChgLst>
  <pc:docChgLst>
    <pc:chgData name="Tereza Cahová" userId="S::437181@muni.cz::74088e7b-39ee-4aaf-9bfe-d4e2bbc6c3f0" providerId="AD" clId="Web-{58BA2699-5DF4-B541-ED0A-6511177CEFD6}"/>
    <pc:docChg chg="addSld modSld sldOrd">
      <pc:chgData name="Tereza Cahová" userId="S::437181@muni.cz::74088e7b-39ee-4aaf-9bfe-d4e2bbc6c3f0" providerId="AD" clId="Web-{58BA2699-5DF4-B541-ED0A-6511177CEFD6}" dt="2021-10-10T21:59:08.544" v="1021"/>
      <pc:docMkLst>
        <pc:docMk/>
      </pc:docMkLst>
      <pc:sldChg chg="modSp">
        <pc:chgData name="Tereza Cahová" userId="S::437181@muni.cz::74088e7b-39ee-4aaf-9bfe-d4e2bbc6c3f0" providerId="AD" clId="Web-{58BA2699-5DF4-B541-ED0A-6511177CEFD6}" dt="2021-10-10T18:15:54.387" v="35" actId="20577"/>
        <pc:sldMkLst>
          <pc:docMk/>
          <pc:sldMk cId="561874813" sldId="283"/>
        </pc:sldMkLst>
        <pc:spChg chg="mod">
          <ac:chgData name="Tereza Cahová" userId="S::437181@muni.cz::74088e7b-39ee-4aaf-9bfe-d4e2bbc6c3f0" providerId="AD" clId="Web-{58BA2699-5DF4-B541-ED0A-6511177CEFD6}" dt="2021-10-10T18:05:52.184" v="20" actId="20577"/>
          <ac:spMkLst>
            <pc:docMk/>
            <pc:sldMk cId="561874813" sldId="283"/>
            <ac:spMk id="2" creationId="{20D5A156-3D0D-4F7B-B0AB-A111852A2CD8}"/>
          </ac:spMkLst>
        </pc:spChg>
        <pc:spChg chg="mod">
          <ac:chgData name="Tereza Cahová" userId="S::437181@muni.cz::74088e7b-39ee-4aaf-9bfe-d4e2bbc6c3f0" providerId="AD" clId="Web-{58BA2699-5DF4-B541-ED0A-6511177CEFD6}" dt="2021-10-10T18:15:54.387" v="35" actId="20577"/>
          <ac:spMkLst>
            <pc:docMk/>
            <pc:sldMk cId="561874813" sldId="283"/>
            <ac:spMk id="3" creationId="{4DCDF482-8C77-4D78-84C8-DB8A7C573B19}"/>
          </ac:spMkLst>
        </pc:spChg>
      </pc:sldChg>
      <pc:sldChg chg="modSp new">
        <pc:chgData name="Tereza Cahová" userId="S::437181@muni.cz::74088e7b-39ee-4aaf-9bfe-d4e2bbc6c3f0" providerId="AD" clId="Web-{58BA2699-5DF4-B541-ED0A-6511177CEFD6}" dt="2021-10-10T18:25:07.041" v="179" actId="20577"/>
        <pc:sldMkLst>
          <pc:docMk/>
          <pc:sldMk cId="1724799176" sldId="284"/>
        </pc:sldMkLst>
        <pc:spChg chg="mod">
          <ac:chgData name="Tereza Cahová" userId="S::437181@muni.cz::74088e7b-39ee-4aaf-9bfe-d4e2bbc6c3f0" providerId="AD" clId="Web-{58BA2699-5DF4-B541-ED0A-6511177CEFD6}" dt="2021-10-10T18:16:18.825" v="38" actId="20577"/>
          <ac:spMkLst>
            <pc:docMk/>
            <pc:sldMk cId="1724799176" sldId="284"/>
            <ac:spMk id="2" creationId="{6D32F028-DAAB-4850-8366-ECD41154F2E1}"/>
          </ac:spMkLst>
        </pc:spChg>
        <pc:spChg chg="mod">
          <ac:chgData name="Tereza Cahová" userId="S::437181@muni.cz::74088e7b-39ee-4aaf-9bfe-d4e2bbc6c3f0" providerId="AD" clId="Web-{58BA2699-5DF4-B541-ED0A-6511177CEFD6}" dt="2021-10-10T18:25:07.041" v="179" actId="20577"/>
          <ac:spMkLst>
            <pc:docMk/>
            <pc:sldMk cId="1724799176" sldId="284"/>
            <ac:spMk id="3" creationId="{FEF08D19-BDF4-4C07-8ADF-63FA17642951}"/>
          </ac:spMkLst>
        </pc:spChg>
      </pc:sldChg>
      <pc:sldChg chg="addSp delSp modSp new mod setBg">
        <pc:chgData name="Tereza Cahová" userId="S::437181@muni.cz::74088e7b-39ee-4aaf-9bfe-d4e2bbc6c3f0" providerId="AD" clId="Web-{58BA2699-5DF4-B541-ED0A-6511177CEFD6}" dt="2021-10-10T18:28:19.093" v="211"/>
        <pc:sldMkLst>
          <pc:docMk/>
          <pc:sldMk cId="2373801495" sldId="285"/>
        </pc:sldMkLst>
        <pc:spChg chg="mod">
          <ac:chgData name="Tereza Cahová" userId="S::437181@muni.cz::74088e7b-39ee-4aaf-9bfe-d4e2bbc6c3f0" providerId="AD" clId="Web-{58BA2699-5DF4-B541-ED0A-6511177CEFD6}" dt="2021-10-10T18:28:19.093" v="211"/>
          <ac:spMkLst>
            <pc:docMk/>
            <pc:sldMk cId="2373801495" sldId="285"/>
            <ac:spMk id="2" creationId="{E462E753-AAE0-4E35-8F87-3BE8C94445F3}"/>
          </ac:spMkLst>
        </pc:spChg>
        <pc:spChg chg="add del mod ord">
          <ac:chgData name="Tereza Cahová" userId="S::437181@muni.cz::74088e7b-39ee-4aaf-9bfe-d4e2bbc6c3f0" providerId="AD" clId="Web-{58BA2699-5DF4-B541-ED0A-6511177CEFD6}" dt="2021-10-10T18:28:19.093" v="211"/>
          <ac:spMkLst>
            <pc:docMk/>
            <pc:sldMk cId="2373801495" sldId="285"/>
            <ac:spMk id="3" creationId="{E77D9BD8-BDF3-4C38-818E-14DC110CD6F5}"/>
          </ac:spMkLst>
        </pc:spChg>
        <pc:spChg chg="add del mod">
          <ac:chgData name="Tereza Cahová" userId="S::437181@muni.cz::74088e7b-39ee-4aaf-9bfe-d4e2bbc6c3f0" providerId="AD" clId="Web-{58BA2699-5DF4-B541-ED0A-6511177CEFD6}" dt="2021-10-10T18:27:03.529" v="197"/>
          <ac:spMkLst>
            <pc:docMk/>
            <pc:sldMk cId="2373801495" sldId="285"/>
            <ac:spMk id="6" creationId="{A911FF15-5649-42F3-AA10-0B71CA954DE4}"/>
          </ac:spMkLst>
        </pc:spChg>
        <pc:spChg chg="add del">
          <ac:chgData name="Tereza Cahová" userId="S::437181@muni.cz::74088e7b-39ee-4aaf-9bfe-d4e2bbc6c3f0" providerId="AD" clId="Web-{58BA2699-5DF4-B541-ED0A-6511177CEFD6}" dt="2021-10-10T18:28:19.093" v="211"/>
          <ac:spMkLst>
            <pc:docMk/>
            <pc:sldMk cId="2373801495" sldId="285"/>
            <ac:spMk id="12" creationId="{E49D7415-2F11-44C2-B6AA-13A25B6814B9}"/>
          </ac:spMkLst>
        </pc:spChg>
        <pc:picChg chg="add del mod ord">
          <ac:chgData name="Tereza Cahová" userId="S::437181@muni.cz::74088e7b-39ee-4aaf-9bfe-d4e2bbc6c3f0" providerId="AD" clId="Web-{58BA2699-5DF4-B541-ED0A-6511177CEFD6}" dt="2021-10-10T18:27:05.107" v="198"/>
          <ac:picMkLst>
            <pc:docMk/>
            <pc:sldMk cId="2373801495" sldId="285"/>
            <ac:picMk id="4" creationId="{712F3E51-6A4C-4128-A36A-715AC44E0B98}"/>
          </ac:picMkLst>
        </pc:picChg>
        <pc:picChg chg="add mod">
          <ac:chgData name="Tereza Cahová" userId="S::437181@muni.cz::74088e7b-39ee-4aaf-9bfe-d4e2bbc6c3f0" providerId="AD" clId="Web-{58BA2699-5DF4-B541-ED0A-6511177CEFD6}" dt="2021-10-10T18:28:19.093" v="211"/>
          <ac:picMkLst>
            <pc:docMk/>
            <pc:sldMk cId="2373801495" sldId="285"/>
            <ac:picMk id="7" creationId="{CE6EB395-40EA-46EA-B613-313D4116149B}"/>
          </ac:picMkLst>
        </pc:picChg>
        <pc:cxnChg chg="add del">
          <ac:chgData name="Tereza Cahová" userId="S::437181@muni.cz::74088e7b-39ee-4aaf-9bfe-d4e2bbc6c3f0" providerId="AD" clId="Web-{58BA2699-5DF4-B541-ED0A-6511177CEFD6}" dt="2021-10-10T18:28:19.093" v="211"/>
          <ac:cxnSpMkLst>
            <pc:docMk/>
            <pc:sldMk cId="2373801495" sldId="285"/>
            <ac:cxnSpMk id="14" creationId="{BCE733BF-B95F-4869-AB8F-D90C6F595769}"/>
          </ac:cxnSpMkLst>
        </pc:cxnChg>
        <pc:cxnChg chg="add del">
          <ac:chgData name="Tereza Cahová" userId="S::437181@muni.cz::74088e7b-39ee-4aaf-9bfe-d4e2bbc6c3f0" providerId="AD" clId="Web-{58BA2699-5DF4-B541-ED0A-6511177CEFD6}" dt="2021-10-10T18:28:19.093" v="211"/>
          <ac:cxnSpMkLst>
            <pc:docMk/>
            <pc:sldMk cId="2373801495" sldId="285"/>
            <ac:cxnSpMk id="16" creationId="{8D1166D6-1A36-41B0-8A82-37761E6F3DF9}"/>
          </ac:cxnSpMkLst>
        </pc:cxnChg>
      </pc:sldChg>
      <pc:sldChg chg="addSp modSp new mod setBg">
        <pc:chgData name="Tereza Cahová" userId="S::437181@muni.cz::74088e7b-39ee-4aaf-9bfe-d4e2bbc6c3f0" providerId="AD" clId="Web-{58BA2699-5DF4-B541-ED0A-6511177CEFD6}" dt="2021-10-10T18:42:34.210" v="242" actId="1076"/>
        <pc:sldMkLst>
          <pc:docMk/>
          <pc:sldMk cId="4268016356" sldId="286"/>
        </pc:sldMkLst>
        <pc:spChg chg="mod">
          <ac:chgData name="Tereza Cahová" userId="S::437181@muni.cz::74088e7b-39ee-4aaf-9bfe-d4e2bbc6c3f0" providerId="AD" clId="Web-{58BA2699-5DF4-B541-ED0A-6511177CEFD6}" dt="2021-10-10T18:31:27.474" v="233"/>
          <ac:spMkLst>
            <pc:docMk/>
            <pc:sldMk cId="4268016356" sldId="286"/>
            <ac:spMk id="2" creationId="{3561847A-1976-401F-9536-33DF649959FA}"/>
          </ac:spMkLst>
        </pc:spChg>
        <pc:spChg chg="mod">
          <ac:chgData name="Tereza Cahová" userId="S::437181@muni.cz::74088e7b-39ee-4aaf-9bfe-d4e2bbc6c3f0" providerId="AD" clId="Web-{58BA2699-5DF4-B541-ED0A-6511177CEFD6}" dt="2021-10-10T18:31:27.474" v="233"/>
          <ac:spMkLst>
            <pc:docMk/>
            <pc:sldMk cId="4268016356" sldId="286"/>
            <ac:spMk id="3" creationId="{7BB34DC9-A5E7-4337-9072-42629BB6C9BC}"/>
          </ac:spMkLst>
        </pc:spChg>
        <pc:spChg chg="add">
          <ac:chgData name="Tereza Cahová" userId="S::437181@muni.cz::74088e7b-39ee-4aaf-9bfe-d4e2bbc6c3f0" providerId="AD" clId="Web-{58BA2699-5DF4-B541-ED0A-6511177CEFD6}" dt="2021-10-10T18:31:27.474" v="233"/>
          <ac:spMkLst>
            <pc:docMk/>
            <pc:sldMk cId="4268016356" sldId="286"/>
            <ac:spMk id="9" creationId="{E49D7415-2F11-44C2-B6AA-13A25B6814B9}"/>
          </ac:spMkLst>
        </pc:spChg>
        <pc:picChg chg="add mod">
          <ac:chgData name="Tereza Cahová" userId="S::437181@muni.cz::74088e7b-39ee-4aaf-9bfe-d4e2bbc6c3f0" providerId="AD" clId="Web-{58BA2699-5DF4-B541-ED0A-6511177CEFD6}" dt="2021-10-10T18:42:34.210" v="242" actId="1076"/>
          <ac:picMkLst>
            <pc:docMk/>
            <pc:sldMk cId="4268016356" sldId="286"/>
            <ac:picMk id="4" creationId="{E9979593-262C-4630-BD7D-7219A5B4FBB5}"/>
          </ac:picMkLst>
        </pc:picChg>
        <pc:picChg chg="add mod">
          <ac:chgData name="Tereza Cahová" userId="S::437181@muni.cz::74088e7b-39ee-4aaf-9bfe-d4e2bbc6c3f0" providerId="AD" clId="Web-{58BA2699-5DF4-B541-ED0A-6511177CEFD6}" dt="2021-10-10T18:42:30.835" v="241" actId="14100"/>
          <ac:picMkLst>
            <pc:docMk/>
            <pc:sldMk cId="4268016356" sldId="286"/>
            <ac:picMk id="5" creationId="{59A01971-23B0-47B4-AD7D-A960126E1D1A}"/>
          </ac:picMkLst>
        </pc:picChg>
        <pc:cxnChg chg="add">
          <ac:chgData name="Tereza Cahová" userId="S::437181@muni.cz::74088e7b-39ee-4aaf-9bfe-d4e2bbc6c3f0" providerId="AD" clId="Web-{58BA2699-5DF4-B541-ED0A-6511177CEFD6}" dt="2021-10-10T18:31:27.474" v="233"/>
          <ac:cxnSpMkLst>
            <pc:docMk/>
            <pc:sldMk cId="4268016356" sldId="286"/>
            <ac:cxnSpMk id="11" creationId="{D2E57F3D-33BE-4306-87E6-245763719516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19:26:28.448" v="266"/>
        <pc:sldMkLst>
          <pc:docMk/>
          <pc:sldMk cId="2114547113" sldId="287"/>
        </pc:sldMkLst>
        <pc:spChg chg="mod">
          <ac:chgData name="Tereza Cahová" userId="S::437181@muni.cz::74088e7b-39ee-4aaf-9bfe-d4e2bbc6c3f0" providerId="AD" clId="Web-{58BA2699-5DF4-B541-ED0A-6511177CEFD6}" dt="2021-10-10T19:26:28.448" v="266"/>
          <ac:spMkLst>
            <pc:docMk/>
            <pc:sldMk cId="2114547113" sldId="287"/>
            <ac:spMk id="2" creationId="{6655F285-29E2-40DE-BD83-3AE500B9AD21}"/>
          </ac:spMkLst>
        </pc:spChg>
        <pc:spChg chg="mod ord">
          <ac:chgData name="Tereza Cahová" userId="S::437181@muni.cz::74088e7b-39ee-4aaf-9bfe-d4e2bbc6c3f0" providerId="AD" clId="Web-{58BA2699-5DF4-B541-ED0A-6511177CEFD6}" dt="2021-10-10T19:26:28.448" v="266"/>
          <ac:spMkLst>
            <pc:docMk/>
            <pc:sldMk cId="2114547113" sldId="287"/>
            <ac:spMk id="3" creationId="{07FA7086-EA08-47E9-B419-3E3E9AD199AB}"/>
          </ac:spMkLst>
        </pc:spChg>
        <pc:spChg chg="add del">
          <ac:chgData name="Tereza Cahová" userId="S::437181@muni.cz::74088e7b-39ee-4aaf-9bfe-d4e2bbc6c3f0" providerId="AD" clId="Web-{58BA2699-5DF4-B541-ED0A-6511177CEFD6}" dt="2021-10-10T19:25:52.306" v="264"/>
          <ac:spMkLst>
            <pc:docMk/>
            <pc:sldMk cId="2114547113" sldId="287"/>
            <ac:spMk id="9" creationId="{E49D7415-2F11-44C2-B6AA-13A25B6814B9}"/>
          </ac:spMkLst>
        </pc:spChg>
        <pc:spChg chg="add del">
          <ac:chgData name="Tereza Cahová" userId="S::437181@muni.cz::74088e7b-39ee-4aaf-9bfe-d4e2bbc6c3f0" providerId="AD" clId="Web-{58BA2699-5DF4-B541-ED0A-6511177CEFD6}" dt="2021-10-10T19:26:28.448" v="266"/>
          <ac:spMkLst>
            <pc:docMk/>
            <pc:sldMk cId="2114547113" sldId="287"/>
            <ac:spMk id="16" creationId="{E49D7415-2F11-44C2-B6AA-13A25B6814B9}"/>
          </ac:spMkLst>
        </pc:spChg>
        <pc:spChg chg="add">
          <ac:chgData name="Tereza Cahová" userId="S::437181@muni.cz::74088e7b-39ee-4aaf-9bfe-d4e2bbc6c3f0" providerId="AD" clId="Web-{58BA2699-5DF4-B541-ED0A-6511177CEFD6}" dt="2021-10-10T19:26:28.448" v="266"/>
          <ac:spMkLst>
            <pc:docMk/>
            <pc:sldMk cId="2114547113" sldId="287"/>
            <ac:spMk id="23" creationId="{E53615EE-C559-4E03-999B-5477F1626FE5}"/>
          </ac:spMkLst>
        </pc:spChg>
        <pc:picChg chg="add del mod">
          <ac:chgData name="Tereza Cahová" userId="S::437181@muni.cz::74088e7b-39ee-4aaf-9bfe-d4e2bbc6c3f0" providerId="AD" clId="Web-{58BA2699-5DF4-B541-ED0A-6511177CEFD6}" dt="2021-10-10T19:24:28.945" v="261"/>
          <ac:picMkLst>
            <pc:docMk/>
            <pc:sldMk cId="2114547113" sldId="287"/>
            <ac:picMk id="4" creationId="{0652B1B8-6623-4018-9CB5-2ED35DF35678}"/>
          </ac:picMkLst>
        </pc:picChg>
        <pc:picChg chg="add mod ord">
          <ac:chgData name="Tereza Cahová" userId="S::437181@muni.cz::74088e7b-39ee-4aaf-9bfe-d4e2bbc6c3f0" providerId="AD" clId="Web-{58BA2699-5DF4-B541-ED0A-6511177CEFD6}" dt="2021-10-10T19:26:28.448" v="266"/>
          <ac:picMkLst>
            <pc:docMk/>
            <pc:sldMk cId="2114547113" sldId="287"/>
            <ac:picMk id="5" creationId="{8CD3C673-7D2A-4F45-99FE-4937F289A18B}"/>
          </ac:picMkLst>
        </pc:picChg>
        <pc:picChg chg="add mod">
          <ac:chgData name="Tereza Cahová" userId="S::437181@muni.cz::74088e7b-39ee-4aaf-9bfe-d4e2bbc6c3f0" providerId="AD" clId="Web-{58BA2699-5DF4-B541-ED0A-6511177CEFD6}" dt="2021-10-10T19:26:28.448" v="266"/>
          <ac:picMkLst>
            <pc:docMk/>
            <pc:sldMk cId="2114547113" sldId="287"/>
            <ac:picMk id="6" creationId="{73B8BE63-0E53-4DFB-AEE1-96AB639F0017}"/>
          </ac:picMkLst>
        </pc:picChg>
        <pc:cxnChg chg="add del">
          <ac:chgData name="Tereza Cahová" userId="S::437181@muni.cz::74088e7b-39ee-4aaf-9bfe-d4e2bbc6c3f0" providerId="AD" clId="Web-{58BA2699-5DF4-B541-ED0A-6511177CEFD6}" dt="2021-10-10T19:25:52.306" v="264"/>
          <ac:cxnSpMkLst>
            <pc:docMk/>
            <pc:sldMk cId="2114547113" sldId="287"/>
            <ac:cxnSpMk id="11" creationId="{40ADC89C-EB4E-4AA5-ABBD-448BEC5FA3C4}"/>
          </ac:cxnSpMkLst>
        </pc:cxnChg>
        <pc:cxnChg chg="add del">
          <ac:chgData name="Tereza Cahová" userId="S::437181@muni.cz::74088e7b-39ee-4aaf-9bfe-d4e2bbc6c3f0" providerId="AD" clId="Web-{58BA2699-5DF4-B541-ED0A-6511177CEFD6}" dt="2021-10-10T19:26:28.448" v="266"/>
          <ac:cxnSpMkLst>
            <pc:docMk/>
            <pc:sldMk cId="2114547113" sldId="287"/>
            <ac:cxnSpMk id="18" creationId="{40ADC89C-EB4E-4AA5-ABBD-448BEC5FA3C4}"/>
          </ac:cxnSpMkLst>
        </pc:cxnChg>
        <pc:cxnChg chg="add">
          <ac:chgData name="Tereza Cahová" userId="S::437181@muni.cz::74088e7b-39ee-4aaf-9bfe-d4e2bbc6c3f0" providerId="AD" clId="Web-{58BA2699-5DF4-B541-ED0A-6511177CEFD6}" dt="2021-10-10T19:26:28.448" v="266"/>
          <ac:cxnSpMkLst>
            <pc:docMk/>
            <pc:sldMk cId="2114547113" sldId="287"/>
            <ac:cxnSpMk id="25" creationId="{986D0DB0-CC82-4868-9E40-44D1164BD6BA}"/>
          </ac:cxnSpMkLst>
        </pc:cxnChg>
        <pc:cxnChg chg="add">
          <ac:chgData name="Tereza Cahová" userId="S::437181@muni.cz::74088e7b-39ee-4aaf-9bfe-d4e2bbc6c3f0" providerId="AD" clId="Web-{58BA2699-5DF4-B541-ED0A-6511177CEFD6}" dt="2021-10-10T19:26:28.448" v="266"/>
          <ac:cxnSpMkLst>
            <pc:docMk/>
            <pc:sldMk cId="2114547113" sldId="287"/>
            <ac:cxnSpMk id="27" creationId="{E9879F10-54E5-4F60-A54F-91F348A6C7E8}"/>
          </ac:cxnSpMkLst>
        </pc:cxnChg>
      </pc:sldChg>
      <pc:sldChg chg="modSp new">
        <pc:chgData name="Tereza Cahová" userId="S::437181@muni.cz::74088e7b-39ee-4aaf-9bfe-d4e2bbc6c3f0" providerId="AD" clId="Web-{58BA2699-5DF4-B541-ED0A-6511177CEFD6}" dt="2021-10-10T19:50:12.623" v="280" actId="20577"/>
        <pc:sldMkLst>
          <pc:docMk/>
          <pc:sldMk cId="2792154326" sldId="288"/>
        </pc:sldMkLst>
        <pc:spChg chg="mod">
          <ac:chgData name="Tereza Cahová" userId="S::437181@muni.cz::74088e7b-39ee-4aaf-9bfe-d4e2bbc6c3f0" providerId="AD" clId="Web-{58BA2699-5DF4-B541-ED0A-6511177CEFD6}" dt="2021-10-10T19:49:55.872" v="274" actId="20577"/>
          <ac:spMkLst>
            <pc:docMk/>
            <pc:sldMk cId="2792154326" sldId="288"/>
            <ac:spMk id="2" creationId="{38B56115-37C6-4046-B350-335DC25E5263}"/>
          </ac:spMkLst>
        </pc:spChg>
        <pc:spChg chg="mod">
          <ac:chgData name="Tereza Cahová" userId="S::437181@muni.cz::74088e7b-39ee-4aaf-9bfe-d4e2bbc6c3f0" providerId="AD" clId="Web-{58BA2699-5DF4-B541-ED0A-6511177CEFD6}" dt="2021-10-10T19:50:12.623" v="280" actId="20577"/>
          <ac:spMkLst>
            <pc:docMk/>
            <pc:sldMk cId="2792154326" sldId="288"/>
            <ac:spMk id="3" creationId="{C06756D2-F887-4DA0-B9EB-5563367E202A}"/>
          </ac:spMkLst>
        </pc:spChg>
      </pc:sldChg>
      <pc:sldChg chg="modSp new">
        <pc:chgData name="Tereza Cahová" userId="S::437181@muni.cz::74088e7b-39ee-4aaf-9bfe-d4e2bbc6c3f0" providerId="AD" clId="Web-{58BA2699-5DF4-B541-ED0A-6511177CEFD6}" dt="2021-10-10T19:50:52.968" v="299" actId="20577"/>
        <pc:sldMkLst>
          <pc:docMk/>
          <pc:sldMk cId="407744327" sldId="289"/>
        </pc:sldMkLst>
        <pc:spChg chg="mod">
          <ac:chgData name="Tereza Cahová" userId="S::437181@muni.cz::74088e7b-39ee-4aaf-9bfe-d4e2bbc6c3f0" providerId="AD" clId="Web-{58BA2699-5DF4-B541-ED0A-6511177CEFD6}" dt="2021-10-10T19:50:34.655" v="292" actId="20577"/>
          <ac:spMkLst>
            <pc:docMk/>
            <pc:sldMk cId="407744327" sldId="289"/>
            <ac:spMk id="2" creationId="{DB7FEA1B-AEB7-41D7-A9F1-32B116F3E9E9}"/>
          </ac:spMkLst>
        </pc:spChg>
        <pc:spChg chg="mod">
          <ac:chgData name="Tereza Cahová" userId="S::437181@muni.cz::74088e7b-39ee-4aaf-9bfe-d4e2bbc6c3f0" providerId="AD" clId="Web-{58BA2699-5DF4-B541-ED0A-6511177CEFD6}" dt="2021-10-10T19:50:52.968" v="299" actId="20577"/>
          <ac:spMkLst>
            <pc:docMk/>
            <pc:sldMk cId="407744327" sldId="289"/>
            <ac:spMk id="3" creationId="{8C06D78A-F446-4C15-8ECC-A05D9890BA88}"/>
          </ac:spMkLst>
        </pc:spChg>
      </pc:sldChg>
      <pc:sldChg chg="modSp new">
        <pc:chgData name="Tereza Cahová" userId="S::437181@muni.cz::74088e7b-39ee-4aaf-9bfe-d4e2bbc6c3f0" providerId="AD" clId="Web-{58BA2699-5DF4-B541-ED0A-6511177CEFD6}" dt="2021-10-10T19:51:36.094" v="304" actId="20577"/>
        <pc:sldMkLst>
          <pc:docMk/>
          <pc:sldMk cId="3961622100" sldId="290"/>
        </pc:sldMkLst>
        <pc:spChg chg="mod">
          <ac:chgData name="Tereza Cahová" userId="S::437181@muni.cz::74088e7b-39ee-4aaf-9bfe-d4e2bbc6c3f0" providerId="AD" clId="Web-{58BA2699-5DF4-B541-ED0A-6511177CEFD6}" dt="2021-10-10T19:51:22.703" v="301" actId="20577"/>
          <ac:spMkLst>
            <pc:docMk/>
            <pc:sldMk cId="3961622100" sldId="290"/>
            <ac:spMk id="2" creationId="{7A463EEE-1A66-442D-9745-1C274A21F3AC}"/>
          </ac:spMkLst>
        </pc:spChg>
        <pc:spChg chg="mod">
          <ac:chgData name="Tereza Cahová" userId="S::437181@muni.cz::74088e7b-39ee-4aaf-9bfe-d4e2bbc6c3f0" providerId="AD" clId="Web-{58BA2699-5DF4-B541-ED0A-6511177CEFD6}" dt="2021-10-10T19:51:36.094" v="304" actId="20577"/>
          <ac:spMkLst>
            <pc:docMk/>
            <pc:sldMk cId="3961622100" sldId="290"/>
            <ac:spMk id="3" creationId="{C045F302-A36D-4422-B3F4-7732BBCABEC5}"/>
          </ac:spMkLst>
        </pc:spChg>
      </pc:sldChg>
      <pc:sldChg chg="addSp modSp new mod setBg">
        <pc:chgData name="Tereza Cahová" userId="S::437181@muni.cz::74088e7b-39ee-4aaf-9bfe-d4e2bbc6c3f0" providerId="AD" clId="Web-{58BA2699-5DF4-B541-ED0A-6511177CEFD6}" dt="2021-10-10T19:53:00.127" v="331"/>
        <pc:sldMkLst>
          <pc:docMk/>
          <pc:sldMk cId="600011317" sldId="291"/>
        </pc:sldMkLst>
        <pc:spChg chg="mod">
          <ac:chgData name="Tereza Cahová" userId="S::437181@muni.cz::74088e7b-39ee-4aaf-9bfe-d4e2bbc6c3f0" providerId="AD" clId="Web-{58BA2699-5DF4-B541-ED0A-6511177CEFD6}" dt="2021-10-10T19:52:41.939" v="329"/>
          <ac:spMkLst>
            <pc:docMk/>
            <pc:sldMk cId="600011317" sldId="291"/>
            <ac:spMk id="2" creationId="{E684BA3B-BE0B-4509-9AA9-4E4B6C3638CB}"/>
          </ac:spMkLst>
        </pc:spChg>
        <pc:spChg chg="mod">
          <ac:chgData name="Tereza Cahová" userId="S::437181@muni.cz::74088e7b-39ee-4aaf-9bfe-d4e2bbc6c3f0" providerId="AD" clId="Web-{58BA2699-5DF4-B541-ED0A-6511177CEFD6}" dt="2021-10-10T19:52:41.939" v="329"/>
          <ac:spMkLst>
            <pc:docMk/>
            <pc:sldMk cId="600011317" sldId="291"/>
            <ac:spMk id="3" creationId="{4A8F494C-291B-48AD-9B30-8D2CDFD14141}"/>
          </ac:spMkLst>
        </pc:spChg>
        <pc:spChg chg="add">
          <ac:chgData name="Tereza Cahová" userId="S::437181@muni.cz::74088e7b-39ee-4aaf-9bfe-d4e2bbc6c3f0" providerId="AD" clId="Web-{58BA2699-5DF4-B541-ED0A-6511177CEFD6}" dt="2021-10-10T19:52:41.939" v="329"/>
          <ac:spMkLst>
            <pc:docMk/>
            <pc:sldMk cId="600011317" sldId="291"/>
            <ac:spMk id="10" creationId="{E53615EE-C559-4E03-999B-5477F1626FE5}"/>
          </ac:spMkLst>
        </pc:spChg>
        <pc:picChg chg="add mod modCrop">
          <ac:chgData name="Tereza Cahová" userId="S::437181@muni.cz::74088e7b-39ee-4aaf-9bfe-d4e2bbc6c3f0" providerId="AD" clId="Web-{58BA2699-5DF4-B541-ED0A-6511177CEFD6}" dt="2021-10-10T19:53:00.127" v="331"/>
          <ac:picMkLst>
            <pc:docMk/>
            <pc:sldMk cId="600011317" sldId="291"/>
            <ac:picMk id="4" creationId="{C8D2AB63-5D2A-4C39-9677-7B0AB62EA7C3}"/>
          </ac:picMkLst>
        </pc:picChg>
        <pc:picChg chg="add mod">
          <ac:chgData name="Tereza Cahová" userId="S::437181@muni.cz::74088e7b-39ee-4aaf-9bfe-d4e2bbc6c3f0" providerId="AD" clId="Web-{58BA2699-5DF4-B541-ED0A-6511177CEFD6}" dt="2021-10-10T19:52:41.939" v="329"/>
          <ac:picMkLst>
            <pc:docMk/>
            <pc:sldMk cId="600011317" sldId="291"/>
            <ac:picMk id="5" creationId="{14E43AE0-E54E-4A7D-A3C9-CB34BDD4F682}"/>
          </ac:picMkLst>
        </pc:picChg>
        <pc:cxnChg chg="add">
          <ac:chgData name="Tereza Cahová" userId="S::437181@muni.cz::74088e7b-39ee-4aaf-9bfe-d4e2bbc6c3f0" providerId="AD" clId="Web-{58BA2699-5DF4-B541-ED0A-6511177CEFD6}" dt="2021-10-10T19:52:41.939" v="329"/>
          <ac:cxnSpMkLst>
            <pc:docMk/>
            <pc:sldMk cId="600011317" sldId="291"/>
            <ac:cxnSpMk id="12" creationId="{BC7A31E9-CB8F-4167-A21B-6AF00864F4E0}"/>
          </ac:cxnSpMkLst>
        </pc:cxnChg>
        <pc:cxnChg chg="add">
          <ac:chgData name="Tereza Cahová" userId="S::437181@muni.cz::74088e7b-39ee-4aaf-9bfe-d4e2bbc6c3f0" providerId="AD" clId="Web-{58BA2699-5DF4-B541-ED0A-6511177CEFD6}" dt="2021-10-10T19:52:41.939" v="329"/>
          <ac:cxnSpMkLst>
            <pc:docMk/>
            <pc:sldMk cId="600011317" sldId="291"/>
            <ac:cxnSpMk id="14" creationId="{3F983119-182B-4BC7-AC8F-ED02E4F9D1BA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0:23:56.789" v="532" actId="20577"/>
        <pc:sldMkLst>
          <pc:docMk/>
          <pc:sldMk cId="1662139554" sldId="292"/>
        </pc:sldMkLst>
        <pc:spChg chg="mod">
          <ac:chgData name="Tereza Cahová" userId="S::437181@muni.cz::74088e7b-39ee-4aaf-9bfe-d4e2bbc6c3f0" providerId="AD" clId="Web-{58BA2699-5DF4-B541-ED0A-6511177CEFD6}" dt="2021-10-10T20:23:56.789" v="532" actId="20577"/>
          <ac:spMkLst>
            <pc:docMk/>
            <pc:sldMk cId="1662139554" sldId="292"/>
            <ac:spMk id="2" creationId="{114086B3-4E73-4C2D-A0FF-E26E769894B5}"/>
          </ac:spMkLst>
        </pc:spChg>
        <pc:spChg chg="mod ord">
          <ac:chgData name="Tereza Cahová" userId="S::437181@muni.cz::74088e7b-39ee-4aaf-9bfe-d4e2bbc6c3f0" providerId="AD" clId="Web-{58BA2699-5DF4-B541-ED0A-6511177CEFD6}" dt="2021-10-10T20:06:24.086" v="376"/>
          <ac:spMkLst>
            <pc:docMk/>
            <pc:sldMk cId="1662139554" sldId="292"/>
            <ac:spMk id="3" creationId="{AA064666-37A5-4E32-AF5C-D270E0220E88}"/>
          </ac:spMkLst>
        </pc:spChg>
        <pc:spChg chg="add del">
          <ac:chgData name="Tereza Cahová" userId="S::437181@muni.cz::74088e7b-39ee-4aaf-9bfe-d4e2bbc6c3f0" providerId="AD" clId="Web-{58BA2699-5DF4-B541-ED0A-6511177CEFD6}" dt="2021-10-10T19:56:53.649" v="368"/>
          <ac:spMkLst>
            <pc:docMk/>
            <pc:sldMk cId="1662139554" sldId="292"/>
            <ac:spMk id="9" creationId="{660EB578-C970-4186-B93C-45851BBC6E34}"/>
          </ac:spMkLst>
        </pc:spChg>
        <pc:spChg chg="add del">
          <ac:chgData name="Tereza Cahová" userId="S::437181@muni.cz::74088e7b-39ee-4aaf-9bfe-d4e2bbc6c3f0" providerId="AD" clId="Web-{58BA2699-5DF4-B541-ED0A-6511177CEFD6}" dt="2021-10-10T19:57:40.869" v="371"/>
          <ac:spMkLst>
            <pc:docMk/>
            <pc:sldMk cId="1662139554" sldId="292"/>
            <ac:spMk id="18" creationId="{E49D7415-2F11-44C2-B6AA-13A25B6814B9}"/>
          </ac:spMkLst>
        </pc:spChg>
        <pc:spChg chg="add del">
          <ac:chgData name="Tereza Cahová" userId="S::437181@muni.cz::74088e7b-39ee-4aaf-9bfe-d4e2bbc6c3f0" providerId="AD" clId="Web-{58BA2699-5DF4-B541-ED0A-6511177CEFD6}" dt="2021-10-10T20:06:24.086" v="376"/>
          <ac:spMkLst>
            <pc:docMk/>
            <pc:sldMk cId="1662139554" sldId="292"/>
            <ac:spMk id="25" creationId="{E49D7415-2F11-44C2-B6AA-13A25B6814B9}"/>
          </ac:spMkLst>
        </pc:spChg>
        <pc:spChg chg="add">
          <ac:chgData name="Tereza Cahová" userId="S::437181@muni.cz::74088e7b-39ee-4aaf-9bfe-d4e2bbc6c3f0" providerId="AD" clId="Web-{58BA2699-5DF4-B541-ED0A-6511177CEFD6}" dt="2021-10-10T20:06:24.086" v="376"/>
          <ac:spMkLst>
            <pc:docMk/>
            <pc:sldMk cId="1662139554" sldId="292"/>
            <ac:spMk id="32" creationId="{E49D7415-2F11-44C2-B6AA-13A25B6814B9}"/>
          </ac:spMkLst>
        </pc:spChg>
        <pc:picChg chg="add del mod modCrop">
          <ac:chgData name="Tereza Cahová" userId="S::437181@muni.cz::74088e7b-39ee-4aaf-9bfe-d4e2bbc6c3f0" providerId="AD" clId="Web-{58BA2699-5DF4-B541-ED0A-6511177CEFD6}" dt="2021-10-10T19:57:35.228" v="369"/>
          <ac:picMkLst>
            <pc:docMk/>
            <pc:sldMk cId="1662139554" sldId="292"/>
            <ac:picMk id="4" creationId="{4DDC3437-976E-4B52-8FCA-C83A3B6F49E4}"/>
          </ac:picMkLst>
        </pc:picChg>
        <pc:picChg chg="add del mod">
          <ac:chgData name="Tereza Cahová" userId="S::437181@muni.cz::74088e7b-39ee-4aaf-9bfe-d4e2bbc6c3f0" providerId="AD" clId="Web-{58BA2699-5DF4-B541-ED0A-6511177CEFD6}" dt="2021-10-10T20:06:12.757" v="374"/>
          <ac:picMkLst>
            <pc:docMk/>
            <pc:sldMk cId="1662139554" sldId="292"/>
            <ac:picMk id="5" creationId="{3E803A45-04D4-4D98-A693-3996DFC7156F}"/>
          </ac:picMkLst>
        </pc:picChg>
        <pc:picChg chg="add mod">
          <ac:chgData name="Tereza Cahová" userId="S::437181@muni.cz::74088e7b-39ee-4aaf-9bfe-d4e2bbc6c3f0" providerId="AD" clId="Web-{58BA2699-5DF4-B541-ED0A-6511177CEFD6}" dt="2021-10-10T20:06:24.086" v="376"/>
          <ac:picMkLst>
            <pc:docMk/>
            <pc:sldMk cId="1662139554" sldId="292"/>
            <ac:picMk id="6" creationId="{9BEC1788-DAC9-4A17-8736-FFC414815BB8}"/>
          </ac:picMkLst>
        </pc:picChg>
        <pc:picChg chg="add mod">
          <ac:chgData name="Tereza Cahová" userId="S::437181@muni.cz::74088e7b-39ee-4aaf-9bfe-d4e2bbc6c3f0" providerId="AD" clId="Web-{58BA2699-5DF4-B541-ED0A-6511177CEFD6}" dt="2021-10-10T20:06:40.321" v="378" actId="1076"/>
          <ac:picMkLst>
            <pc:docMk/>
            <pc:sldMk cId="1662139554" sldId="292"/>
            <ac:picMk id="7" creationId="{5A8586D2-DAA3-4EFC-B310-0FAC0FA25505}"/>
          </ac:picMkLst>
        </pc:picChg>
        <pc:cxnChg chg="add del">
          <ac:chgData name="Tereza Cahová" userId="S::437181@muni.cz::74088e7b-39ee-4aaf-9bfe-d4e2bbc6c3f0" providerId="AD" clId="Web-{58BA2699-5DF4-B541-ED0A-6511177CEFD6}" dt="2021-10-10T19:56:53.649" v="368"/>
          <ac:cxnSpMkLst>
            <pc:docMk/>
            <pc:sldMk cId="1662139554" sldId="292"/>
            <ac:cxnSpMk id="11" creationId="{CDF57B02-07BB-407B-BB36-06D9C64A673E}"/>
          </ac:cxnSpMkLst>
        </pc:cxnChg>
        <pc:cxnChg chg="add del">
          <ac:chgData name="Tereza Cahová" userId="S::437181@muni.cz::74088e7b-39ee-4aaf-9bfe-d4e2bbc6c3f0" providerId="AD" clId="Web-{58BA2699-5DF4-B541-ED0A-6511177CEFD6}" dt="2021-10-10T19:56:53.649" v="368"/>
          <ac:cxnSpMkLst>
            <pc:docMk/>
            <pc:sldMk cId="1662139554" sldId="292"/>
            <ac:cxnSpMk id="13" creationId="{C6855964-C920-48EB-8804-74291211C8A9}"/>
          </ac:cxnSpMkLst>
        </pc:cxnChg>
        <pc:cxnChg chg="add del">
          <ac:chgData name="Tereza Cahová" userId="S::437181@muni.cz::74088e7b-39ee-4aaf-9bfe-d4e2bbc6c3f0" providerId="AD" clId="Web-{58BA2699-5DF4-B541-ED0A-6511177CEFD6}" dt="2021-10-10T19:57:40.869" v="371"/>
          <ac:cxnSpMkLst>
            <pc:docMk/>
            <pc:sldMk cId="1662139554" sldId="292"/>
            <ac:cxnSpMk id="20" creationId="{D2E57F3D-33BE-4306-87E6-245763719516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06:24.086" v="376"/>
          <ac:cxnSpMkLst>
            <pc:docMk/>
            <pc:sldMk cId="1662139554" sldId="292"/>
            <ac:cxnSpMk id="27" creationId="{D2E57F3D-33BE-4306-87E6-245763719516}"/>
          </ac:cxnSpMkLst>
        </pc:cxnChg>
        <pc:cxnChg chg="add">
          <ac:chgData name="Tereza Cahová" userId="S::437181@muni.cz::74088e7b-39ee-4aaf-9bfe-d4e2bbc6c3f0" providerId="AD" clId="Web-{58BA2699-5DF4-B541-ED0A-6511177CEFD6}" dt="2021-10-10T20:06:24.086" v="376"/>
          <ac:cxnSpMkLst>
            <pc:docMk/>
            <pc:sldMk cId="1662139554" sldId="292"/>
            <ac:cxnSpMk id="34" creationId="{D2E57F3D-33BE-4306-87E6-245763719516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0:10:52.844" v="442"/>
        <pc:sldMkLst>
          <pc:docMk/>
          <pc:sldMk cId="2105133488" sldId="293"/>
        </pc:sldMkLst>
        <pc:spChg chg="mod ord">
          <ac:chgData name="Tereza Cahová" userId="S::437181@muni.cz::74088e7b-39ee-4aaf-9bfe-d4e2bbc6c3f0" providerId="AD" clId="Web-{58BA2699-5DF4-B541-ED0A-6511177CEFD6}" dt="2021-10-10T20:10:52.844" v="442"/>
          <ac:spMkLst>
            <pc:docMk/>
            <pc:sldMk cId="2105133488" sldId="293"/>
            <ac:spMk id="2" creationId="{552B3C20-1480-4FA1-85B6-3593FC05F1B7}"/>
          </ac:spMkLst>
        </pc:spChg>
        <pc:spChg chg="del">
          <ac:chgData name="Tereza Cahová" userId="S::437181@muni.cz::74088e7b-39ee-4aaf-9bfe-d4e2bbc6c3f0" providerId="AD" clId="Web-{58BA2699-5DF4-B541-ED0A-6511177CEFD6}" dt="2021-10-10T20:08:46.840" v="415"/>
          <ac:spMkLst>
            <pc:docMk/>
            <pc:sldMk cId="2105133488" sldId="293"/>
            <ac:spMk id="3" creationId="{8ABA403C-1619-4514-A486-6C7795FE5A38}"/>
          </ac:spMkLst>
        </pc:spChg>
        <pc:spChg chg="add">
          <ac:chgData name="Tereza Cahová" userId="S::437181@muni.cz::74088e7b-39ee-4aaf-9bfe-d4e2bbc6c3f0" providerId="AD" clId="Web-{58BA2699-5DF4-B541-ED0A-6511177CEFD6}" dt="2021-10-10T20:08:51.027" v="416"/>
          <ac:spMkLst>
            <pc:docMk/>
            <pc:sldMk cId="2105133488" sldId="293"/>
            <ac:spMk id="14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0:08:51.027" v="416"/>
          <ac:spMkLst>
            <pc:docMk/>
            <pc:sldMk cId="2105133488" sldId="293"/>
            <ac:spMk id="16" creationId="{612349FF-7742-42ED-ADF3-238B5DDD176C}"/>
          </ac:spMkLst>
        </pc:spChg>
        <pc:picChg chg="add mod modCrop">
          <ac:chgData name="Tereza Cahová" userId="S::437181@muni.cz::74088e7b-39ee-4aaf-9bfe-d4e2bbc6c3f0" providerId="AD" clId="Web-{58BA2699-5DF4-B541-ED0A-6511177CEFD6}" dt="2021-10-10T20:09:11.293" v="418"/>
          <ac:picMkLst>
            <pc:docMk/>
            <pc:sldMk cId="2105133488" sldId="293"/>
            <ac:picMk id="5" creationId="{9F47C81B-D1AD-4097-8FD9-1EEF750F2775}"/>
          </ac:picMkLst>
        </pc:picChg>
        <pc:cxnChg chg="add">
          <ac:chgData name="Tereza Cahová" userId="S::437181@muni.cz::74088e7b-39ee-4aaf-9bfe-d4e2bbc6c3f0" providerId="AD" clId="Web-{58BA2699-5DF4-B541-ED0A-6511177CEFD6}" dt="2021-10-10T20:08:51.027" v="416"/>
          <ac:cxnSpMkLst>
            <pc:docMk/>
            <pc:sldMk cId="2105133488" sldId="293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0:08:51.027" v="416"/>
          <ac:cxnSpMkLst>
            <pc:docMk/>
            <pc:sldMk cId="2105133488" sldId="293"/>
            <ac:cxnSpMk id="12" creationId="{085AA86F-6A4D-4BCB-A045-D992CDC2959B}"/>
          </ac:cxnSpMkLst>
        </pc:cxnChg>
      </pc:sldChg>
      <pc:sldChg chg="addSp delSp modSp new mod setBg addAnim delAnim">
        <pc:chgData name="Tereza Cahová" userId="S::437181@muni.cz::74088e7b-39ee-4aaf-9bfe-d4e2bbc6c3f0" providerId="AD" clId="Web-{58BA2699-5DF4-B541-ED0A-6511177CEFD6}" dt="2021-10-10T20:08:01.260" v="413"/>
        <pc:sldMkLst>
          <pc:docMk/>
          <pc:sldMk cId="3422392159" sldId="294"/>
        </pc:sldMkLst>
        <pc:spChg chg="mod ord">
          <ac:chgData name="Tereza Cahová" userId="S::437181@muni.cz::74088e7b-39ee-4aaf-9bfe-d4e2bbc6c3f0" providerId="AD" clId="Web-{58BA2699-5DF4-B541-ED0A-6511177CEFD6}" dt="2021-10-10T20:08:01.260" v="413"/>
          <ac:spMkLst>
            <pc:docMk/>
            <pc:sldMk cId="3422392159" sldId="294"/>
            <ac:spMk id="2" creationId="{AA609B56-A141-4E3C-AA49-FF3ADB930AEE}"/>
          </ac:spMkLst>
        </pc:spChg>
        <pc:spChg chg="del">
          <ac:chgData name="Tereza Cahová" userId="S::437181@muni.cz::74088e7b-39ee-4aaf-9bfe-d4e2bbc6c3f0" providerId="AD" clId="Web-{58BA2699-5DF4-B541-ED0A-6511177CEFD6}" dt="2021-10-10T20:07:15.681" v="396"/>
          <ac:spMkLst>
            <pc:docMk/>
            <pc:sldMk cId="3422392159" sldId="294"/>
            <ac:spMk id="3" creationId="{19531B15-6631-4C97-8DD0-67C3A30045D3}"/>
          </ac:spMkLst>
        </pc:spChg>
        <pc:spChg chg="add del">
          <ac:chgData name="Tereza Cahová" userId="S::437181@muni.cz::74088e7b-39ee-4aaf-9bfe-d4e2bbc6c3f0" providerId="AD" clId="Web-{58BA2699-5DF4-B541-ED0A-6511177CEFD6}" dt="2021-10-10T20:08:01.260" v="413"/>
          <ac:spMkLst>
            <pc:docMk/>
            <pc:sldMk cId="3422392159" sldId="294"/>
            <ac:spMk id="13" creationId="{33E93247-6229-44AB-A550-739E971E690B}"/>
          </ac:spMkLst>
        </pc:spChg>
        <pc:spChg chg="add del">
          <ac:chgData name="Tereza Cahová" userId="S::437181@muni.cz::74088e7b-39ee-4aaf-9bfe-d4e2bbc6c3f0" providerId="AD" clId="Web-{58BA2699-5DF4-B541-ED0A-6511177CEFD6}" dt="2021-10-10T20:08:01.260" v="413"/>
          <ac:spMkLst>
            <pc:docMk/>
            <pc:sldMk cId="3422392159" sldId="294"/>
            <ac:spMk id="15" creationId="{612349FF-7742-42ED-ADF3-238B5DDD176C}"/>
          </ac:spMkLst>
        </pc:spChg>
        <pc:spChg chg="add del">
          <ac:chgData name="Tereza Cahová" userId="S::437181@muni.cz::74088e7b-39ee-4aaf-9bfe-d4e2bbc6c3f0" providerId="AD" clId="Web-{58BA2699-5DF4-B541-ED0A-6511177CEFD6}" dt="2021-10-10T20:08:01.260" v="413"/>
          <ac:spMkLst>
            <pc:docMk/>
            <pc:sldMk cId="3422392159" sldId="294"/>
            <ac:spMk id="24" creationId="{33E93247-6229-44AB-A550-739E971E690B}"/>
          </ac:spMkLst>
        </pc:spChg>
        <pc:spChg chg="add del">
          <ac:chgData name="Tereza Cahová" userId="S::437181@muni.cz::74088e7b-39ee-4aaf-9bfe-d4e2bbc6c3f0" providerId="AD" clId="Web-{58BA2699-5DF4-B541-ED0A-6511177CEFD6}" dt="2021-10-10T20:08:01.260" v="413"/>
          <ac:spMkLst>
            <pc:docMk/>
            <pc:sldMk cId="3422392159" sldId="294"/>
            <ac:spMk id="26" creationId="{6BB6B482-ACCA-4938-8AEA-49D525C17221}"/>
          </ac:spMkLst>
        </pc:spChg>
        <pc:spChg chg="add del">
          <ac:chgData name="Tereza Cahová" userId="S::437181@muni.cz::74088e7b-39ee-4aaf-9bfe-d4e2bbc6c3f0" providerId="AD" clId="Web-{58BA2699-5DF4-B541-ED0A-6511177CEFD6}" dt="2021-10-10T20:08:01.260" v="413"/>
          <ac:spMkLst>
            <pc:docMk/>
            <pc:sldMk cId="3422392159" sldId="294"/>
            <ac:spMk id="28" creationId="{612349FF-7742-42ED-ADF3-238B5DDD176C}"/>
          </ac:spMkLst>
        </pc:spChg>
        <pc:picChg chg="add mod">
          <ac:chgData name="Tereza Cahová" userId="S::437181@muni.cz::74088e7b-39ee-4aaf-9bfe-d4e2bbc6c3f0" providerId="AD" clId="Web-{58BA2699-5DF4-B541-ED0A-6511177CEFD6}" dt="2021-10-10T20:07:23.400" v="398"/>
          <ac:picMkLst>
            <pc:docMk/>
            <pc:sldMk cId="3422392159" sldId="294"/>
            <ac:picMk id="4" creationId="{49C82B43-E334-4C89-A6EC-6201D6865925}"/>
          </ac:picMkLst>
        </pc:picChg>
        <pc:cxnChg chg="add del">
          <ac:chgData name="Tereza Cahová" userId="S::437181@muni.cz::74088e7b-39ee-4aaf-9bfe-d4e2bbc6c3f0" providerId="AD" clId="Web-{58BA2699-5DF4-B541-ED0A-6511177CEFD6}" dt="2021-10-10T20:08:01.260" v="413"/>
          <ac:cxnSpMkLst>
            <pc:docMk/>
            <pc:sldMk cId="3422392159" sldId="294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08:01.260" v="413"/>
          <ac:cxnSpMkLst>
            <pc:docMk/>
            <pc:sldMk cId="3422392159" sldId="294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08:01.260" v="413"/>
          <ac:cxnSpMkLst>
            <pc:docMk/>
            <pc:sldMk cId="3422392159" sldId="294"/>
            <ac:cxnSpMk id="20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08:01.260" v="413"/>
          <ac:cxnSpMkLst>
            <pc:docMk/>
            <pc:sldMk cId="3422392159" sldId="294"/>
            <ac:cxnSpMk id="22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08:01.260" v="413"/>
          <ac:cxnSpMkLst>
            <pc:docMk/>
            <pc:sldMk cId="3422392159" sldId="294"/>
            <ac:cxnSpMk id="30" creationId="{095C64CB-DCB0-424A-8DFE-F09CBEE92615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0:15:09.181" v="467" actId="20577"/>
        <pc:sldMkLst>
          <pc:docMk/>
          <pc:sldMk cId="2526227208" sldId="295"/>
        </pc:sldMkLst>
        <pc:spChg chg="mod">
          <ac:chgData name="Tereza Cahová" userId="S::437181@muni.cz::74088e7b-39ee-4aaf-9bfe-d4e2bbc6c3f0" providerId="AD" clId="Web-{58BA2699-5DF4-B541-ED0A-6511177CEFD6}" dt="2021-10-10T20:15:09.181" v="467" actId="20577"/>
          <ac:spMkLst>
            <pc:docMk/>
            <pc:sldMk cId="2526227208" sldId="295"/>
            <ac:spMk id="2" creationId="{3AF3BAE7-F425-4B5B-9A80-2108710815EC}"/>
          </ac:spMkLst>
        </pc:spChg>
        <pc:spChg chg="del">
          <ac:chgData name="Tereza Cahová" userId="S::437181@muni.cz::74088e7b-39ee-4aaf-9bfe-d4e2bbc6c3f0" providerId="AD" clId="Web-{58BA2699-5DF4-B541-ED0A-6511177CEFD6}" dt="2021-10-10T20:12:31.378" v="444"/>
          <ac:spMkLst>
            <pc:docMk/>
            <pc:sldMk cId="2526227208" sldId="295"/>
            <ac:spMk id="3" creationId="{B7E7A046-7C83-4347-BFEE-F7861401D276}"/>
          </ac:spMkLst>
        </pc:spChg>
        <pc:spChg chg="add">
          <ac:chgData name="Tereza Cahová" userId="S::437181@muni.cz::74088e7b-39ee-4aaf-9bfe-d4e2bbc6c3f0" providerId="AD" clId="Web-{58BA2699-5DF4-B541-ED0A-6511177CEFD6}" dt="2021-10-10T20:14:12.677" v="450"/>
          <ac:spMkLst>
            <pc:docMk/>
            <pc:sldMk cId="2526227208" sldId="295"/>
            <ac:spMk id="15" creationId="{2B692957-EB5C-4A98-B495-7D058D787620}"/>
          </ac:spMkLst>
        </pc:spChg>
        <pc:picChg chg="add mod modCrop">
          <ac:chgData name="Tereza Cahová" userId="S::437181@muni.cz::74088e7b-39ee-4aaf-9bfe-d4e2bbc6c3f0" providerId="AD" clId="Web-{58BA2699-5DF4-B541-ED0A-6511177CEFD6}" dt="2021-10-10T20:14:45.115" v="454"/>
          <ac:picMkLst>
            <pc:docMk/>
            <pc:sldMk cId="2526227208" sldId="295"/>
            <ac:picMk id="4" creationId="{7EE802ED-958E-4BE3-8E18-3119AA527796}"/>
          </ac:picMkLst>
        </pc:picChg>
        <pc:picChg chg="add mod ord">
          <ac:chgData name="Tereza Cahová" userId="S::437181@muni.cz::74088e7b-39ee-4aaf-9bfe-d4e2bbc6c3f0" providerId="AD" clId="Web-{58BA2699-5DF4-B541-ED0A-6511177CEFD6}" dt="2021-10-10T20:14:12.677" v="450"/>
          <ac:picMkLst>
            <pc:docMk/>
            <pc:sldMk cId="2526227208" sldId="295"/>
            <ac:picMk id="5" creationId="{D25BDF4C-35C3-41D9-AB6A-2478AF8C4D65}"/>
          </ac:picMkLst>
        </pc:picChg>
        <pc:picChg chg="add mod">
          <ac:chgData name="Tereza Cahová" userId="S::437181@muni.cz::74088e7b-39ee-4aaf-9bfe-d4e2bbc6c3f0" providerId="AD" clId="Web-{58BA2699-5DF4-B541-ED0A-6511177CEFD6}" dt="2021-10-10T20:14:12.677" v="450"/>
          <ac:picMkLst>
            <pc:docMk/>
            <pc:sldMk cId="2526227208" sldId="295"/>
            <ac:picMk id="6" creationId="{91526BDB-76D3-411D-AB71-E0CD6C442BCC}"/>
          </ac:picMkLst>
        </pc:picChg>
        <pc:cxnChg chg="add">
          <ac:chgData name="Tereza Cahová" userId="S::437181@muni.cz::74088e7b-39ee-4aaf-9bfe-d4e2bbc6c3f0" providerId="AD" clId="Web-{58BA2699-5DF4-B541-ED0A-6511177CEFD6}" dt="2021-10-10T20:14:12.677" v="450"/>
          <ac:cxnSpMkLst>
            <pc:docMk/>
            <pc:sldMk cId="2526227208" sldId="295"/>
            <ac:cxnSpMk id="11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0:14:12.677" v="450"/>
          <ac:cxnSpMkLst>
            <pc:docMk/>
            <pc:sldMk cId="2526227208" sldId="295"/>
            <ac:cxnSpMk id="13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0:14:12.677" v="450"/>
          <ac:cxnSpMkLst>
            <pc:docMk/>
            <pc:sldMk cId="2526227208" sldId="295"/>
            <ac:cxnSpMk id="17" creationId="{EADFE7DF-2727-4F3E-B6CE-8DA0A70FCB36}"/>
          </ac:cxnSpMkLst>
        </pc:cxnChg>
      </pc:sldChg>
      <pc:sldChg chg="addSp modSp new mod setBg">
        <pc:chgData name="Tereza Cahová" userId="S::437181@muni.cz::74088e7b-39ee-4aaf-9bfe-d4e2bbc6c3f0" providerId="AD" clId="Web-{58BA2699-5DF4-B541-ED0A-6511177CEFD6}" dt="2021-10-10T20:24:13.852" v="541" actId="20577"/>
        <pc:sldMkLst>
          <pc:docMk/>
          <pc:sldMk cId="3472503579" sldId="296"/>
        </pc:sldMkLst>
        <pc:spChg chg="mod">
          <ac:chgData name="Tereza Cahová" userId="S::437181@muni.cz::74088e7b-39ee-4aaf-9bfe-d4e2bbc6c3f0" providerId="AD" clId="Web-{58BA2699-5DF4-B541-ED0A-6511177CEFD6}" dt="2021-10-10T20:24:13.852" v="541" actId="20577"/>
          <ac:spMkLst>
            <pc:docMk/>
            <pc:sldMk cId="3472503579" sldId="296"/>
            <ac:spMk id="2" creationId="{39854E35-4A06-4E48-8751-427B18B681DF}"/>
          </ac:spMkLst>
        </pc:spChg>
        <pc:spChg chg="mod ord">
          <ac:chgData name="Tereza Cahová" userId="S::437181@muni.cz::74088e7b-39ee-4aaf-9bfe-d4e2bbc6c3f0" providerId="AD" clId="Web-{58BA2699-5DF4-B541-ED0A-6511177CEFD6}" dt="2021-10-10T20:16:29.839" v="491"/>
          <ac:spMkLst>
            <pc:docMk/>
            <pc:sldMk cId="3472503579" sldId="296"/>
            <ac:spMk id="3" creationId="{C566F40E-F654-4A64-8923-1798D6608105}"/>
          </ac:spMkLst>
        </pc:spChg>
        <pc:spChg chg="add">
          <ac:chgData name="Tereza Cahová" userId="S::437181@muni.cz::74088e7b-39ee-4aaf-9bfe-d4e2bbc6c3f0" providerId="AD" clId="Web-{58BA2699-5DF4-B541-ED0A-6511177CEFD6}" dt="2021-10-10T20:16:29.839" v="491"/>
          <ac:spMkLst>
            <pc:docMk/>
            <pc:sldMk cId="3472503579" sldId="296"/>
            <ac:spMk id="9" creationId="{E49D7415-2F11-44C2-B6AA-13A25B6814B9}"/>
          </ac:spMkLst>
        </pc:spChg>
        <pc:picChg chg="add mod">
          <ac:chgData name="Tereza Cahová" userId="S::437181@muni.cz::74088e7b-39ee-4aaf-9bfe-d4e2bbc6c3f0" providerId="AD" clId="Web-{58BA2699-5DF4-B541-ED0A-6511177CEFD6}" dt="2021-10-10T20:16:29.839" v="491"/>
          <ac:picMkLst>
            <pc:docMk/>
            <pc:sldMk cId="3472503579" sldId="296"/>
            <ac:picMk id="4" creationId="{F0F36EE0-9F2C-48D0-8F5D-DB57F00CCE6F}"/>
          </ac:picMkLst>
        </pc:picChg>
        <pc:cxnChg chg="add">
          <ac:chgData name="Tereza Cahová" userId="S::437181@muni.cz::74088e7b-39ee-4aaf-9bfe-d4e2bbc6c3f0" providerId="AD" clId="Web-{58BA2699-5DF4-B541-ED0A-6511177CEFD6}" dt="2021-10-10T20:16:29.839" v="491"/>
          <ac:cxnSpMkLst>
            <pc:docMk/>
            <pc:sldMk cId="3472503579" sldId="296"/>
            <ac:cxnSpMk id="11" creationId="{5EF1A8C6-8F60-4EF2-B4D7-A5A5E94F6946}"/>
          </ac:cxnSpMkLst>
        </pc:cxnChg>
        <pc:cxnChg chg="add">
          <ac:chgData name="Tereza Cahová" userId="S::437181@muni.cz::74088e7b-39ee-4aaf-9bfe-d4e2bbc6c3f0" providerId="AD" clId="Web-{58BA2699-5DF4-B541-ED0A-6511177CEFD6}" dt="2021-10-10T20:16:29.839" v="491"/>
          <ac:cxnSpMkLst>
            <pc:docMk/>
            <pc:sldMk cId="3472503579" sldId="296"/>
            <ac:cxnSpMk id="13" creationId="{FD9760AA-CA3F-4C65-B688-B44307731F5A}"/>
          </ac:cxnSpMkLst>
        </pc:cxnChg>
      </pc:sldChg>
      <pc:sldChg chg="addSp delSp modSp new mod ord setBg">
        <pc:chgData name="Tereza Cahová" userId="S::437181@muni.cz::74088e7b-39ee-4aaf-9bfe-d4e2bbc6c3f0" providerId="AD" clId="Web-{58BA2699-5DF4-B541-ED0A-6511177CEFD6}" dt="2021-10-10T20:20:56.160" v="507"/>
        <pc:sldMkLst>
          <pc:docMk/>
          <pc:sldMk cId="1115206440" sldId="297"/>
        </pc:sldMkLst>
        <pc:spChg chg="mod ord">
          <ac:chgData name="Tereza Cahová" userId="S::437181@muni.cz::74088e7b-39ee-4aaf-9bfe-d4e2bbc6c3f0" providerId="AD" clId="Web-{58BA2699-5DF4-B541-ED0A-6511177CEFD6}" dt="2021-10-10T20:19:52.282" v="503" actId="20577"/>
          <ac:spMkLst>
            <pc:docMk/>
            <pc:sldMk cId="1115206440" sldId="297"/>
            <ac:spMk id="2" creationId="{2E828FA5-DF0C-4040-9927-702B4ADE0D1A}"/>
          </ac:spMkLst>
        </pc:spChg>
        <pc:spChg chg="del">
          <ac:chgData name="Tereza Cahová" userId="S::437181@muni.cz::74088e7b-39ee-4aaf-9bfe-d4e2bbc6c3f0" providerId="AD" clId="Web-{58BA2699-5DF4-B541-ED0A-6511177CEFD6}" dt="2021-10-10T20:19:17.172" v="493"/>
          <ac:spMkLst>
            <pc:docMk/>
            <pc:sldMk cId="1115206440" sldId="297"/>
            <ac:spMk id="3" creationId="{8B07153E-F914-4805-A7B6-D388C776BBA5}"/>
          </ac:spMkLst>
        </pc:spChg>
        <pc:spChg chg="add">
          <ac:chgData name="Tereza Cahová" userId="S::437181@muni.cz::74088e7b-39ee-4aaf-9bfe-d4e2bbc6c3f0" providerId="AD" clId="Web-{58BA2699-5DF4-B541-ED0A-6511177CEFD6}" dt="2021-10-10T20:19:28.782" v="495"/>
          <ac:spMkLst>
            <pc:docMk/>
            <pc:sldMk cId="1115206440" sldId="297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0:19:28.782" v="495"/>
          <ac:spMkLst>
            <pc:docMk/>
            <pc:sldMk cId="1115206440" sldId="297"/>
            <ac:spMk id="15" creationId="{612349FF-7742-42ED-ADF3-238B5DDD176C}"/>
          </ac:spMkLst>
        </pc:spChg>
        <pc:picChg chg="add mod">
          <ac:chgData name="Tereza Cahová" userId="S::437181@muni.cz::74088e7b-39ee-4aaf-9bfe-d4e2bbc6c3f0" providerId="AD" clId="Web-{58BA2699-5DF4-B541-ED0A-6511177CEFD6}" dt="2021-10-10T20:19:28.782" v="495"/>
          <ac:picMkLst>
            <pc:docMk/>
            <pc:sldMk cId="1115206440" sldId="297"/>
            <ac:picMk id="4" creationId="{31673C57-E6E1-4E65-AFDC-C36A41A765D8}"/>
          </ac:picMkLst>
        </pc:picChg>
        <pc:cxnChg chg="add">
          <ac:chgData name="Tereza Cahová" userId="S::437181@muni.cz::74088e7b-39ee-4aaf-9bfe-d4e2bbc6c3f0" providerId="AD" clId="Web-{58BA2699-5DF4-B541-ED0A-6511177CEFD6}" dt="2021-10-10T20:19:28.782" v="495"/>
          <ac:cxnSpMkLst>
            <pc:docMk/>
            <pc:sldMk cId="1115206440" sldId="297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0:19:28.782" v="495"/>
          <ac:cxnSpMkLst>
            <pc:docMk/>
            <pc:sldMk cId="1115206440" sldId="297"/>
            <ac:cxnSpMk id="11" creationId="{085AA86F-6A4D-4BCB-A045-D992CDC2959B}"/>
          </ac:cxnSpMkLst>
        </pc:cxnChg>
      </pc:sldChg>
      <pc:sldChg chg="addSp delSp modSp new mod ord setBg">
        <pc:chgData name="Tereza Cahová" userId="S::437181@muni.cz::74088e7b-39ee-4aaf-9bfe-d4e2bbc6c3f0" providerId="AD" clId="Web-{58BA2699-5DF4-B541-ED0A-6511177CEFD6}" dt="2021-10-10T20:23:03.069" v="527"/>
        <pc:sldMkLst>
          <pc:docMk/>
          <pc:sldMk cId="184365614" sldId="298"/>
        </pc:sldMkLst>
        <pc:spChg chg="del mod ord">
          <ac:chgData name="Tereza Cahová" userId="S::437181@muni.cz::74088e7b-39ee-4aaf-9bfe-d4e2bbc6c3f0" providerId="AD" clId="Web-{58BA2699-5DF4-B541-ED0A-6511177CEFD6}" dt="2021-10-10T20:21:50.896" v="518"/>
          <ac:spMkLst>
            <pc:docMk/>
            <pc:sldMk cId="184365614" sldId="298"/>
            <ac:spMk id="2" creationId="{7F0C16BE-5625-4B74-BD4E-711793DE73D7}"/>
          </ac:spMkLst>
        </pc:spChg>
        <pc:spChg chg="del">
          <ac:chgData name="Tereza Cahová" userId="S::437181@muni.cz::74088e7b-39ee-4aaf-9bfe-d4e2bbc6c3f0" providerId="AD" clId="Web-{58BA2699-5DF4-B541-ED0A-6511177CEFD6}" dt="2021-10-10T20:20:59.519" v="508"/>
          <ac:spMkLst>
            <pc:docMk/>
            <pc:sldMk cId="184365614" sldId="298"/>
            <ac:spMk id="3" creationId="{60296DF7-6F43-427E-8ADD-CB3786BCA21E}"/>
          </ac:spMkLst>
        </pc:spChg>
        <pc:spChg chg="add del mod">
          <ac:chgData name="Tereza Cahová" userId="S::437181@muni.cz::74088e7b-39ee-4aaf-9bfe-d4e2bbc6c3f0" providerId="AD" clId="Web-{58BA2699-5DF4-B541-ED0A-6511177CEFD6}" dt="2021-10-10T20:21:33.911" v="515"/>
          <ac:spMkLst>
            <pc:docMk/>
            <pc:sldMk cId="184365614" sldId="298"/>
            <ac:spMk id="5" creationId="{377DD012-3C25-4271-93DF-0FACBEA235EE}"/>
          </ac:spMkLst>
        </pc:spChg>
        <pc:spChg chg="add mod">
          <ac:chgData name="Tereza Cahová" userId="S::437181@muni.cz::74088e7b-39ee-4aaf-9bfe-d4e2bbc6c3f0" providerId="AD" clId="Web-{58BA2699-5DF4-B541-ED0A-6511177CEFD6}" dt="2021-10-10T20:22:19.553" v="525" actId="20577"/>
          <ac:spMkLst>
            <pc:docMk/>
            <pc:sldMk cId="184365614" sldId="298"/>
            <ac:spMk id="6" creationId="{D2F16832-8C73-4B51-93DB-9DFD53929AD4}"/>
          </ac:spMkLst>
        </pc:spChg>
        <pc:spChg chg="add">
          <ac:chgData name="Tereza Cahová" userId="S::437181@muni.cz::74088e7b-39ee-4aaf-9bfe-d4e2bbc6c3f0" providerId="AD" clId="Web-{58BA2699-5DF4-B541-ED0A-6511177CEFD6}" dt="2021-10-10T20:21:06.160" v="510"/>
          <ac:spMkLst>
            <pc:docMk/>
            <pc:sldMk cId="184365614" sldId="298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0:21:06.160" v="510"/>
          <ac:spMkLst>
            <pc:docMk/>
            <pc:sldMk cId="184365614" sldId="298"/>
            <ac:spMk id="15" creationId="{612349FF-7742-42ED-ADF3-238B5DDD176C}"/>
          </ac:spMkLst>
        </pc:spChg>
        <pc:picChg chg="add mod modCrop">
          <ac:chgData name="Tereza Cahová" userId="S::437181@muni.cz::74088e7b-39ee-4aaf-9bfe-d4e2bbc6c3f0" providerId="AD" clId="Web-{58BA2699-5DF4-B541-ED0A-6511177CEFD6}" dt="2021-10-10T20:23:03.069" v="527"/>
          <ac:picMkLst>
            <pc:docMk/>
            <pc:sldMk cId="184365614" sldId="298"/>
            <ac:picMk id="4" creationId="{419752EB-5911-4AE3-9816-03999851AA7F}"/>
          </ac:picMkLst>
        </pc:picChg>
        <pc:cxnChg chg="add">
          <ac:chgData name="Tereza Cahová" userId="S::437181@muni.cz::74088e7b-39ee-4aaf-9bfe-d4e2bbc6c3f0" providerId="AD" clId="Web-{58BA2699-5DF4-B541-ED0A-6511177CEFD6}" dt="2021-10-10T20:21:06.160" v="510"/>
          <ac:cxnSpMkLst>
            <pc:docMk/>
            <pc:sldMk cId="184365614" sldId="298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0:21:06.160" v="510"/>
          <ac:cxnSpMkLst>
            <pc:docMk/>
            <pc:sldMk cId="184365614" sldId="298"/>
            <ac:cxnSpMk id="11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0:46:08.520" v="571" actId="1076"/>
        <pc:sldMkLst>
          <pc:docMk/>
          <pc:sldMk cId="3497517206" sldId="299"/>
        </pc:sldMkLst>
        <pc:spChg chg="mod">
          <ac:chgData name="Tereza Cahová" userId="S::437181@muni.cz::74088e7b-39ee-4aaf-9bfe-d4e2bbc6c3f0" providerId="AD" clId="Web-{58BA2699-5DF4-B541-ED0A-6511177CEFD6}" dt="2021-10-10T20:45:36.329" v="565"/>
          <ac:spMkLst>
            <pc:docMk/>
            <pc:sldMk cId="3497517206" sldId="299"/>
            <ac:spMk id="2" creationId="{9C584C2A-71F7-41C5-86C0-1B38D901B71F}"/>
          </ac:spMkLst>
        </pc:spChg>
        <pc:spChg chg="mod">
          <ac:chgData name="Tereza Cahová" userId="S::437181@muni.cz::74088e7b-39ee-4aaf-9bfe-d4e2bbc6c3f0" providerId="AD" clId="Web-{58BA2699-5DF4-B541-ED0A-6511177CEFD6}" dt="2021-10-10T20:46:08.520" v="571" actId="1076"/>
          <ac:spMkLst>
            <pc:docMk/>
            <pc:sldMk cId="3497517206" sldId="299"/>
            <ac:spMk id="3" creationId="{1FD9FE24-C272-450D-9393-DC4ACCBE35B8}"/>
          </ac:spMkLst>
        </pc:spChg>
        <pc:spChg chg="add del">
          <ac:chgData name="Tereza Cahová" userId="S::437181@muni.cz::74088e7b-39ee-4aaf-9bfe-d4e2bbc6c3f0" providerId="AD" clId="Web-{58BA2699-5DF4-B541-ED0A-6511177CEFD6}" dt="2021-10-10T20:45:59.255" v="570"/>
          <ac:spMkLst>
            <pc:docMk/>
            <pc:sldMk cId="3497517206" sldId="299"/>
            <ac:spMk id="9" creationId="{E49D7415-2F11-44C2-B6AA-13A25B6814B9}"/>
          </ac:spMkLst>
        </pc:spChg>
        <pc:spChg chg="add">
          <ac:chgData name="Tereza Cahová" userId="S::437181@muni.cz::74088e7b-39ee-4aaf-9bfe-d4e2bbc6c3f0" providerId="AD" clId="Web-{58BA2699-5DF4-B541-ED0A-6511177CEFD6}" dt="2021-10-10T20:45:59.255" v="570"/>
          <ac:spMkLst>
            <pc:docMk/>
            <pc:sldMk cId="3497517206" sldId="299"/>
            <ac:spMk id="16" creationId="{E49D7415-2F11-44C2-B6AA-13A25B6814B9}"/>
          </ac:spMkLst>
        </pc:spChg>
        <pc:picChg chg="add mod">
          <ac:chgData name="Tereza Cahová" userId="S::437181@muni.cz::74088e7b-39ee-4aaf-9bfe-d4e2bbc6c3f0" providerId="AD" clId="Web-{58BA2699-5DF4-B541-ED0A-6511177CEFD6}" dt="2021-10-10T20:45:59.255" v="570"/>
          <ac:picMkLst>
            <pc:docMk/>
            <pc:sldMk cId="3497517206" sldId="299"/>
            <ac:picMk id="4" creationId="{F189EBA4-BDE8-430A-8A0D-5437CF1D17C7}"/>
          </ac:picMkLst>
        </pc:picChg>
        <pc:cxnChg chg="add del">
          <ac:chgData name="Tereza Cahová" userId="S::437181@muni.cz::74088e7b-39ee-4aaf-9bfe-d4e2bbc6c3f0" providerId="AD" clId="Web-{58BA2699-5DF4-B541-ED0A-6511177CEFD6}" dt="2021-10-10T20:45:59.255" v="570"/>
          <ac:cxnSpMkLst>
            <pc:docMk/>
            <pc:sldMk cId="3497517206" sldId="299"/>
            <ac:cxnSpMk id="11" creationId="{D2E57F3D-33BE-4306-87E6-245763719516}"/>
          </ac:cxnSpMkLst>
        </pc:cxnChg>
        <pc:cxnChg chg="add">
          <ac:chgData name="Tereza Cahová" userId="S::437181@muni.cz::74088e7b-39ee-4aaf-9bfe-d4e2bbc6c3f0" providerId="AD" clId="Web-{58BA2699-5DF4-B541-ED0A-6511177CEFD6}" dt="2021-10-10T20:45:59.255" v="570"/>
          <ac:cxnSpMkLst>
            <pc:docMk/>
            <pc:sldMk cId="3497517206" sldId="299"/>
            <ac:cxnSpMk id="18" creationId="{D2E57F3D-33BE-4306-87E6-245763719516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0:48:47.853" v="585" actId="20577"/>
        <pc:sldMkLst>
          <pc:docMk/>
          <pc:sldMk cId="1632494398" sldId="300"/>
        </pc:sldMkLst>
        <pc:spChg chg="mod ord">
          <ac:chgData name="Tereza Cahová" userId="S::437181@muni.cz::74088e7b-39ee-4aaf-9bfe-d4e2bbc6c3f0" providerId="AD" clId="Web-{58BA2699-5DF4-B541-ED0A-6511177CEFD6}" dt="2021-10-10T20:48:47.853" v="585" actId="20577"/>
          <ac:spMkLst>
            <pc:docMk/>
            <pc:sldMk cId="1632494398" sldId="300"/>
            <ac:spMk id="2" creationId="{C6C67172-C57E-4803-B365-351F8BDC5B1C}"/>
          </ac:spMkLst>
        </pc:spChg>
        <pc:spChg chg="del">
          <ac:chgData name="Tereza Cahová" userId="S::437181@muni.cz::74088e7b-39ee-4aaf-9bfe-d4e2bbc6c3f0" providerId="AD" clId="Web-{58BA2699-5DF4-B541-ED0A-6511177CEFD6}" dt="2021-10-10T20:47:29.101" v="573"/>
          <ac:spMkLst>
            <pc:docMk/>
            <pc:sldMk cId="1632494398" sldId="300"/>
            <ac:spMk id="3" creationId="{8E388CB9-2A46-4150-AD75-C1701B8577D3}"/>
          </ac:spMkLst>
        </pc:spChg>
        <pc:spChg chg="add">
          <ac:chgData name="Tereza Cahová" userId="S::437181@muni.cz::74088e7b-39ee-4aaf-9bfe-d4e2bbc6c3f0" providerId="AD" clId="Web-{58BA2699-5DF4-B541-ED0A-6511177CEFD6}" dt="2021-10-10T20:47:36.788" v="575"/>
          <ac:spMkLst>
            <pc:docMk/>
            <pc:sldMk cId="1632494398" sldId="300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0:47:36.788" v="575"/>
          <ac:spMkLst>
            <pc:docMk/>
            <pc:sldMk cId="1632494398" sldId="300"/>
            <ac:spMk id="15" creationId="{612349FF-7742-42ED-ADF3-238B5DDD176C}"/>
          </ac:spMkLst>
        </pc:spChg>
        <pc:picChg chg="add mod">
          <ac:chgData name="Tereza Cahová" userId="S::437181@muni.cz::74088e7b-39ee-4aaf-9bfe-d4e2bbc6c3f0" providerId="AD" clId="Web-{58BA2699-5DF4-B541-ED0A-6511177CEFD6}" dt="2021-10-10T20:47:36.788" v="575"/>
          <ac:picMkLst>
            <pc:docMk/>
            <pc:sldMk cId="1632494398" sldId="300"/>
            <ac:picMk id="4" creationId="{F207C6B4-84A5-4CA0-9485-E3DCAFDE4E1F}"/>
          </ac:picMkLst>
        </pc:picChg>
        <pc:cxnChg chg="add">
          <ac:chgData name="Tereza Cahová" userId="S::437181@muni.cz::74088e7b-39ee-4aaf-9bfe-d4e2bbc6c3f0" providerId="AD" clId="Web-{58BA2699-5DF4-B541-ED0A-6511177CEFD6}" dt="2021-10-10T20:47:36.788" v="575"/>
          <ac:cxnSpMkLst>
            <pc:docMk/>
            <pc:sldMk cId="1632494398" sldId="300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0:47:36.788" v="575"/>
          <ac:cxnSpMkLst>
            <pc:docMk/>
            <pc:sldMk cId="1632494398" sldId="300"/>
            <ac:cxnSpMk id="11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0:51:23.919" v="599" actId="20577"/>
        <pc:sldMkLst>
          <pc:docMk/>
          <pc:sldMk cId="3318001135" sldId="301"/>
        </pc:sldMkLst>
        <pc:spChg chg="mod">
          <ac:chgData name="Tereza Cahová" userId="S::437181@muni.cz::74088e7b-39ee-4aaf-9bfe-d4e2bbc6c3f0" providerId="AD" clId="Web-{58BA2699-5DF4-B541-ED0A-6511177CEFD6}" dt="2021-10-10T20:51:23.919" v="599" actId="20577"/>
          <ac:spMkLst>
            <pc:docMk/>
            <pc:sldMk cId="3318001135" sldId="301"/>
            <ac:spMk id="2" creationId="{13D9852C-0AE6-43B6-94AE-F17B7E95AAB7}"/>
          </ac:spMkLst>
        </pc:spChg>
        <pc:spChg chg="del">
          <ac:chgData name="Tereza Cahová" userId="S::437181@muni.cz::74088e7b-39ee-4aaf-9bfe-d4e2bbc6c3f0" providerId="AD" clId="Web-{58BA2699-5DF4-B541-ED0A-6511177CEFD6}" dt="2021-10-10T20:50:30.965" v="587"/>
          <ac:spMkLst>
            <pc:docMk/>
            <pc:sldMk cId="3318001135" sldId="301"/>
            <ac:spMk id="3" creationId="{44702916-D98D-4EED-9475-9876E919786A}"/>
          </ac:spMkLst>
        </pc:spChg>
        <pc:spChg chg="add">
          <ac:chgData name="Tereza Cahová" userId="S::437181@muni.cz::74088e7b-39ee-4aaf-9bfe-d4e2bbc6c3f0" providerId="AD" clId="Web-{58BA2699-5DF4-B541-ED0A-6511177CEFD6}" dt="2021-10-10T20:50:59.997" v="590"/>
          <ac:spMkLst>
            <pc:docMk/>
            <pc:sldMk cId="3318001135" sldId="301"/>
            <ac:spMk id="14" creationId="{97215483-AD0C-4E00-BF87-04C4DA6ACE3A}"/>
          </ac:spMkLst>
        </pc:spChg>
        <pc:picChg chg="add mod">
          <ac:chgData name="Tereza Cahová" userId="S::437181@muni.cz::74088e7b-39ee-4aaf-9bfe-d4e2bbc6c3f0" providerId="AD" clId="Web-{58BA2699-5DF4-B541-ED0A-6511177CEFD6}" dt="2021-10-10T20:50:59.997" v="590"/>
          <ac:picMkLst>
            <pc:docMk/>
            <pc:sldMk cId="3318001135" sldId="301"/>
            <ac:picMk id="4" creationId="{9F2F0A7F-31A3-4FAD-8741-29DE1C0DB1C8}"/>
          </ac:picMkLst>
        </pc:picChg>
        <pc:picChg chg="add mod">
          <ac:chgData name="Tereza Cahová" userId="S::437181@muni.cz::74088e7b-39ee-4aaf-9bfe-d4e2bbc6c3f0" providerId="AD" clId="Web-{58BA2699-5DF4-B541-ED0A-6511177CEFD6}" dt="2021-10-10T20:50:59.997" v="590"/>
          <ac:picMkLst>
            <pc:docMk/>
            <pc:sldMk cId="3318001135" sldId="301"/>
            <ac:picMk id="5" creationId="{FA9ADAC6-279E-43AE-9F44-23E6DF5ABAF0}"/>
          </ac:picMkLst>
        </pc:picChg>
        <pc:cxnChg chg="add">
          <ac:chgData name="Tereza Cahová" userId="S::437181@muni.cz::74088e7b-39ee-4aaf-9bfe-d4e2bbc6c3f0" providerId="AD" clId="Web-{58BA2699-5DF4-B541-ED0A-6511177CEFD6}" dt="2021-10-10T20:50:59.997" v="590"/>
          <ac:cxnSpMkLst>
            <pc:docMk/>
            <pc:sldMk cId="3318001135" sldId="301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0:50:59.997" v="590"/>
          <ac:cxnSpMkLst>
            <pc:docMk/>
            <pc:sldMk cId="3318001135" sldId="301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0:50:59.997" v="590"/>
          <ac:cxnSpMkLst>
            <pc:docMk/>
            <pc:sldMk cId="3318001135" sldId="301"/>
            <ac:cxnSpMk id="16" creationId="{87F9F470-C7B7-4B96-90CD-6D53EA02006D}"/>
          </ac:cxnSpMkLst>
        </pc:cxnChg>
      </pc:sldChg>
      <pc:sldChg chg="addSp modSp new mod setBg">
        <pc:chgData name="Tereza Cahová" userId="S::437181@muni.cz::74088e7b-39ee-4aaf-9bfe-d4e2bbc6c3f0" providerId="AD" clId="Web-{58BA2699-5DF4-B541-ED0A-6511177CEFD6}" dt="2021-10-10T20:54:04.798" v="618" actId="1076"/>
        <pc:sldMkLst>
          <pc:docMk/>
          <pc:sldMk cId="2080509968" sldId="302"/>
        </pc:sldMkLst>
        <pc:spChg chg="mod">
          <ac:chgData name="Tereza Cahová" userId="S::437181@muni.cz::74088e7b-39ee-4aaf-9bfe-d4e2bbc6c3f0" providerId="AD" clId="Web-{58BA2699-5DF4-B541-ED0A-6511177CEFD6}" dt="2021-10-10T20:53:19.469" v="615"/>
          <ac:spMkLst>
            <pc:docMk/>
            <pc:sldMk cId="2080509968" sldId="302"/>
            <ac:spMk id="2" creationId="{BFCC1B73-0320-4D42-A133-56DF2B67849E}"/>
          </ac:spMkLst>
        </pc:spChg>
        <pc:spChg chg="mod ord">
          <ac:chgData name="Tereza Cahová" userId="S::437181@muni.cz::74088e7b-39ee-4aaf-9bfe-d4e2bbc6c3f0" providerId="AD" clId="Web-{58BA2699-5DF4-B541-ED0A-6511177CEFD6}" dt="2021-10-10T20:53:19.469" v="615"/>
          <ac:spMkLst>
            <pc:docMk/>
            <pc:sldMk cId="2080509968" sldId="302"/>
            <ac:spMk id="3" creationId="{F8241CC0-426E-40A7-9AE1-52A9B6D7E099}"/>
          </ac:spMkLst>
        </pc:spChg>
        <pc:spChg chg="add">
          <ac:chgData name="Tereza Cahová" userId="S::437181@muni.cz::74088e7b-39ee-4aaf-9bfe-d4e2bbc6c3f0" providerId="AD" clId="Web-{58BA2699-5DF4-B541-ED0A-6511177CEFD6}" dt="2021-10-10T20:53:19.469" v="615"/>
          <ac:spMkLst>
            <pc:docMk/>
            <pc:sldMk cId="2080509968" sldId="302"/>
            <ac:spMk id="9" creationId="{660EB578-C970-4186-B93C-45851BBC6E34}"/>
          </ac:spMkLst>
        </pc:spChg>
        <pc:picChg chg="add mod modCrop">
          <ac:chgData name="Tereza Cahová" userId="S::437181@muni.cz::74088e7b-39ee-4aaf-9bfe-d4e2bbc6c3f0" providerId="AD" clId="Web-{58BA2699-5DF4-B541-ED0A-6511177CEFD6}" dt="2021-10-10T20:54:04.798" v="618" actId="1076"/>
          <ac:picMkLst>
            <pc:docMk/>
            <pc:sldMk cId="2080509968" sldId="302"/>
            <ac:picMk id="4" creationId="{0D1A9975-8BC5-4C5B-8FC9-1022A338DD25}"/>
          </ac:picMkLst>
        </pc:picChg>
        <pc:cxnChg chg="add">
          <ac:chgData name="Tereza Cahová" userId="S::437181@muni.cz::74088e7b-39ee-4aaf-9bfe-d4e2bbc6c3f0" providerId="AD" clId="Web-{58BA2699-5DF4-B541-ED0A-6511177CEFD6}" dt="2021-10-10T20:53:19.469" v="615"/>
          <ac:cxnSpMkLst>
            <pc:docMk/>
            <pc:sldMk cId="2080509968" sldId="302"/>
            <ac:cxnSpMk id="11" creationId="{CDF57B02-07BB-407B-BB36-06D9C64A673E}"/>
          </ac:cxnSpMkLst>
        </pc:cxnChg>
        <pc:cxnChg chg="add">
          <ac:chgData name="Tereza Cahová" userId="S::437181@muni.cz::74088e7b-39ee-4aaf-9bfe-d4e2bbc6c3f0" providerId="AD" clId="Web-{58BA2699-5DF4-B541-ED0A-6511177CEFD6}" dt="2021-10-10T20:53:19.469" v="615"/>
          <ac:cxnSpMkLst>
            <pc:docMk/>
            <pc:sldMk cId="2080509968" sldId="302"/>
            <ac:cxnSpMk id="13" creationId="{C6855964-C920-48EB-8804-74291211C8A9}"/>
          </ac:cxnSpMkLst>
        </pc:cxnChg>
      </pc:sldChg>
      <pc:sldChg chg="addSp delSp modSp new mod setBg addAnim">
        <pc:chgData name="Tereza Cahová" userId="S::437181@muni.cz::74088e7b-39ee-4aaf-9bfe-d4e2bbc6c3f0" providerId="AD" clId="Web-{58BA2699-5DF4-B541-ED0A-6511177CEFD6}" dt="2021-10-10T20:57:39.726" v="654"/>
        <pc:sldMkLst>
          <pc:docMk/>
          <pc:sldMk cId="3435429876" sldId="303"/>
        </pc:sldMkLst>
        <pc:spChg chg="mod ord">
          <ac:chgData name="Tereza Cahová" userId="S::437181@muni.cz::74088e7b-39ee-4aaf-9bfe-d4e2bbc6c3f0" providerId="AD" clId="Web-{58BA2699-5DF4-B541-ED0A-6511177CEFD6}" dt="2021-10-10T20:57:28.773" v="652"/>
          <ac:spMkLst>
            <pc:docMk/>
            <pc:sldMk cId="3435429876" sldId="303"/>
            <ac:spMk id="2" creationId="{055F5584-B18A-4834-8448-5EC3F08D819F}"/>
          </ac:spMkLst>
        </pc:spChg>
        <pc:spChg chg="del">
          <ac:chgData name="Tereza Cahová" userId="S::437181@muni.cz::74088e7b-39ee-4aaf-9bfe-d4e2bbc6c3f0" providerId="AD" clId="Web-{58BA2699-5DF4-B541-ED0A-6511177CEFD6}" dt="2021-10-10T20:54:10.658" v="620"/>
          <ac:spMkLst>
            <pc:docMk/>
            <pc:sldMk cId="3435429876" sldId="303"/>
            <ac:spMk id="3" creationId="{698CCE2B-72F2-4D27-91CC-3EAA841490BC}"/>
          </ac:spMkLst>
        </pc:spChg>
        <pc:spChg chg="add del">
          <ac:chgData name="Tereza Cahová" userId="S::437181@muni.cz::74088e7b-39ee-4aaf-9bfe-d4e2bbc6c3f0" providerId="AD" clId="Web-{58BA2699-5DF4-B541-ED0A-6511177CEFD6}" dt="2021-10-10T20:55:30.207" v="629"/>
          <ac:spMkLst>
            <pc:docMk/>
            <pc:sldMk cId="3435429876" sldId="303"/>
            <ac:spMk id="8" creationId="{33E93247-6229-44AB-A550-739E971E690B}"/>
          </ac:spMkLst>
        </pc:spChg>
        <pc:spChg chg="add del">
          <ac:chgData name="Tereza Cahová" userId="S::437181@muni.cz::74088e7b-39ee-4aaf-9bfe-d4e2bbc6c3f0" providerId="AD" clId="Web-{58BA2699-5DF4-B541-ED0A-6511177CEFD6}" dt="2021-10-10T20:55:30.207" v="629"/>
          <ac:spMkLst>
            <pc:docMk/>
            <pc:sldMk cId="3435429876" sldId="303"/>
            <ac:spMk id="10" creationId="{612349FF-7742-42ED-ADF3-238B5DDD176C}"/>
          </ac:spMkLst>
        </pc:spChg>
        <pc:spChg chg="add del">
          <ac:chgData name="Tereza Cahová" userId="S::437181@muni.cz::74088e7b-39ee-4aaf-9bfe-d4e2bbc6c3f0" providerId="AD" clId="Web-{58BA2699-5DF4-B541-ED0A-6511177CEFD6}" dt="2021-10-10T20:54:17.939" v="623"/>
          <ac:spMkLst>
            <pc:docMk/>
            <pc:sldMk cId="3435429876" sldId="303"/>
            <ac:spMk id="13" creationId="{33E93247-6229-44AB-A550-739E971E690B}"/>
          </ac:spMkLst>
        </pc:spChg>
        <pc:spChg chg="add del">
          <ac:chgData name="Tereza Cahová" userId="S::437181@muni.cz::74088e7b-39ee-4aaf-9bfe-d4e2bbc6c3f0" providerId="AD" clId="Web-{58BA2699-5DF4-B541-ED0A-6511177CEFD6}" dt="2021-10-10T20:54:17.939" v="623"/>
          <ac:spMkLst>
            <pc:docMk/>
            <pc:sldMk cId="3435429876" sldId="303"/>
            <ac:spMk id="15" creationId="{6BB6B482-ACCA-4938-8AEA-49D525C17221}"/>
          </ac:spMkLst>
        </pc:spChg>
        <pc:spChg chg="add del">
          <ac:chgData name="Tereza Cahová" userId="S::437181@muni.cz::74088e7b-39ee-4aaf-9bfe-d4e2bbc6c3f0" providerId="AD" clId="Web-{58BA2699-5DF4-B541-ED0A-6511177CEFD6}" dt="2021-10-10T20:56:00.145" v="634"/>
          <ac:spMkLst>
            <pc:docMk/>
            <pc:sldMk cId="3435429876" sldId="303"/>
            <ac:spMk id="19" creationId="{33E93247-6229-44AB-A550-739E971E690B}"/>
          </ac:spMkLst>
        </pc:spChg>
        <pc:spChg chg="add del">
          <ac:chgData name="Tereza Cahová" userId="S::437181@muni.cz::74088e7b-39ee-4aaf-9bfe-d4e2bbc6c3f0" providerId="AD" clId="Web-{58BA2699-5DF4-B541-ED0A-6511177CEFD6}" dt="2021-10-10T20:56:00.145" v="634"/>
          <ac:spMkLst>
            <pc:docMk/>
            <pc:sldMk cId="3435429876" sldId="303"/>
            <ac:spMk id="21" creationId="{612349FF-7742-42ED-ADF3-238B5DDD176C}"/>
          </ac:spMkLst>
        </pc:spChg>
        <pc:spChg chg="add del">
          <ac:chgData name="Tereza Cahová" userId="S::437181@muni.cz::74088e7b-39ee-4aaf-9bfe-d4e2bbc6c3f0" providerId="AD" clId="Web-{58BA2699-5DF4-B541-ED0A-6511177CEFD6}" dt="2021-10-10T20:56:28.537" v="644"/>
          <ac:spMkLst>
            <pc:docMk/>
            <pc:sldMk cId="3435429876" sldId="303"/>
            <ac:spMk id="30" creationId="{33E93247-6229-44AB-A550-739E971E690B}"/>
          </ac:spMkLst>
        </pc:spChg>
        <pc:spChg chg="add del">
          <ac:chgData name="Tereza Cahová" userId="S::437181@muni.cz::74088e7b-39ee-4aaf-9bfe-d4e2bbc6c3f0" providerId="AD" clId="Web-{58BA2699-5DF4-B541-ED0A-6511177CEFD6}" dt="2021-10-10T20:56:28.537" v="644"/>
          <ac:spMkLst>
            <pc:docMk/>
            <pc:sldMk cId="3435429876" sldId="303"/>
            <ac:spMk id="32" creationId="{612349FF-7742-42ED-ADF3-238B5DDD176C}"/>
          </ac:spMkLst>
        </pc:spChg>
        <pc:spChg chg="add del">
          <ac:chgData name="Tereza Cahová" userId="S::437181@muni.cz::74088e7b-39ee-4aaf-9bfe-d4e2bbc6c3f0" providerId="AD" clId="Web-{58BA2699-5DF4-B541-ED0A-6511177CEFD6}" dt="2021-10-10T20:57:00.412" v="646"/>
          <ac:spMkLst>
            <pc:docMk/>
            <pc:sldMk cId="3435429876" sldId="303"/>
            <ac:spMk id="41" creationId="{33E93247-6229-44AB-A550-739E971E690B}"/>
          </ac:spMkLst>
        </pc:spChg>
        <pc:spChg chg="add del">
          <ac:chgData name="Tereza Cahová" userId="S::437181@muni.cz::74088e7b-39ee-4aaf-9bfe-d4e2bbc6c3f0" providerId="AD" clId="Web-{58BA2699-5DF4-B541-ED0A-6511177CEFD6}" dt="2021-10-10T20:57:00.412" v="646"/>
          <ac:spMkLst>
            <pc:docMk/>
            <pc:sldMk cId="3435429876" sldId="303"/>
            <ac:spMk id="43" creationId="{612349FF-7742-42ED-ADF3-238B5DDD176C}"/>
          </ac:spMkLst>
        </pc:spChg>
        <pc:spChg chg="add">
          <ac:chgData name="Tereza Cahová" userId="S::437181@muni.cz::74088e7b-39ee-4aaf-9bfe-d4e2bbc6c3f0" providerId="AD" clId="Web-{58BA2699-5DF4-B541-ED0A-6511177CEFD6}" dt="2021-10-10T20:57:00.412" v="646"/>
          <ac:spMkLst>
            <pc:docMk/>
            <pc:sldMk cId="3435429876" sldId="303"/>
            <ac:spMk id="52" creationId="{97215483-AD0C-4E00-BF87-04C4DA6ACE3A}"/>
          </ac:spMkLst>
        </pc:spChg>
        <pc:picChg chg="add del mod">
          <ac:chgData name="Tereza Cahová" userId="S::437181@muni.cz::74088e7b-39ee-4aaf-9bfe-d4e2bbc6c3f0" providerId="AD" clId="Web-{58BA2699-5DF4-B541-ED0A-6511177CEFD6}" dt="2021-10-10T20:55:20.972" v="627"/>
          <ac:picMkLst>
            <pc:docMk/>
            <pc:sldMk cId="3435429876" sldId="303"/>
            <ac:picMk id="4" creationId="{5789CC5B-0C49-42F9-9EB1-427CFA484105}"/>
          </ac:picMkLst>
        </pc:picChg>
        <pc:picChg chg="add mod ord modCrop">
          <ac:chgData name="Tereza Cahová" userId="S::437181@muni.cz::74088e7b-39ee-4aaf-9bfe-d4e2bbc6c3f0" providerId="AD" clId="Web-{58BA2699-5DF4-B541-ED0A-6511177CEFD6}" dt="2021-10-10T20:57:39.726" v="654"/>
          <ac:picMkLst>
            <pc:docMk/>
            <pc:sldMk cId="3435429876" sldId="303"/>
            <ac:picMk id="5" creationId="{DC64E569-8A18-4BE4-82D7-B510AEB7A03D}"/>
          </ac:picMkLst>
        </pc:picChg>
        <pc:picChg chg="add mod">
          <ac:chgData name="Tereza Cahová" userId="S::437181@muni.cz::74088e7b-39ee-4aaf-9bfe-d4e2bbc6c3f0" providerId="AD" clId="Web-{58BA2699-5DF4-B541-ED0A-6511177CEFD6}" dt="2021-10-10T20:57:00.412" v="646"/>
          <ac:picMkLst>
            <pc:docMk/>
            <pc:sldMk cId="3435429876" sldId="303"/>
            <ac:picMk id="16" creationId="{CCA4EBB4-1003-47C4-B530-916741BFC2D0}"/>
          </ac:picMkLst>
        </pc:picChg>
        <pc:cxnChg chg="add del">
          <ac:chgData name="Tereza Cahová" userId="S::437181@muni.cz::74088e7b-39ee-4aaf-9bfe-d4e2bbc6c3f0" providerId="AD" clId="Web-{58BA2699-5DF4-B541-ED0A-6511177CEFD6}" dt="2021-10-10T20:55:30.207" v="629"/>
          <ac:cxnSpMkLst>
            <pc:docMk/>
            <pc:sldMk cId="3435429876" sldId="303"/>
            <ac:cxnSpMk id="6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5:30.207" v="629"/>
          <ac:cxnSpMkLst>
            <pc:docMk/>
            <pc:sldMk cId="3435429876" sldId="303"/>
            <ac:cxnSpMk id="7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4:17.939" v="623"/>
          <ac:cxnSpMkLst>
            <pc:docMk/>
            <pc:sldMk cId="3435429876" sldId="303"/>
            <ac:cxnSpMk id="9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4:17.939" v="623"/>
          <ac:cxnSpMkLst>
            <pc:docMk/>
            <pc:sldMk cId="3435429876" sldId="303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6:00.145" v="634"/>
          <ac:cxnSpMkLst>
            <pc:docMk/>
            <pc:sldMk cId="3435429876" sldId="303"/>
            <ac:cxnSpMk id="12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6:00.145" v="634"/>
          <ac:cxnSpMkLst>
            <pc:docMk/>
            <pc:sldMk cId="3435429876" sldId="303"/>
            <ac:cxnSpMk id="14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4:17.939" v="623"/>
          <ac:cxnSpMkLst>
            <pc:docMk/>
            <pc:sldMk cId="3435429876" sldId="303"/>
            <ac:cxnSpMk id="17" creationId="{EE2E603F-4A95-4FE8-BB06-211DFD75DBEF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6:28.537" v="644"/>
          <ac:cxnSpMkLst>
            <pc:docMk/>
            <pc:sldMk cId="3435429876" sldId="303"/>
            <ac:cxnSpMk id="26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6:28.537" v="644"/>
          <ac:cxnSpMkLst>
            <pc:docMk/>
            <pc:sldMk cId="3435429876" sldId="303"/>
            <ac:cxnSpMk id="28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7:00.412" v="646"/>
          <ac:cxnSpMkLst>
            <pc:docMk/>
            <pc:sldMk cId="3435429876" sldId="303"/>
            <ac:cxnSpMk id="37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0:57:00.412" v="646"/>
          <ac:cxnSpMkLst>
            <pc:docMk/>
            <pc:sldMk cId="3435429876" sldId="303"/>
            <ac:cxnSpMk id="39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0:57:00.412" v="646"/>
          <ac:cxnSpMkLst>
            <pc:docMk/>
            <pc:sldMk cId="3435429876" sldId="303"/>
            <ac:cxnSpMk id="48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0:57:00.412" v="646"/>
          <ac:cxnSpMkLst>
            <pc:docMk/>
            <pc:sldMk cId="3435429876" sldId="303"/>
            <ac:cxnSpMk id="50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0:57:00.412" v="646"/>
          <ac:cxnSpMkLst>
            <pc:docMk/>
            <pc:sldMk cId="3435429876" sldId="303"/>
            <ac:cxnSpMk id="54" creationId="{87F9F470-C7B7-4B96-90CD-6D53EA02006D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00:39.893" v="676"/>
        <pc:sldMkLst>
          <pc:docMk/>
          <pc:sldMk cId="3927058065" sldId="304"/>
        </pc:sldMkLst>
        <pc:spChg chg="mod">
          <ac:chgData name="Tereza Cahová" userId="S::437181@muni.cz::74088e7b-39ee-4aaf-9bfe-d4e2bbc6c3f0" providerId="AD" clId="Web-{58BA2699-5DF4-B541-ED0A-6511177CEFD6}" dt="2021-10-10T21:00:39.893" v="676"/>
          <ac:spMkLst>
            <pc:docMk/>
            <pc:sldMk cId="3927058065" sldId="304"/>
            <ac:spMk id="2" creationId="{02D29459-151F-46C1-AD6A-31D58E0EEDA1}"/>
          </ac:spMkLst>
        </pc:spChg>
        <pc:spChg chg="del">
          <ac:chgData name="Tereza Cahová" userId="S::437181@muni.cz::74088e7b-39ee-4aaf-9bfe-d4e2bbc6c3f0" providerId="AD" clId="Web-{58BA2699-5DF4-B541-ED0A-6511177CEFD6}" dt="2021-10-10T20:59:00.108" v="656"/>
          <ac:spMkLst>
            <pc:docMk/>
            <pc:sldMk cId="3927058065" sldId="304"/>
            <ac:spMk id="3" creationId="{262E2F22-99C5-4DA8-8B31-BDD0BDA1E911}"/>
          </ac:spMkLst>
        </pc:spChg>
        <pc:spChg chg="add del">
          <ac:chgData name="Tereza Cahová" userId="S::437181@muni.cz::74088e7b-39ee-4aaf-9bfe-d4e2bbc6c3f0" providerId="AD" clId="Web-{58BA2699-5DF4-B541-ED0A-6511177CEFD6}" dt="2021-10-10T21:00:05.033" v="663"/>
          <ac:spMkLst>
            <pc:docMk/>
            <pc:sldMk cId="3927058065" sldId="304"/>
            <ac:spMk id="14" creationId="{341BFA31-6544-45C2-9DA0-9E1C5E0B1959}"/>
          </ac:spMkLst>
        </pc:spChg>
        <pc:spChg chg="add">
          <ac:chgData name="Tereza Cahová" userId="S::437181@muni.cz::74088e7b-39ee-4aaf-9bfe-d4e2bbc6c3f0" providerId="AD" clId="Web-{58BA2699-5DF4-B541-ED0A-6511177CEFD6}" dt="2021-10-10T21:00:05.033" v="663"/>
          <ac:spMkLst>
            <pc:docMk/>
            <pc:sldMk cId="3927058065" sldId="304"/>
            <ac:spMk id="25" creationId="{341BFA31-6544-45C2-9DA0-9E1C5E0B1959}"/>
          </ac:spMkLst>
        </pc:spChg>
        <pc:picChg chg="add del mod">
          <ac:chgData name="Tereza Cahová" userId="S::437181@muni.cz::74088e7b-39ee-4aaf-9bfe-d4e2bbc6c3f0" providerId="AD" clId="Web-{58BA2699-5DF4-B541-ED0A-6511177CEFD6}" dt="2021-10-10T21:00:02.408" v="662"/>
          <ac:picMkLst>
            <pc:docMk/>
            <pc:sldMk cId="3927058065" sldId="304"/>
            <ac:picMk id="4" creationId="{0D595165-9245-4F25-964E-8ECAD8F1AEBD}"/>
          </ac:picMkLst>
        </pc:picChg>
        <pc:picChg chg="add mod ord">
          <ac:chgData name="Tereza Cahová" userId="S::437181@muni.cz::74088e7b-39ee-4aaf-9bfe-d4e2bbc6c3f0" providerId="AD" clId="Web-{58BA2699-5DF4-B541-ED0A-6511177CEFD6}" dt="2021-10-10T21:00:05.033" v="663"/>
          <ac:picMkLst>
            <pc:docMk/>
            <pc:sldMk cId="3927058065" sldId="304"/>
            <ac:picMk id="5" creationId="{E6AA138F-8C48-4660-AE24-E0FCD592245A}"/>
          </ac:picMkLst>
        </pc:picChg>
        <pc:picChg chg="add mod">
          <ac:chgData name="Tereza Cahová" userId="S::437181@muni.cz::74088e7b-39ee-4aaf-9bfe-d4e2bbc6c3f0" providerId="AD" clId="Web-{58BA2699-5DF4-B541-ED0A-6511177CEFD6}" dt="2021-10-10T21:00:05.033" v="663"/>
          <ac:picMkLst>
            <pc:docMk/>
            <pc:sldMk cId="3927058065" sldId="304"/>
            <ac:picMk id="6" creationId="{5BB7F072-78C5-4A20-956D-E39D8E8AF3B1}"/>
          </ac:picMkLst>
        </pc:picChg>
        <pc:cxnChg chg="add del">
          <ac:chgData name="Tereza Cahová" userId="S::437181@muni.cz::74088e7b-39ee-4aaf-9bfe-d4e2bbc6c3f0" providerId="AD" clId="Web-{58BA2699-5DF4-B541-ED0A-6511177CEFD6}" dt="2021-10-10T21:00:05.033" v="663"/>
          <ac:cxnSpMkLst>
            <pc:docMk/>
            <pc:sldMk cId="3927058065" sldId="304"/>
            <ac:cxnSpMk id="10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00:05.033" v="663"/>
          <ac:cxnSpMkLst>
            <pc:docMk/>
            <pc:sldMk cId="3927058065" sldId="304"/>
            <ac:cxnSpMk id="12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00:05.033" v="663"/>
          <ac:cxnSpMkLst>
            <pc:docMk/>
            <pc:sldMk cId="3927058065" sldId="304"/>
            <ac:cxnSpMk id="16" creationId="{5431863F-9EC6-47DD-9DC5-E7970365BC79}"/>
          </ac:cxnSpMkLst>
        </pc:cxnChg>
        <pc:cxnChg chg="add">
          <ac:chgData name="Tereza Cahová" userId="S::437181@muni.cz::74088e7b-39ee-4aaf-9bfe-d4e2bbc6c3f0" providerId="AD" clId="Web-{58BA2699-5DF4-B541-ED0A-6511177CEFD6}" dt="2021-10-10T21:00:05.033" v="663"/>
          <ac:cxnSpMkLst>
            <pc:docMk/>
            <pc:sldMk cId="3927058065" sldId="304"/>
            <ac:cxnSpMk id="21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00:05.033" v="663"/>
          <ac:cxnSpMkLst>
            <pc:docMk/>
            <pc:sldMk cId="3927058065" sldId="304"/>
            <ac:cxnSpMk id="23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00:05.033" v="663"/>
          <ac:cxnSpMkLst>
            <pc:docMk/>
            <pc:sldMk cId="3927058065" sldId="304"/>
            <ac:cxnSpMk id="27" creationId="{5431863F-9EC6-47DD-9DC5-E7970365BC79}"/>
          </ac:cxnSpMkLst>
        </pc:cxnChg>
      </pc:sldChg>
      <pc:sldChg chg="addSp modSp new mod setBg">
        <pc:chgData name="Tereza Cahová" userId="S::437181@muni.cz::74088e7b-39ee-4aaf-9bfe-d4e2bbc6c3f0" providerId="AD" clId="Web-{58BA2699-5DF4-B541-ED0A-6511177CEFD6}" dt="2021-10-10T21:03:49.273" v="708"/>
        <pc:sldMkLst>
          <pc:docMk/>
          <pc:sldMk cId="163695511" sldId="305"/>
        </pc:sldMkLst>
        <pc:spChg chg="mod">
          <ac:chgData name="Tereza Cahová" userId="S::437181@muni.cz::74088e7b-39ee-4aaf-9bfe-d4e2bbc6c3f0" providerId="AD" clId="Web-{58BA2699-5DF4-B541-ED0A-6511177CEFD6}" dt="2021-10-10T21:03:49.273" v="708"/>
          <ac:spMkLst>
            <pc:docMk/>
            <pc:sldMk cId="163695511" sldId="305"/>
            <ac:spMk id="2" creationId="{2EF6144B-3200-46E7-B251-E9E5DCE27E6C}"/>
          </ac:spMkLst>
        </pc:spChg>
        <pc:spChg chg="mod ord">
          <ac:chgData name="Tereza Cahová" userId="S::437181@muni.cz::74088e7b-39ee-4aaf-9bfe-d4e2bbc6c3f0" providerId="AD" clId="Web-{58BA2699-5DF4-B541-ED0A-6511177CEFD6}" dt="2021-10-10T21:03:49.273" v="708"/>
          <ac:spMkLst>
            <pc:docMk/>
            <pc:sldMk cId="163695511" sldId="305"/>
            <ac:spMk id="3" creationId="{5B7F9379-1B1E-4E40-B625-3A277B9288A0}"/>
          </ac:spMkLst>
        </pc:spChg>
        <pc:spChg chg="add">
          <ac:chgData name="Tereza Cahová" userId="S::437181@muni.cz::74088e7b-39ee-4aaf-9bfe-d4e2bbc6c3f0" providerId="AD" clId="Web-{58BA2699-5DF4-B541-ED0A-6511177CEFD6}" dt="2021-10-10T21:03:49.273" v="708"/>
          <ac:spMkLst>
            <pc:docMk/>
            <pc:sldMk cId="163695511" sldId="305"/>
            <ac:spMk id="9" creationId="{660EB578-C970-4186-B93C-45851BBC6E34}"/>
          </ac:spMkLst>
        </pc:spChg>
        <pc:picChg chg="add mod">
          <ac:chgData name="Tereza Cahová" userId="S::437181@muni.cz::74088e7b-39ee-4aaf-9bfe-d4e2bbc6c3f0" providerId="AD" clId="Web-{58BA2699-5DF4-B541-ED0A-6511177CEFD6}" dt="2021-10-10T21:03:49.273" v="708"/>
          <ac:picMkLst>
            <pc:docMk/>
            <pc:sldMk cId="163695511" sldId="305"/>
            <ac:picMk id="4" creationId="{10B10BEA-4670-405E-8874-F5099306F745}"/>
          </ac:picMkLst>
        </pc:picChg>
        <pc:cxnChg chg="add">
          <ac:chgData name="Tereza Cahová" userId="S::437181@muni.cz::74088e7b-39ee-4aaf-9bfe-d4e2bbc6c3f0" providerId="AD" clId="Web-{58BA2699-5DF4-B541-ED0A-6511177CEFD6}" dt="2021-10-10T21:03:49.273" v="708"/>
          <ac:cxnSpMkLst>
            <pc:docMk/>
            <pc:sldMk cId="163695511" sldId="305"/>
            <ac:cxnSpMk id="11" creationId="{CDF57B02-07BB-407B-BB36-06D9C64A673E}"/>
          </ac:cxnSpMkLst>
        </pc:cxnChg>
        <pc:cxnChg chg="add">
          <ac:chgData name="Tereza Cahová" userId="S::437181@muni.cz::74088e7b-39ee-4aaf-9bfe-d4e2bbc6c3f0" providerId="AD" clId="Web-{58BA2699-5DF4-B541-ED0A-6511177CEFD6}" dt="2021-10-10T21:03:49.273" v="708"/>
          <ac:cxnSpMkLst>
            <pc:docMk/>
            <pc:sldMk cId="163695511" sldId="305"/>
            <ac:cxnSpMk id="13" creationId="{C6855964-C920-48EB-8804-74291211C8A9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04:52.025" v="724"/>
        <pc:sldMkLst>
          <pc:docMk/>
          <pc:sldMk cId="2691756466" sldId="306"/>
        </pc:sldMkLst>
        <pc:spChg chg="mod ord">
          <ac:chgData name="Tereza Cahová" userId="S::437181@muni.cz::74088e7b-39ee-4aaf-9bfe-d4e2bbc6c3f0" providerId="AD" clId="Web-{58BA2699-5DF4-B541-ED0A-6511177CEFD6}" dt="2021-10-10T21:04:52.025" v="724"/>
          <ac:spMkLst>
            <pc:docMk/>
            <pc:sldMk cId="2691756466" sldId="306"/>
            <ac:spMk id="2" creationId="{8935359A-C8E6-44E7-A8FC-259854480701}"/>
          </ac:spMkLst>
        </pc:spChg>
        <pc:spChg chg="del">
          <ac:chgData name="Tereza Cahová" userId="S::437181@muni.cz::74088e7b-39ee-4aaf-9bfe-d4e2bbc6c3f0" providerId="AD" clId="Web-{58BA2699-5DF4-B541-ED0A-6511177CEFD6}" dt="2021-10-10T21:03:12.460" v="705"/>
          <ac:spMkLst>
            <pc:docMk/>
            <pc:sldMk cId="2691756466" sldId="306"/>
            <ac:spMk id="3" creationId="{DFCDD267-2BBC-4F93-A527-169679FBDC54}"/>
          </ac:spMkLst>
        </pc:spChg>
        <pc:spChg chg="add">
          <ac:chgData name="Tereza Cahová" userId="S::437181@muni.cz::74088e7b-39ee-4aaf-9bfe-d4e2bbc6c3f0" providerId="AD" clId="Web-{58BA2699-5DF4-B541-ED0A-6511177CEFD6}" dt="2021-10-10T21:04:16.727" v="711"/>
          <ac:spMkLst>
            <pc:docMk/>
            <pc:sldMk cId="2691756466" sldId="306"/>
            <ac:spMk id="14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1:04:16.727" v="711"/>
          <ac:spMkLst>
            <pc:docMk/>
            <pc:sldMk cId="2691756466" sldId="306"/>
            <ac:spMk id="16" creationId="{612349FF-7742-42ED-ADF3-238B5DDD176C}"/>
          </ac:spMkLst>
        </pc:spChg>
        <pc:picChg chg="add del mod">
          <ac:chgData name="Tereza Cahová" userId="S::437181@muni.cz::74088e7b-39ee-4aaf-9bfe-d4e2bbc6c3f0" providerId="AD" clId="Web-{58BA2699-5DF4-B541-ED0A-6511177CEFD6}" dt="2021-10-10T21:04:13.899" v="710"/>
          <ac:picMkLst>
            <pc:docMk/>
            <pc:sldMk cId="2691756466" sldId="306"/>
            <ac:picMk id="4" creationId="{D5B88F07-7A7A-4ACB-BD31-07AAFBC879F9}"/>
          </ac:picMkLst>
        </pc:picChg>
        <pc:picChg chg="add mod">
          <ac:chgData name="Tereza Cahová" userId="S::437181@muni.cz::74088e7b-39ee-4aaf-9bfe-d4e2bbc6c3f0" providerId="AD" clId="Web-{58BA2699-5DF4-B541-ED0A-6511177CEFD6}" dt="2021-10-10T21:04:16.727" v="711"/>
          <ac:picMkLst>
            <pc:docMk/>
            <pc:sldMk cId="2691756466" sldId="306"/>
            <ac:picMk id="5" creationId="{84C6A05A-3DAC-495A-B350-E738CBEB90DD}"/>
          </ac:picMkLst>
        </pc:picChg>
        <pc:cxnChg chg="add">
          <ac:chgData name="Tereza Cahová" userId="S::437181@muni.cz::74088e7b-39ee-4aaf-9bfe-d4e2bbc6c3f0" providerId="AD" clId="Web-{58BA2699-5DF4-B541-ED0A-6511177CEFD6}" dt="2021-10-10T21:04:16.727" v="711"/>
          <ac:cxnSpMkLst>
            <pc:docMk/>
            <pc:sldMk cId="2691756466" sldId="306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04:16.727" v="711"/>
          <ac:cxnSpMkLst>
            <pc:docMk/>
            <pc:sldMk cId="2691756466" sldId="306"/>
            <ac:cxnSpMk id="12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06:44.504" v="741" actId="20577"/>
        <pc:sldMkLst>
          <pc:docMk/>
          <pc:sldMk cId="3112947192" sldId="307"/>
        </pc:sldMkLst>
        <pc:spChg chg="mod">
          <ac:chgData name="Tereza Cahová" userId="S::437181@muni.cz::74088e7b-39ee-4aaf-9bfe-d4e2bbc6c3f0" providerId="AD" clId="Web-{58BA2699-5DF4-B541-ED0A-6511177CEFD6}" dt="2021-10-10T21:06:44.504" v="741" actId="20577"/>
          <ac:spMkLst>
            <pc:docMk/>
            <pc:sldMk cId="3112947192" sldId="307"/>
            <ac:spMk id="2" creationId="{EE975184-86DA-4685-8DCC-89CD0A53CA3C}"/>
          </ac:spMkLst>
        </pc:spChg>
        <pc:spChg chg="del">
          <ac:chgData name="Tereza Cahová" userId="S::437181@muni.cz::74088e7b-39ee-4aaf-9bfe-d4e2bbc6c3f0" providerId="AD" clId="Web-{58BA2699-5DF4-B541-ED0A-6511177CEFD6}" dt="2021-10-10T21:05:47.096" v="726"/>
          <ac:spMkLst>
            <pc:docMk/>
            <pc:sldMk cId="3112947192" sldId="307"/>
            <ac:spMk id="3" creationId="{A86D3DA5-D325-44C6-B9D4-B30D41E6C739}"/>
          </ac:spMkLst>
        </pc:spChg>
        <pc:spChg chg="add">
          <ac:chgData name="Tereza Cahová" userId="S::437181@muni.cz::74088e7b-39ee-4aaf-9bfe-d4e2bbc6c3f0" providerId="AD" clId="Web-{58BA2699-5DF4-B541-ED0A-6511177CEFD6}" dt="2021-10-10T21:06:16.050" v="729"/>
          <ac:spMkLst>
            <pc:docMk/>
            <pc:sldMk cId="3112947192" sldId="307"/>
            <ac:spMk id="14" creationId="{97215483-AD0C-4E00-BF87-04C4DA6ACE3A}"/>
          </ac:spMkLst>
        </pc:spChg>
        <pc:picChg chg="add mod">
          <ac:chgData name="Tereza Cahová" userId="S::437181@muni.cz::74088e7b-39ee-4aaf-9bfe-d4e2bbc6c3f0" providerId="AD" clId="Web-{58BA2699-5DF4-B541-ED0A-6511177CEFD6}" dt="2021-10-10T21:06:16.050" v="729"/>
          <ac:picMkLst>
            <pc:docMk/>
            <pc:sldMk cId="3112947192" sldId="307"/>
            <ac:picMk id="4" creationId="{87753D39-3D9B-495C-A0C6-2DD1FAC33265}"/>
          </ac:picMkLst>
        </pc:picChg>
        <pc:picChg chg="add mod">
          <ac:chgData name="Tereza Cahová" userId="S::437181@muni.cz::74088e7b-39ee-4aaf-9bfe-d4e2bbc6c3f0" providerId="AD" clId="Web-{58BA2699-5DF4-B541-ED0A-6511177CEFD6}" dt="2021-10-10T21:06:16.050" v="729"/>
          <ac:picMkLst>
            <pc:docMk/>
            <pc:sldMk cId="3112947192" sldId="307"/>
            <ac:picMk id="5" creationId="{A1621C3D-E49C-4510-A6F3-05F5588C3372}"/>
          </ac:picMkLst>
        </pc:picChg>
        <pc:cxnChg chg="add">
          <ac:chgData name="Tereza Cahová" userId="S::437181@muni.cz::74088e7b-39ee-4aaf-9bfe-d4e2bbc6c3f0" providerId="AD" clId="Web-{58BA2699-5DF4-B541-ED0A-6511177CEFD6}" dt="2021-10-10T21:06:16.050" v="729"/>
          <ac:cxnSpMkLst>
            <pc:docMk/>
            <pc:sldMk cId="3112947192" sldId="307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06:16.050" v="729"/>
          <ac:cxnSpMkLst>
            <pc:docMk/>
            <pc:sldMk cId="3112947192" sldId="307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06:16.050" v="729"/>
          <ac:cxnSpMkLst>
            <pc:docMk/>
            <pc:sldMk cId="3112947192" sldId="307"/>
            <ac:cxnSpMk id="16" creationId="{87F9F470-C7B7-4B96-90CD-6D53EA02006D}"/>
          </ac:cxnSpMkLst>
        </pc:cxnChg>
      </pc:sldChg>
      <pc:sldChg chg="modSp new">
        <pc:chgData name="Tereza Cahová" userId="S::437181@muni.cz::74088e7b-39ee-4aaf-9bfe-d4e2bbc6c3f0" providerId="AD" clId="Web-{58BA2699-5DF4-B541-ED0A-6511177CEFD6}" dt="2021-10-10T21:58:48.543" v="1012"/>
        <pc:sldMkLst>
          <pc:docMk/>
          <pc:sldMk cId="1599988597" sldId="308"/>
        </pc:sldMkLst>
        <pc:spChg chg="mod">
          <ac:chgData name="Tereza Cahová" userId="S::437181@muni.cz::74088e7b-39ee-4aaf-9bfe-d4e2bbc6c3f0" providerId="AD" clId="Web-{58BA2699-5DF4-B541-ED0A-6511177CEFD6}" dt="2021-10-10T21:07:16.793" v="754" actId="20577"/>
          <ac:spMkLst>
            <pc:docMk/>
            <pc:sldMk cId="1599988597" sldId="308"/>
            <ac:spMk id="2" creationId="{37554A31-C9F1-4C8D-9092-7271725A09B7}"/>
          </ac:spMkLst>
        </pc:spChg>
        <pc:spChg chg="mod">
          <ac:chgData name="Tereza Cahová" userId="S::437181@muni.cz::74088e7b-39ee-4aaf-9bfe-d4e2bbc6c3f0" providerId="AD" clId="Web-{58BA2699-5DF4-B541-ED0A-6511177CEFD6}" dt="2021-10-10T21:58:48.543" v="1012"/>
          <ac:spMkLst>
            <pc:docMk/>
            <pc:sldMk cId="1599988597" sldId="308"/>
            <ac:spMk id="3" creationId="{2A3CAFE9-F949-4733-8301-C05CA43FCE28}"/>
          </ac:spMkLst>
        </pc:spChg>
      </pc:sldChg>
      <pc:sldChg chg="addSp delSp modSp new mod setBg">
        <pc:chgData name="Tereza Cahová" userId="S::437181@muni.cz::74088e7b-39ee-4aaf-9bfe-d4e2bbc6c3f0" providerId="AD" clId="Web-{58BA2699-5DF4-B541-ED0A-6511177CEFD6}" dt="2021-10-10T21:17:43.575" v="775"/>
        <pc:sldMkLst>
          <pc:docMk/>
          <pc:sldMk cId="1162380318" sldId="309"/>
        </pc:sldMkLst>
        <pc:spChg chg="mod ord">
          <ac:chgData name="Tereza Cahová" userId="S::437181@muni.cz::74088e7b-39ee-4aaf-9bfe-d4e2bbc6c3f0" providerId="AD" clId="Web-{58BA2699-5DF4-B541-ED0A-6511177CEFD6}" dt="2021-10-10T21:17:20.497" v="773" actId="20577"/>
          <ac:spMkLst>
            <pc:docMk/>
            <pc:sldMk cId="1162380318" sldId="309"/>
            <ac:spMk id="2" creationId="{CA0CE0A2-52DD-43D6-88AB-42195968DEE5}"/>
          </ac:spMkLst>
        </pc:spChg>
        <pc:spChg chg="del">
          <ac:chgData name="Tereza Cahová" userId="S::437181@muni.cz::74088e7b-39ee-4aaf-9bfe-d4e2bbc6c3f0" providerId="AD" clId="Web-{58BA2699-5DF4-B541-ED0A-6511177CEFD6}" dt="2021-10-10T21:16:43.839" v="758"/>
          <ac:spMkLst>
            <pc:docMk/>
            <pc:sldMk cId="1162380318" sldId="309"/>
            <ac:spMk id="3" creationId="{C36EE219-80F6-46B7-8EAF-373EAC29106F}"/>
          </ac:spMkLst>
        </pc:spChg>
        <pc:spChg chg="add">
          <ac:chgData name="Tereza Cahová" userId="S::437181@muni.cz::74088e7b-39ee-4aaf-9bfe-d4e2bbc6c3f0" providerId="AD" clId="Web-{58BA2699-5DF4-B541-ED0A-6511177CEFD6}" dt="2021-10-10T21:16:55.590" v="760"/>
          <ac:spMkLst>
            <pc:docMk/>
            <pc:sldMk cId="1162380318" sldId="309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1:16:55.590" v="760"/>
          <ac:spMkLst>
            <pc:docMk/>
            <pc:sldMk cId="1162380318" sldId="309"/>
            <ac:spMk id="15" creationId="{612349FF-7742-42ED-ADF3-238B5DDD176C}"/>
          </ac:spMkLst>
        </pc:spChg>
        <pc:picChg chg="add mod modCrop">
          <ac:chgData name="Tereza Cahová" userId="S::437181@muni.cz::74088e7b-39ee-4aaf-9bfe-d4e2bbc6c3f0" providerId="AD" clId="Web-{58BA2699-5DF4-B541-ED0A-6511177CEFD6}" dt="2021-10-10T21:17:43.575" v="775"/>
          <ac:picMkLst>
            <pc:docMk/>
            <pc:sldMk cId="1162380318" sldId="309"/>
            <ac:picMk id="4" creationId="{502DE803-76B2-4215-A339-0438E48E5B28}"/>
          </ac:picMkLst>
        </pc:picChg>
        <pc:cxnChg chg="add">
          <ac:chgData name="Tereza Cahová" userId="S::437181@muni.cz::74088e7b-39ee-4aaf-9bfe-d4e2bbc6c3f0" providerId="AD" clId="Web-{58BA2699-5DF4-B541-ED0A-6511177CEFD6}" dt="2021-10-10T21:16:55.590" v="760"/>
          <ac:cxnSpMkLst>
            <pc:docMk/>
            <pc:sldMk cId="1162380318" sldId="309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16:55.590" v="760"/>
          <ac:cxnSpMkLst>
            <pc:docMk/>
            <pc:sldMk cId="1162380318" sldId="309"/>
            <ac:cxnSpMk id="11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18:56.140" v="790" actId="20577"/>
        <pc:sldMkLst>
          <pc:docMk/>
          <pc:sldMk cId="226570386" sldId="310"/>
        </pc:sldMkLst>
        <pc:spChg chg="mod">
          <ac:chgData name="Tereza Cahová" userId="S::437181@muni.cz::74088e7b-39ee-4aaf-9bfe-d4e2bbc6c3f0" providerId="AD" clId="Web-{58BA2699-5DF4-B541-ED0A-6511177CEFD6}" dt="2021-10-10T21:18:56.140" v="790" actId="20577"/>
          <ac:spMkLst>
            <pc:docMk/>
            <pc:sldMk cId="226570386" sldId="310"/>
            <ac:spMk id="2" creationId="{48D1FD18-324F-4166-86FF-1967152AB321}"/>
          </ac:spMkLst>
        </pc:spChg>
        <pc:spChg chg="del">
          <ac:chgData name="Tereza Cahová" userId="S::437181@muni.cz::74088e7b-39ee-4aaf-9bfe-d4e2bbc6c3f0" providerId="AD" clId="Web-{58BA2699-5DF4-B541-ED0A-6511177CEFD6}" dt="2021-10-10T21:18:27.186" v="777"/>
          <ac:spMkLst>
            <pc:docMk/>
            <pc:sldMk cId="226570386" sldId="310"/>
            <ac:spMk id="3" creationId="{3D3D2DE5-FF27-4BF5-83D4-C8240DCD9D43}"/>
          </ac:spMkLst>
        </pc:spChg>
        <pc:spChg chg="add">
          <ac:chgData name="Tereza Cahová" userId="S::437181@muni.cz::74088e7b-39ee-4aaf-9bfe-d4e2bbc6c3f0" providerId="AD" clId="Web-{58BA2699-5DF4-B541-ED0A-6511177CEFD6}" dt="2021-10-10T21:18:41.233" v="779"/>
          <ac:spMkLst>
            <pc:docMk/>
            <pc:sldMk cId="226570386" sldId="310"/>
            <ac:spMk id="14" creationId="{97215483-AD0C-4E00-BF87-04C4DA6ACE3A}"/>
          </ac:spMkLst>
        </pc:spChg>
        <pc:picChg chg="add mod ord">
          <ac:chgData name="Tereza Cahová" userId="S::437181@muni.cz::74088e7b-39ee-4aaf-9bfe-d4e2bbc6c3f0" providerId="AD" clId="Web-{58BA2699-5DF4-B541-ED0A-6511177CEFD6}" dt="2021-10-10T21:18:41.233" v="779"/>
          <ac:picMkLst>
            <pc:docMk/>
            <pc:sldMk cId="226570386" sldId="310"/>
            <ac:picMk id="4" creationId="{2A36DD94-2CAB-429F-8954-F9EE46319907}"/>
          </ac:picMkLst>
        </pc:picChg>
        <pc:picChg chg="add mod">
          <ac:chgData name="Tereza Cahová" userId="S::437181@muni.cz::74088e7b-39ee-4aaf-9bfe-d4e2bbc6c3f0" providerId="AD" clId="Web-{58BA2699-5DF4-B541-ED0A-6511177CEFD6}" dt="2021-10-10T21:18:41.233" v="779"/>
          <ac:picMkLst>
            <pc:docMk/>
            <pc:sldMk cId="226570386" sldId="310"/>
            <ac:picMk id="5" creationId="{3846D62C-C878-478D-92DF-F00BD045C820}"/>
          </ac:picMkLst>
        </pc:picChg>
        <pc:cxnChg chg="add">
          <ac:chgData name="Tereza Cahová" userId="S::437181@muni.cz::74088e7b-39ee-4aaf-9bfe-d4e2bbc6c3f0" providerId="AD" clId="Web-{58BA2699-5DF4-B541-ED0A-6511177CEFD6}" dt="2021-10-10T21:18:41.233" v="779"/>
          <ac:cxnSpMkLst>
            <pc:docMk/>
            <pc:sldMk cId="226570386" sldId="310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18:41.233" v="779"/>
          <ac:cxnSpMkLst>
            <pc:docMk/>
            <pc:sldMk cId="226570386" sldId="310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18:41.233" v="779"/>
          <ac:cxnSpMkLst>
            <pc:docMk/>
            <pc:sldMk cId="226570386" sldId="310"/>
            <ac:cxnSpMk id="16" creationId="{87F9F470-C7B7-4B96-90CD-6D53EA02006D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20:08.735" v="806" actId="20577"/>
        <pc:sldMkLst>
          <pc:docMk/>
          <pc:sldMk cId="2649109276" sldId="311"/>
        </pc:sldMkLst>
        <pc:spChg chg="mod ord">
          <ac:chgData name="Tereza Cahová" userId="S::437181@muni.cz::74088e7b-39ee-4aaf-9bfe-d4e2bbc6c3f0" providerId="AD" clId="Web-{58BA2699-5DF4-B541-ED0A-6511177CEFD6}" dt="2021-10-10T21:20:08.735" v="806" actId="20577"/>
          <ac:spMkLst>
            <pc:docMk/>
            <pc:sldMk cId="2649109276" sldId="311"/>
            <ac:spMk id="2" creationId="{E6D8AEC3-5607-44DD-B19B-6E735B70D814}"/>
          </ac:spMkLst>
        </pc:spChg>
        <pc:spChg chg="del">
          <ac:chgData name="Tereza Cahová" userId="S::437181@muni.cz::74088e7b-39ee-4aaf-9bfe-d4e2bbc6c3f0" providerId="AD" clId="Web-{58BA2699-5DF4-B541-ED0A-6511177CEFD6}" dt="2021-10-10T21:19:44.172" v="792"/>
          <ac:spMkLst>
            <pc:docMk/>
            <pc:sldMk cId="2649109276" sldId="311"/>
            <ac:spMk id="3" creationId="{0263F7AC-8597-426B-B4A0-3D5CDC9FAFD7}"/>
          </ac:spMkLst>
        </pc:spChg>
        <pc:spChg chg="add">
          <ac:chgData name="Tereza Cahová" userId="S::437181@muni.cz::74088e7b-39ee-4aaf-9bfe-d4e2bbc6c3f0" providerId="AD" clId="Web-{58BA2699-5DF4-B541-ED0A-6511177CEFD6}" dt="2021-10-10T21:19:47.532" v="793"/>
          <ac:spMkLst>
            <pc:docMk/>
            <pc:sldMk cId="2649109276" sldId="311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1:19:47.532" v="793"/>
          <ac:spMkLst>
            <pc:docMk/>
            <pc:sldMk cId="2649109276" sldId="311"/>
            <ac:spMk id="15" creationId="{612349FF-7742-42ED-ADF3-238B5DDD176C}"/>
          </ac:spMkLst>
        </pc:spChg>
        <pc:picChg chg="add mod ord">
          <ac:chgData name="Tereza Cahová" userId="S::437181@muni.cz::74088e7b-39ee-4aaf-9bfe-d4e2bbc6c3f0" providerId="AD" clId="Web-{58BA2699-5DF4-B541-ED0A-6511177CEFD6}" dt="2021-10-10T21:19:47.532" v="793"/>
          <ac:picMkLst>
            <pc:docMk/>
            <pc:sldMk cId="2649109276" sldId="311"/>
            <ac:picMk id="4" creationId="{F06424CD-3305-41B4-B25E-ACCD92A3EE93}"/>
          </ac:picMkLst>
        </pc:picChg>
        <pc:cxnChg chg="add">
          <ac:chgData name="Tereza Cahová" userId="S::437181@muni.cz::74088e7b-39ee-4aaf-9bfe-d4e2bbc6c3f0" providerId="AD" clId="Web-{58BA2699-5DF4-B541-ED0A-6511177CEFD6}" dt="2021-10-10T21:19:47.532" v="793"/>
          <ac:cxnSpMkLst>
            <pc:docMk/>
            <pc:sldMk cId="2649109276" sldId="311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19:47.532" v="793"/>
          <ac:cxnSpMkLst>
            <pc:docMk/>
            <pc:sldMk cId="2649109276" sldId="311"/>
            <ac:cxnSpMk id="11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21:53.207" v="831" actId="20577"/>
        <pc:sldMkLst>
          <pc:docMk/>
          <pc:sldMk cId="3591258912" sldId="312"/>
        </pc:sldMkLst>
        <pc:spChg chg="mod ord">
          <ac:chgData name="Tereza Cahová" userId="S::437181@muni.cz::74088e7b-39ee-4aaf-9bfe-d4e2bbc6c3f0" providerId="AD" clId="Web-{58BA2699-5DF4-B541-ED0A-6511177CEFD6}" dt="2021-10-10T21:21:53.207" v="831" actId="20577"/>
          <ac:spMkLst>
            <pc:docMk/>
            <pc:sldMk cId="3591258912" sldId="312"/>
            <ac:spMk id="2" creationId="{FBC7802A-407D-4AD4-9B94-99E2F496E60B}"/>
          </ac:spMkLst>
        </pc:spChg>
        <pc:spChg chg="del">
          <ac:chgData name="Tereza Cahová" userId="S::437181@muni.cz::74088e7b-39ee-4aaf-9bfe-d4e2bbc6c3f0" providerId="AD" clId="Web-{58BA2699-5DF4-B541-ED0A-6511177CEFD6}" dt="2021-10-10T21:20:53.487" v="808"/>
          <ac:spMkLst>
            <pc:docMk/>
            <pc:sldMk cId="3591258912" sldId="312"/>
            <ac:spMk id="3" creationId="{15A2648B-85D7-49B9-BD80-8D4B8BD0C963}"/>
          </ac:spMkLst>
        </pc:spChg>
        <pc:spChg chg="add">
          <ac:chgData name="Tereza Cahová" userId="S::437181@muni.cz::74088e7b-39ee-4aaf-9bfe-d4e2bbc6c3f0" providerId="AD" clId="Web-{58BA2699-5DF4-B541-ED0A-6511177CEFD6}" dt="2021-10-10T21:20:56.565" v="809"/>
          <ac:spMkLst>
            <pc:docMk/>
            <pc:sldMk cId="3591258912" sldId="312"/>
            <ac:spMk id="13" creationId="{33E93247-6229-44AB-A550-739E971E690B}"/>
          </ac:spMkLst>
        </pc:spChg>
        <pc:spChg chg="add">
          <ac:chgData name="Tereza Cahová" userId="S::437181@muni.cz::74088e7b-39ee-4aaf-9bfe-d4e2bbc6c3f0" providerId="AD" clId="Web-{58BA2699-5DF4-B541-ED0A-6511177CEFD6}" dt="2021-10-10T21:20:56.565" v="809"/>
          <ac:spMkLst>
            <pc:docMk/>
            <pc:sldMk cId="3591258912" sldId="312"/>
            <ac:spMk id="15" creationId="{612349FF-7742-42ED-ADF3-238B5DDD176C}"/>
          </ac:spMkLst>
        </pc:spChg>
        <pc:picChg chg="add mod ord">
          <ac:chgData name="Tereza Cahová" userId="S::437181@muni.cz::74088e7b-39ee-4aaf-9bfe-d4e2bbc6c3f0" providerId="AD" clId="Web-{58BA2699-5DF4-B541-ED0A-6511177CEFD6}" dt="2021-10-10T21:20:56.565" v="809"/>
          <ac:picMkLst>
            <pc:docMk/>
            <pc:sldMk cId="3591258912" sldId="312"/>
            <ac:picMk id="4" creationId="{A625058B-102C-4531-8B95-EA6991B7FB8E}"/>
          </ac:picMkLst>
        </pc:picChg>
        <pc:cxnChg chg="add">
          <ac:chgData name="Tereza Cahová" userId="S::437181@muni.cz::74088e7b-39ee-4aaf-9bfe-d4e2bbc6c3f0" providerId="AD" clId="Web-{58BA2699-5DF4-B541-ED0A-6511177CEFD6}" dt="2021-10-10T21:20:56.565" v="809"/>
          <ac:cxnSpMkLst>
            <pc:docMk/>
            <pc:sldMk cId="3591258912" sldId="312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20:56.565" v="809"/>
          <ac:cxnSpMkLst>
            <pc:docMk/>
            <pc:sldMk cId="3591258912" sldId="312"/>
            <ac:cxnSpMk id="11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24:25.273" v="846" actId="20577"/>
        <pc:sldMkLst>
          <pc:docMk/>
          <pc:sldMk cId="1604498226" sldId="313"/>
        </pc:sldMkLst>
        <pc:spChg chg="mod">
          <ac:chgData name="Tereza Cahová" userId="S::437181@muni.cz::74088e7b-39ee-4aaf-9bfe-d4e2bbc6c3f0" providerId="AD" clId="Web-{58BA2699-5DF4-B541-ED0A-6511177CEFD6}" dt="2021-10-10T21:24:25.273" v="846" actId="20577"/>
          <ac:spMkLst>
            <pc:docMk/>
            <pc:sldMk cId="1604498226" sldId="313"/>
            <ac:spMk id="2" creationId="{426917FB-49B8-4BC9-9590-18F574335654}"/>
          </ac:spMkLst>
        </pc:spChg>
        <pc:spChg chg="del">
          <ac:chgData name="Tereza Cahová" userId="S::437181@muni.cz::74088e7b-39ee-4aaf-9bfe-d4e2bbc6c3f0" providerId="AD" clId="Web-{58BA2699-5DF4-B541-ED0A-6511177CEFD6}" dt="2021-10-10T21:23:33.678" v="833"/>
          <ac:spMkLst>
            <pc:docMk/>
            <pc:sldMk cId="1604498226" sldId="313"/>
            <ac:spMk id="3" creationId="{54D8A189-391B-4411-905F-A084F0E11025}"/>
          </ac:spMkLst>
        </pc:spChg>
        <pc:spChg chg="add">
          <ac:chgData name="Tereza Cahová" userId="S::437181@muni.cz::74088e7b-39ee-4aaf-9bfe-d4e2bbc6c3f0" providerId="AD" clId="Web-{58BA2699-5DF4-B541-ED0A-6511177CEFD6}" dt="2021-10-10T21:24:03.288" v="835"/>
          <ac:spMkLst>
            <pc:docMk/>
            <pc:sldMk cId="1604498226" sldId="313"/>
            <ac:spMk id="14" creationId="{97215483-AD0C-4E00-BF87-04C4DA6ACE3A}"/>
          </ac:spMkLst>
        </pc:spChg>
        <pc:picChg chg="add mod ord">
          <ac:chgData name="Tereza Cahová" userId="S::437181@muni.cz::74088e7b-39ee-4aaf-9bfe-d4e2bbc6c3f0" providerId="AD" clId="Web-{58BA2699-5DF4-B541-ED0A-6511177CEFD6}" dt="2021-10-10T21:24:03.288" v="835"/>
          <ac:picMkLst>
            <pc:docMk/>
            <pc:sldMk cId="1604498226" sldId="313"/>
            <ac:picMk id="4" creationId="{EE15D6A4-DC5E-4FA0-85F6-755B67BCF8CA}"/>
          </ac:picMkLst>
        </pc:picChg>
        <pc:picChg chg="add mod">
          <ac:chgData name="Tereza Cahová" userId="S::437181@muni.cz::74088e7b-39ee-4aaf-9bfe-d4e2bbc6c3f0" providerId="AD" clId="Web-{58BA2699-5DF4-B541-ED0A-6511177CEFD6}" dt="2021-10-10T21:24:03.288" v="835"/>
          <ac:picMkLst>
            <pc:docMk/>
            <pc:sldMk cId="1604498226" sldId="313"/>
            <ac:picMk id="5" creationId="{D6A870B4-C8F9-4291-BB84-BB3D20B89A29}"/>
          </ac:picMkLst>
        </pc:picChg>
        <pc:cxnChg chg="add">
          <ac:chgData name="Tereza Cahová" userId="S::437181@muni.cz::74088e7b-39ee-4aaf-9bfe-d4e2bbc6c3f0" providerId="AD" clId="Web-{58BA2699-5DF4-B541-ED0A-6511177CEFD6}" dt="2021-10-10T21:24:03.288" v="835"/>
          <ac:cxnSpMkLst>
            <pc:docMk/>
            <pc:sldMk cId="1604498226" sldId="313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24:03.288" v="835"/>
          <ac:cxnSpMkLst>
            <pc:docMk/>
            <pc:sldMk cId="1604498226" sldId="313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24:03.288" v="835"/>
          <ac:cxnSpMkLst>
            <pc:docMk/>
            <pc:sldMk cId="1604498226" sldId="313"/>
            <ac:cxnSpMk id="16" creationId="{87F9F470-C7B7-4B96-90CD-6D53EA02006D}"/>
          </ac:cxnSpMkLst>
        </pc:cxnChg>
      </pc:sldChg>
      <pc:sldChg chg="modSp new">
        <pc:chgData name="Tereza Cahová" userId="S::437181@muni.cz::74088e7b-39ee-4aaf-9bfe-d4e2bbc6c3f0" providerId="AD" clId="Web-{58BA2699-5DF4-B541-ED0A-6511177CEFD6}" dt="2021-10-10T21:59:08.544" v="1021"/>
        <pc:sldMkLst>
          <pc:docMk/>
          <pc:sldMk cId="1551549262" sldId="314"/>
        </pc:sldMkLst>
        <pc:spChg chg="mod">
          <ac:chgData name="Tereza Cahová" userId="S::437181@muni.cz::74088e7b-39ee-4aaf-9bfe-d4e2bbc6c3f0" providerId="AD" clId="Web-{58BA2699-5DF4-B541-ED0A-6511177CEFD6}" dt="2021-10-10T21:24:47.477" v="858" actId="20577"/>
          <ac:spMkLst>
            <pc:docMk/>
            <pc:sldMk cId="1551549262" sldId="314"/>
            <ac:spMk id="2" creationId="{BE45A71B-7770-4886-8957-6CC48DB695D5}"/>
          </ac:spMkLst>
        </pc:spChg>
        <pc:spChg chg="mod">
          <ac:chgData name="Tereza Cahová" userId="S::437181@muni.cz::74088e7b-39ee-4aaf-9bfe-d4e2bbc6c3f0" providerId="AD" clId="Web-{58BA2699-5DF4-B541-ED0A-6511177CEFD6}" dt="2021-10-10T21:59:08.544" v="1021"/>
          <ac:spMkLst>
            <pc:docMk/>
            <pc:sldMk cId="1551549262" sldId="314"/>
            <ac:spMk id="3" creationId="{A74BB5DF-ADEB-48CA-9727-57693930182F}"/>
          </ac:spMkLst>
        </pc:spChg>
      </pc:sldChg>
      <pc:sldChg chg="addSp delSp modSp new mod setBg">
        <pc:chgData name="Tereza Cahová" userId="S::437181@muni.cz::74088e7b-39ee-4aaf-9bfe-d4e2bbc6c3f0" providerId="AD" clId="Web-{58BA2699-5DF4-B541-ED0A-6511177CEFD6}" dt="2021-10-10T21:27:14.590" v="878"/>
        <pc:sldMkLst>
          <pc:docMk/>
          <pc:sldMk cId="371040182" sldId="315"/>
        </pc:sldMkLst>
        <pc:spChg chg="mod">
          <ac:chgData name="Tereza Cahová" userId="S::437181@muni.cz::74088e7b-39ee-4aaf-9bfe-d4e2bbc6c3f0" providerId="AD" clId="Web-{58BA2699-5DF4-B541-ED0A-6511177CEFD6}" dt="2021-10-10T21:27:14.590" v="878"/>
          <ac:spMkLst>
            <pc:docMk/>
            <pc:sldMk cId="371040182" sldId="315"/>
            <ac:spMk id="2" creationId="{AD5F7BB5-1D4C-438C-B5E0-7658CDBFD08B}"/>
          </ac:spMkLst>
        </pc:spChg>
        <pc:spChg chg="del">
          <ac:chgData name="Tereza Cahová" userId="S::437181@muni.cz::74088e7b-39ee-4aaf-9bfe-d4e2bbc6c3f0" providerId="AD" clId="Web-{58BA2699-5DF4-B541-ED0A-6511177CEFD6}" dt="2021-10-10T21:26:29.823" v="862"/>
          <ac:spMkLst>
            <pc:docMk/>
            <pc:sldMk cId="371040182" sldId="315"/>
            <ac:spMk id="3" creationId="{BA4FF112-AA5E-4E2F-950D-8B71A23B35AE}"/>
          </ac:spMkLst>
        </pc:spChg>
        <pc:spChg chg="add">
          <ac:chgData name="Tereza Cahová" userId="S::437181@muni.cz::74088e7b-39ee-4aaf-9bfe-d4e2bbc6c3f0" providerId="AD" clId="Web-{58BA2699-5DF4-B541-ED0A-6511177CEFD6}" dt="2021-10-10T21:26:48.793" v="866"/>
          <ac:spMkLst>
            <pc:docMk/>
            <pc:sldMk cId="371040182" sldId="315"/>
            <ac:spMk id="14" creationId="{97215483-AD0C-4E00-BF87-04C4DA6ACE3A}"/>
          </ac:spMkLst>
        </pc:spChg>
        <pc:picChg chg="add mod">
          <ac:chgData name="Tereza Cahová" userId="S::437181@muni.cz::74088e7b-39ee-4aaf-9bfe-d4e2bbc6c3f0" providerId="AD" clId="Web-{58BA2699-5DF4-B541-ED0A-6511177CEFD6}" dt="2021-10-10T21:26:48.793" v="866"/>
          <ac:picMkLst>
            <pc:docMk/>
            <pc:sldMk cId="371040182" sldId="315"/>
            <ac:picMk id="4" creationId="{CB224FED-AA51-4C54-A653-B3FE842FD6F8}"/>
          </ac:picMkLst>
        </pc:picChg>
        <pc:picChg chg="add mod">
          <ac:chgData name="Tereza Cahová" userId="S::437181@muni.cz::74088e7b-39ee-4aaf-9bfe-d4e2bbc6c3f0" providerId="AD" clId="Web-{58BA2699-5DF4-B541-ED0A-6511177CEFD6}" dt="2021-10-10T21:26:48.793" v="866"/>
          <ac:picMkLst>
            <pc:docMk/>
            <pc:sldMk cId="371040182" sldId="315"/>
            <ac:picMk id="5" creationId="{379D25ED-982E-4BFF-A3CD-CD284149D19A}"/>
          </ac:picMkLst>
        </pc:picChg>
        <pc:cxnChg chg="add">
          <ac:chgData name="Tereza Cahová" userId="S::437181@muni.cz::74088e7b-39ee-4aaf-9bfe-d4e2bbc6c3f0" providerId="AD" clId="Web-{58BA2699-5DF4-B541-ED0A-6511177CEFD6}" dt="2021-10-10T21:26:48.793" v="866"/>
          <ac:cxnSpMkLst>
            <pc:docMk/>
            <pc:sldMk cId="371040182" sldId="315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26:48.793" v="866"/>
          <ac:cxnSpMkLst>
            <pc:docMk/>
            <pc:sldMk cId="371040182" sldId="315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26:48.793" v="866"/>
          <ac:cxnSpMkLst>
            <pc:docMk/>
            <pc:sldMk cId="371040182" sldId="315"/>
            <ac:cxnSpMk id="16" creationId="{87F9F470-C7B7-4B96-90CD-6D53EA02006D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31:30.738" v="910"/>
        <pc:sldMkLst>
          <pc:docMk/>
          <pc:sldMk cId="3676270650" sldId="316"/>
        </pc:sldMkLst>
        <pc:spChg chg="mod">
          <ac:chgData name="Tereza Cahová" userId="S::437181@muni.cz::74088e7b-39ee-4aaf-9bfe-d4e2bbc6c3f0" providerId="AD" clId="Web-{58BA2699-5DF4-B541-ED0A-6511177CEFD6}" dt="2021-10-10T21:31:30.738" v="910"/>
          <ac:spMkLst>
            <pc:docMk/>
            <pc:sldMk cId="3676270650" sldId="316"/>
            <ac:spMk id="2" creationId="{D0A5CAD8-5305-4680-9D02-DDF07575BCAD}"/>
          </ac:spMkLst>
        </pc:spChg>
        <pc:spChg chg="del">
          <ac:chgData name="Tereza Cahová" userId="S::437181@muni.cz::74088e7b-39ee-4aaf-9bfe-d4e2bbc6c3f0" providerId="AD" clId="Web-{58BA2699-5DF4-B541-ED0A-6511177CEFD6}" dt="2021-10-10T21:28:32.936" v="880"/>
          <ac:spMkLst>
            <pc:docMk/>
            <pc:sldMk cId="3676270650" sldId="316"/>
            <ac:spMk id="3" creationId="{3A1CFF6F-F749-4B5A-A098-57FB1EBF5067}"/>
          </ac:spMkLst>
        </pc:spChg>
        <pc:spChg chg="add del">
          <ac:chgData name="Tereza Cahová" userId="S::437181@muni.cz::74088e7b-39ee-4aaf-9bfe-d4e2bbc6c3f0" providerId="AD" clId="Web-{58BA2699-5DF4-B541-ED0A-6511177CEFD6}" dt="2021-10-10T21:30:35.971" v="899"/>
          <ac:spMkLst>
            <pc:docMk/>
            <pc:sldMk cId="3676270650" sldId="316"/>
            <ac:spMk id="16" creationId="{35A8B9ED-4476-44C5-9209-0146C28B5354}"/>
          </ac:spMkLst>
        </pc:spChg>
        <pc:spChg chg="add del">
          <ac:chgData name="Tereza Cahová" userId="S::437181@muni.cz::74088e7b-39ee-4aaf-9bfe-d4e2bbc6c3f0" providerId="AD" clId="Web-{58BA2699-5DF4-B541-ED0A-6511177CEFD6}" dt="2021-10-10T21:30:35.955" v="898"/>
          <ac:spMkLst>
            <pc:docMk/>
            <pc:sldMk cId="3676270650" sldId="316"/>
            <ac:spMk id="22" creationId="{DD5703F0-234F-42D5-8BB8-592093637570}"/>
          </ac:spMkLst>
        </pc:spChg>
        <pc:spChg chg="add del">
          <ac:chgData name="Tereza Cahová" userId="S::437181@muni.cz::74088e7b-39ee-4aaf-9bfe-d4e2bbc6c3f0" providerId="AD" clId="Web-{58BA2699-5DF4-B541-ED0A-6511177CEFD6}" dt="2021-10-10T21:30:24.033" v="896"/>
          <ac:spMkLst>
            <pc:docMk/>
            <pc:sldMk cId="3676270650" sldId="316"/>
            <ac:spMk id="27" creationId="{5A374635-907F-468A-A69A-DBD2037277FA}"/>
          </ac:spMkLst>
        </pc:spChg>
        <pc:spChg chg="add del">
          <ac:chgData name="Tereza Cahová" userId="S::437181@muni.cz::74088e7b-39ee-4aaf-9bfe-d4e2bbc6c3f0" providerId="AD" clId="Web-{58BA2699-5DF4-B541-ED0A-6511177CEFD6}" dt="2021-10-10T21:30:24.033" v="896"/>
          <ac:spMkLst>
            <pc:docMk/>
            <pc:sldMk cId="3676270650" sldId="316"/>
            <ac:spMk id="29" creationId="{35A8B9ED-4476-44C5-9209-0146C28B5354}"/>
          </ac:spMkLst>
        </pc:spChg>
        <pc:spChg chg="add">
          <ac:chgData name="Tereza Cahová" userId="S::437181@muni.cz::74088e7b-39ee-4aaf-9bfe-d4e2bbc6c3f0" providerId="AD" clId="Web-{58BA2699-5DF4-B541-ED0A-6511177CEFD6}" dt="2021-10-10T21:30:35.971" v="899"/>
          <ac:spMkLst>
            <pc:docMk/>
            <pc:sldMk cId="3676270650" sldId="316"/>
            <ac:spMk id="30" creationId="{35A8B9ED-4476-44C5-9209-0146C28B5354}"/>
          </ac:spMkLst>
        </pc:spChg>
        <pc:picChg chg="add mod ord modCrop">
          <ac:chgData name="Tereza Cahová" userId="S::437181@muni.cz::74088e7b-39ee-4aaf-9bfe-d4e2bbc6c3f0" providerId="AD" clId="Web-{58BA2699-5DF4-B541-ED0A-6511177CEFD6}" dt="2021-10-10T21:30:51.049" v="901"/>
          <ac:picMkLst>
            <pc:docMk/>
            <pc:sldMk cId="3676270650" sldId="316"/>
            <ac:picMk id="4" creationId="{12FE7065-D6EC-41D0-A939-A276F878F23D}"/>
          </ac:picMkLst>
        </pc:picChg>
        <pc:picChg chg="add mod ord">
          <ac:chgData name="Tereza Cahová" userId="S::437181@muni.cz::74088e7b-39ee-4aaf-9bfe-d4e2bbc6c3f0" providerId="AD" clId="Web-{58BA2699-5DF4-B541-ED0A-6511177CEFD6}" dt="2021-10-10T21:30:35.971" v="899"/>
          <ac:picMkLst>
            <pc:docMk/>
            <pc:sldMk cId="3676270650" sldId="316"/>
            <ac:picMk id="5" creationId="{87712D00-E517-46C3-ACB5-517C2D40F877}"/>
          </ac:picMkLst>
        </pc:picChg>
        <pc:picChg chg="add mod ord">
          <ac:chgData name="Tereza Cahová" userId="S::437181@muni.cz::74088e7b-39ee-4aaf-9bfe-d4e2bbc6c3f0" providerId="AD" clId="Web-{58BA2699-5DF4-B541-ED0A-6511177CEFD6}" dt="2021-10-10T21:30:35.971" v="899"/>
          <ac:picMkLst>
            <pc:docMk/>
            <pc:sldMk cId="3676270650" sldId="316"/>
            <ac:picMk id="6" creationId="{6651D6FC-81D3-4E2E-BC32-27DA80D05D9E}"/>
          </ac:picMkLst>
        </pc:picChg>
        <pc:picChg chg="add mod ord modCrop">
          <ac:chgData name="Tereza Cahová" userId="S::437181@muni.cz::74088e7b-39ee-4aaf-9bfe-d4e2bbc6c3f0" providerId="AD" clId="Web-{58BA2699-5DF4-B541-ED0A-6511177CEFD6}" dt="2021-10-10T21:31:03.112" v="903"/>
          <ac:picMkLst>
            <pc:docMk/>
            <pc:sldMk cId="3676270650" sldId="316"/>
            <ac:picMk id="7" creationId="{A4DD3FB9-A420-43BD-8B0A-29458764FA68}"/>
          </ac:picMkLst>
        </pc:picChg>
        <pc:cxnChg chg="add del">
          <ac:chgData name="Tereza Cahová" userId="S::437181@muni.cz::74088e7b-39ee-4aaf-9bfe-d4e2bbc6c3f0" providerId="AD" clId="Web-{58BA2699-5DF4-B541-ED0A-6511177CEFD6}" dt="2021-10-10T21:30:35.971" v="899"/>
          <ac:cxnSpMkLst>
            <pc:docMk/>
            <pc:sldMk cId="3676270650" sldId="316"/>
            <ac:cxnSpMk id="12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35.971" v="899"/>
          <ac:cxnSpMkLst>
            <pc:docMk/>
            <pc:sldMk cId="3676270650" sldId="316"/>
            <ac:cxnSpMk id="14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35.971" v="899"/>
          <ac:cxnSpMkLst>
            <pc:docMk/>
            <pc:sldMk cId="3676270650" sldId="316"/>
            <ac:cxnSpMk id="18" creationId="{C25D32A2-9FC1-4397-9A7C-9D84021CB40A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35.955" v="898"/>
          <ac:cxnSpMkLst>
            <pc:docMk/>
            <pc:sldMk cId="3676270650" sldId="316"/>
            <ac:cxnSpMk id="20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35.955" v="898"/>
          <ac:cxnSpMkLst>
            <pc:docMk/>
            <pc:sldMk cId="3676270650" sldId="316"/>
            <ac:cxnSpMk id="21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24.033" v="896"/>
          <ac:cxnSpMkLst>
            <pc:docMk/>
            <pc:sldMk cId="3676270650" sldId="316"/>
            <ac:cxnSpMk id="23" creationId="{F64F9B95-9045-48D2-B9F3-2927E98F54AA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35.955" v="898"/>
          <ac:cxnSpMkLst>
            <pc:docMk/>
            <pc:sldMk cId="3676270650" sldId="316"/>
            <ac:cxnSpMk id="24" creationId="{325537E7-5017-4706-94D2-1496DAAC941C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24.033" v="896"/>
          <ac:cxnSpMkLst>
            <pc:docMk/>
            <pc:sldMk cId="3676270650" sldId="316"/>
            <ac:cxnSpMk id="25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30:35.971" v="899"/>
          <ac:cxnSpMkLst>
            <pc:docMk/>
            <pc:sldMk cId="3676270650" sldId="316"/>
            <ac:cxnSpMk id="26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30:35.971" v="899"/>
          <ac:cxnSpMkLst>
            <pc:docMk/>
            <pc:sldMk cId="3676270650" sldId="316"/>
            <ac:cxnSpMk id="28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0:24.033" v="896"/>
          <ac:cxnSpMkLst>
            <pc:docMk/>
            <pc:sldMk cId="3676270650" sldId="316"/>
            <ac:cxnSpMk id="31" creationId="{C25D32A2-9FC1-4397-9A7C-9D84021CB40A}"/>
          </ac:cxnSpMkLst>
        </pc:cxnChg>
        <pc:cxnChg chg="add">
          <ac:chgData name="Tereza Cahová" userId="S::437181@muni.cz::74088e7b-39ee-4aaf-9bfe-d4e2bbc6c3f0" providerId="AD" clId="Web-{58BA2699-5DF4-B541-ED0A-6511177CEFD6}" dt="2021-10-10T21:30:35.971" v="899"/>
          <ac:cxnSpMkLst>
            <pc:docMk/>
            <pc:sldMk cId="3676270650" sldId="316"/>
            <ac:cxnSpMk id="32" creationId="{C25D32A2-9FC1-4397-9A7C-9D84021CB40A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34:23.652" v="937" actId="20577"/>
        <pc:sldMkLst>
          <pc:docMk/>
          <pc:sldMk cId="304300074" sldId="317"/>
        </pc:sldMkLst>
        <pc:spChg chg="mod">
          <ac:chgData name="Tereza Cahová" userId="S::437181@muni.cz::74088e7b-39ee-4aaf-9bfe-d4e2bbc6c3f0" providerId="AD" clId="Web-{58BA2699-5DF4-B541-ED0A-6511177CEFD6}" dt="2021-10-10T21:34:23.652" v="937" actId="20577"/>
          <ac:spMkLst>
            <pc:docMk/>
            <pc:sldMk cId="304300074" sldId="317"/>
            <ac:spMk id="2" creationId="{A9AA59E8-1670-4253-9C44-1AFA434C4D56}"/>
          </ac:spMkLst>
        </pc:spChg>
        <pc:spChg chg="del">
          <ac:chgData name="Tereza Cahová" userId="S::437181@muni.cz::74088e7b-39ee-4aaf-9bfe-d4e2bbc6c3f0" providerId="AD" clId="Web-{58BA2699-5DF4-B541-ED0A-6511177CEFD6}" dt="2021-10-10T21:31:55.394" v="912"/>
          <ac:spMkLst>
            <pc:docMk/>
            <pc:sldMk cId="304300074" sldId="317"/>
            <ac:spMk id="3" creationId="{8FCA2F0E-46BA-4CB0-8695-5F8ADDD37E45}"/>
          </ac:spMkLst>
        </pc:spChg>
        <pc:spChg chg="add">
          <ac:chgData name="Tereza Cahová" userId="S::437181@muni.cz::74088e7b-39ee-4aaf-9bfe-d4e2bbc6c3f0" providerId="AD" clId="Web-{58BA2699-5DF4-B541-ED0A-6511177CEFD6}" dt="2021-10-10T21:32:45.212" v="917"/>
          <ac:spMkLst>
            <pc:docMk/>
            <pc:sldMk cId="304300074" sldId="317"/>
            <ac:spMk id="9" creationId="{97215483-AD0C-4E00-BF87-04C4DA6ACE3A}"/>
          </ac:spMkLst>
        </pc:spChg>
        <pc:spChg chg="add del">
          <ac:chgData name="Tereza Cahová" userId="S::437181@muni.cz::74088e7b-39ee-4aaf-9bfe-d4e2bbc6c3f0" providerId="AD" clId="Web-{58BA2699-5DF4-B541-ED0A-6511177CEFD6}" dt="2021-10-10T21:32:45.212" v="916"/>
          <ac:spMkLst>
            <pc:docMk/>
            <pc:sldMk cId="304300074" sldId="317"/>
            <ac:spMk id="14" creationId="{341BFA31-6544-45C2-9DA0-9E1C5E0B1959}"/>
          </ac:spMkLst>
        </pc:spChg>
        <pc:picChg chg="add mod modCrop">
          <ac:chgData name="Tereza Cahová" userId="S::437181@muni.cz::74088e7b-39ee-4aaf-9bfe-d4e2bbc6c3f0" providerId="AD" clId="Web-{58BA2699-5DF4-B541-ED0A-6511177CEFD6}" dt="2021-10-10T21:34:03.792" v="928" actId="1076"/>
          <ac:picMkLst>
            <pc:docMk/>
            <pc:sldMk cId="304300074" sldId="317"/>
            <ac:picMk id="4" creationId="{FAAD9761-9A85-4351-BE1E-518FA5014AE2}"/>
          </ac:picMkLst>
        </pc:picChg>
        <pc:picChg chg="add mod modCrop">
          <ac:chgData name="Tereza Cahová" userId="S::437181@muni.cz::74088e7b-39ee-4aaf-9bfe-d4e2bbc6c3f0" providerId="AD" clId="Web-{58BA2699-5DF4-B541-ED0A-6511177CEFD6}" dt="2021-10-10T21:33:57.870" v="927" actId="1076"/>
          <ac:picMkLst>
            <pc:docMk/>
            <pc:sldMk cId="304300074" sldId="317"/>
            <ac:picMk id="5" creationId="{BC70FED7-D58E-4B02-AC3A-FD54381194B2}"/>
          </ac:picMkLst>
        </pc:picChg>
        <pc:cxnChg chg="add">
          <ac:chgData name="Tereza Cahová" userId="S::437181@muni.cz::74088e7b-39ee-4aaf-9bfe-d4e2bbc6c3f0" providerId="AD" clId="Web-{58BA2699-5DF4-B541-ED0A-6511177CEFD6}" dt="2021-10-10T21:32:45.212" v="917"/>
          <ac:cxnSpMkLst>
            <pc:docMk/>
            <pc:sldMk cId="304300074" sldId="317"/>
            <ac:cxnSpMk id="7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32:45.212" v="917"/>
          <ac:cxnSpMkLst>
            <pc:docMk/>
            <pc:sldMk cId="304300074" sldId="317"/>
            <ac:cxnSpMk id="8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2:45.212" v="916"/>
          <ac:cxnSpMkLst>
            <pc:docMk/>
            <pc:sldMk cId="304300074" sldId="317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32:45.212" v="917"/>
          <ac:cxnSpMkLst>
            <pc:docMk/>
            <pc:sldMk cId="304300074" sldId="317"/>
            <ac:cxnSpMk id="11" creationId="{87F9F470-C7B7-4B96-90CD-6D53EA02006D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2:45.212" v="916"/>
          <ac:cxnSpMkLst>
            <pc:docMk/>
            <pc:sldMk cId="304300074" sldId="317"/>
            <ac:cxnSpMk id="12" creationId="{085AA86F-6A4D-4BCB-A045-D992CDC2959B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2:45.212" v="916"/>
          <ac:cxnSpMkLst>
            <pc:docMk/>
            <pc:sldMk cId="304300074" sldId="317"/>
            <ac:cxnSpMk id="16" creationId="{DC36F877-5419-44C1-A2CD-376BDDDC3E41}"/>
          </ac:cxnSpMkLst>
        </pc:cxnChg>
        <pc:cxnChg chg="add del">
          <ac:chgData name="Tereza Cahová" userId="S::437181@muni.cz::74088e7b-39ee-4aaf-9bfe-d4e2bbc6c3f0" providerId="AD" clId="Web-{58BA2699-5DF4-B541-ED0A-6511177CEFD6}" dt="2021-10-10T21:32:45.212" v="916"/>
          <ac:cxnSpMkLst>
            <pc:docMk/>
            <pc:sldMk cId="304300074" sldId="317"/>
            <ac:cxnSpMk id="18" creationId="{44B21692-652C-4371-95C5-05248EF342FA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36:48.093" v="956"/>
        <pc:sldMkLst>
          <pc:docMk/>
          <pc:sldMk cId="3438815236" sldId="318"/>
        </pc:sldMkLst>
        <pc:spChg chg="mod">
          <ac:chgData name="Tereza Cahová" userId="S::437181@muni.cz::74088e7b-39ee-4aaf-9bfe-d4e2bbc6c3f0" providerId="AD" clId="Web-{58BA2699-5DF4-B541-ED0A-6511177CEFD6}" dt="2021-10-10T21:36:48.093" v="956"/>
          <ac:spMkLst>
            <pc:docMk/>
            <pc:sldMk cId="3438815236" sldId="318"/>
            <ac:spMk id="2" creationId="{ADCDA296-3882-4631-A861-587E76008C44}"/>
          </ac:spMkLst>
        </pc:spChg>
        <pc:spChg chg="del">
          <ac:chgData name="Tereza Cahová" userId="S::437181@muni.cz::74088e7b-39ee-4aaf-9bfe-d4e2bbc6c3f0" providerId="AD" clId="Web-{58BA2699-5DF4-B541-ED0A-6511177CEFD6}" dt="2021-10-10T21:34:52.809" v="939"/>
          <ac:spMkLst>
            <pc:docMk/>
            <pc:sldMk cId="3438815236" sldId="318"/>
            <ac:spMk id="3" creationId="{70704C6E-FF3A-4006-8FBD-FC58CBFA024A}"/>
          </ac:spMkLst>
        </pc:spChg>
        <pc:spChg chg="add">
          <ac:chgData name="Tereza Cahová" userId="S::437181@muni.cz::74088e7b-39ee-4aaf-9bfe-d4e2bbc6c3f0" providerId="AD" clId="Web-{58BA2699-5DF4-B541-ED0A-6511177CEFD6}" dt="2021-10-10T21:36:20.967" v="944"/>
          <ac:spMkLst>
            <pc:docMk/>
            <pc:sldMk cId="3438815236" sldId="318"/>
            <ac:spMk id="16" creationId="{35A8B9ED-4476-44C5-9209-0146C28B5354}"/>
          </ac:spMkLst>
        </pc:spChg>
        <pc:picChg chg="add mod ord">
          <ac:chgData name="Tereza Cahová" userId="S::437181@muni.cz::74088e7b-39ee-4aaf-9bfe-d4e2bbc6c3f0" providerId="AD" clId="Web-{58BA2699-5DF4-B541-ED0A-6511177CEFD6}" dt="2021-10-10T21:36:20.967" v="944"/>
          <ac:picMkLst>
            <pc:docMk/>
            <pc:sldMk cId="3438815236" sldId="318"/>
            <ac:picMk id="4" creationId="{04E5BE8E-7EE3-462A-B697-75EFA02C0621}"/>
          </ac:picMkLst>
        </pc:picChg>
        <pc:picChg chg="add mod">
          <ac:chgData name="Tereza Cahová" userId="S::437181@muni.cz::74088e7b-39ee-4aaf-9bfe-d4e2bbc6c3f0" providerId="AD" clId="Web-{58BA2699-5DF4-B541-ED0A-6511177CEFD6}" dt="2021-10-10T21:36:20.967" v="944"/>
          <ac:picMkLst>
            <pc:docMk/>
            <pc:sldMk cId="3438815236" sldId="318"/>
            <ac:picMk id="5" creationId="{37237E65-4728-4C76-A452-E3926DA41D8C}"/>
          </ac:picMkLst>
        </pc:picChg>
        <pc:picChg chg="add mod">
          <ac:chgData name="Tereza Cahová" userId="S::437181@muni.cz::74088e7b-39ee-4aaf-9bfe-d4e2bbc6c3f0" providerId="AD" clId="Web-{58BA2699-5DF4-B541-ED0A-6511177CEFD6}" dt="2021-10-10T21:36:20.967" v="944"/>
          <ac:picMkLst>
            <pc:docMk/>
            <pc:sldMk cId="3438815236" sldId="318"/>
            <ac:picMk id="6" creationId="{3365ADC6-537B-4FD4-86B7-727DA548366F}"/>
          </ac:picMkLst>
        </pc:picChg>
        <pc:picChg chg="add mod ord">
          <ac:chgData name="Tereza Cahová" userId="S::437181@muni.cz::74088e7b-39ee-4aaf-9bfe-d4e2bbc6c3f0" providerId="AD" clId="Web-{58BA2699-5DF4-B541-ED0A-6511177CEFD6}" dt="2021-10-10T21:36:20.967" v="944"/>
          <ac:picMkLst>
            <pc:docMk/>
            <pc:sldMk cId="3438815236" sldId="318"/>
            <ac:picMk id="7" creationId="{664716AD-F256-45C8-9B43-D62AA868FC43}"/>
          </ac:picMkLst>
        </pc:picChg>
        <pc:cxnChg chg="add">
          <ac:chgData name="Tereza Cahová" userId="S::437181@muni.cz::74088e7b-39ee-4aaf-9bfe-d4e2bbc6c3f0" providerId="AD" clId="Web-{58BA2699-5DF4-B541-ED0A-6511177CEFD6}" dt="2021-10-10T21:36:20.967" v="944"/>
          <ac:cxnSpMkLst>
            <pc:docMk/>
            <pc:sldMk cId="3438815236" sldId="318"/>
            <ac:cxnSpMk id="12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36:20.967" v="944"/>
          <ac:cxnSpMkLst>
            <pc:docMk/>
            <pc:sldMk cId="3438815236" sldId="318"/>
            <ac:cxnSpMk id="14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36:20.967" v="944"/>
          <ac:cxnSpMkLst>
            <pc:docMk/>
            <pc:sldMk cId="3438815236" sldId="318"/>
            <ac:cxnSpMk id="18" creationId="{C25D32A2-9FC1-4397-9A7C-9D84021CB40A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41:14.648" v="975" actId="20577"/>
        <pc:sldMkLst>
          <pc:docMk/>
          <pc:sldMk cId="165571132" sldId="319"/>
        </pc:sldMkLst>
        <pc:spChg chg="mod">
          <ac:chgData name="Tereza Cahová" userId="S::437181@muni.cz::74088e7b-39ee-4aaf-9bfe-d4e2bbc6c3f0" providerId="AD" clId="Web-{58BA2699-5DF4-B541-ED0A-6511177CEFD6}" dt="2021-10-10T21:41:14.648" v="975" actId="20577"/>
          <ac:spMkLst>
            <pc:docMk/>
            <pc:sldMk cId="165571132" sldId="319"/>
            <ac:spMk id="2" creationId="{80F84337-A7FC-4C94-B87F-80A2A02529CA}"/>
          </ac:spMkLst>
        </pc:spChg>
        <pc:spChg chg="del">
          <ac:chgData name="Tereza Cahová" userId="S::437181@muni.cz::74088e7b-39ee-4aaf-9bfe-d4e2bbc6c3f0" providerId="AD" clId="Web-{58BA2699-5DF4-B541-ED0A-6511177CEFD6}" dt="2021-10-10T21:40:26.053" v="958"/>
          <ac:spMkLst>
            <pc:docMk/>
            <pc:sldMk cId="165571132" sldId="319"/>
            <ac:spMk id="3" creationId="{23E75710-1F97-4230-B806-74EF28EA4AE3}"/>
          </ac:spMkLst>
        </pc:spChg>
        <pc:spChg chg="add">
          <ac:chgData name="Tereza Cahová" userId="S::437181@muni.cz::74088e7b-39ee-4aaf-9bfe-d4e2bbc6c3f0" providerId="AD" clId="Web-{58BA2699-5DF4-B541-ED0A-6511177CEFD6}" dt="2021-10-10T21:40:52.898" v="961"/>
          <ac:spMkLst>
            <pc:docMk/>
            <pc:sldMk cId="165571132" sldId="319"/>
            <ac:spMk id="14" creationId="{97215483-AD0C-4E00-BF87-04C4DA6ACE3A}"/>
          </ac:spMkLst>
        </pc:spChg>
        <pc:picChg chg="add mod ord">
          <ac:chgData name="Tereza Cahová" userId="S::437181@muni.cz::74088e7b-39ee-4aaf-9bfe-d4e2bbc6c3f0" providerId="AD" clId="Web-{58BA2699-5DF4-B541-ED0A-6511177CEFD6}" dt="2021-10-10T21:40:52.898" v="961"/>
          <ac:picMkLst>
            <pc:docMk/>
            <pc:sldMk cId="165571132" sldId="319"/>
            <ac:picMk id="4" creationId="{371EAF42-8812-438A-AAFE-50B246E3C681}"/>
          </ac:picMkLst>
        </pc:picChg>
        <pc:picChg chg="add mod">
          <ac:chgData name="Tereza Cahová" userId="S::437181@muni.cz::74088e7b-39ee-4aaf-9bfe-d4e2bbc6c3f0" providerId="AD" clId="Web-{58BA2699-5DF4-B541-ED0A-6511177CEFD6}" dt="2021-10-10T21:40:52.898" v="961"/>
          <ac:picMkLst>
            <pc:docMk/>
            <pc:sldMk cId="165571132" sldId="319"/>
            <ac:picMk id="5" creationId="{87794F77-F756-446E-92AC-C0B7833FB921}"/>
          </ac:picMkLst>
        </pc:picChg>
        <pc:cxnChg chg="add">
          <ac:chgData name="Tereza Cahová" userId="S::437181@muni.cz::74088e7b-39ee-4aaf-9bfe-d4e2bbc6c3f0" providerId="AD" clId="Web-{58BA2699-5DF4-B541-ED0A-6511177CEFD6}" dt="2021-10-10T21:40:52.898" v="961"/>
          <ac:cxnSpMkLst>
            <pc:docMk/>
            <pc:sldMk cId="165571132" sldId="319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40:52.898" v="961"/>
          <ac:cxnSpMkLst>
            <pc:docMk/>
            <pc:sldMk cId="165571132" sldId="319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40:52.898" v="961"/>
          <ac:cxnSpMkLst>
            <pc:docMk/>
            <pc:sldMk cId="165571132" sldId="319"/>
            <ac:cxnSpMk id="16" creationId="{87F9F470-C7B7-4B96-90CD-6D53EA02006D}"/>
          </ac:cxnSpMkLst>
        </pc:cxnChg>
      </pc:sldChg>
      <pc:sldChg chg="addSp delSp modSp new mod setBg">
        <pc:chgData name="Tereza Cahová" userId="S::437181@muni.cz::74088e7b-39ee-4aaf-9bfe-d4e2bbc6c3f0" providerId="AD" clId="Web-{58BA2699-5DF4-B541-ED0A-6511177CEFD6}" dt="2021-10-10T21:45:26.577" v="997" actId="20577"/>
        <pc:sldMkLst>
          <pc:docMk/>
          <pc:sldMk cId="261035571" sldId="320"/>
        </pc:sldMkLst>
        <pc:spChg chg="mod">
          <ac:chgData name="Tereza Cahová" userId="S::437181@muni.cz::74088e7b-39ee-4aaf-9bfe-d4e2bbc6c3f0" providerId="AD" clId="Web-{58BA2699-5DF4-B541-ED0A-6511177CEFD6}" dt="2021-10-10T21:45:26.577" v="997" actId="20577"/>
          <ac:spMkLst>
            <pc:docMk/>
            <pc:sldMk cId="261035571" sldId="320"/>
            <ac:spMk id="2" creationId="{BA064FD0-3343-4B6C-9584-97F643A757B4}"/>
          </ac:spMkLst>
        </pc:spChg>
        <pc:spChg chg="del">
          <ac:chgData name="Tereza Cahová" userId="S::437181@muni.cz::74088e7b-39ee-4aaf-9bfe-d4e2bbc6c3f0" providerId="AD" clId="Web-{58BA2699-5DF4-B541-ED0A-6511177CEFD6}" dt="2021-10-10T21:43:21.995" v="977"/>
          <ac:spMkLst>
            <pc:docMk/>
            <pc:sldMk cId="261035571" sldId="320"/>
            <ac:spMk id="3" creationId="{4529A386-BC5E-4D2B-B6DD-F0971916375A}"/>
          </ac:spMkLst>
        </pc:spChg>
        <pc:spChg chg="add">
          <ac:chgData name="Tereza Cahová" userId="S::437181@muni.cz::74088e7b-39ee-4aaf-9bfe-d4e2bbc6c3f0" providerId="AD" clId="Web-{58BA2699-5DF4-B541-ED0A-6511177CEFD6}" dt="2021-10-10T21:44:56.185" v="980"/>
          <ac:spMkLst>
            <pc:docMk/>
            <pc:sldMk cId="261035571" sldId="320"/>
            <ac:spMk id="14" creationId="{97215483-AD0C-4E00-BF87-04C4DA6ACE3A}"/>
          </ac:spMkLst>
        </pc:spChg>
        <pc:picChg chg="add mod ord">
          <ac:chgData name="Tereza Cahová" userId="S::437181@muni.cz::74088e7b-39ee-4aaf-9bfe-d4e2bbc6c3f0" providerId="AD" clId="Web-{58BA2699-5DF4-B541-ED0A-6511177CEFD6}" dt="2021-10-10T21:44:56.185" v="980"/>
          <ac:picMkLst>
            <pc:docMk/>
            <pc:sldMk cId="261035571" sldId="320"/>
            <ac:picMk id="4" creationId="{2962201F-A9A1-4206-A747-BD1F448AD15D}"/>
          </ac:picMkLst>
        </pc:picChg>
        <pc:picChg chg="add mod">
          <ac:chgData name="Tereza Cahová" userId="S::437181@muni.cz::74088e7b-39ee-4aaf-9bfe-d4e2bbc6c3f0" providerId="AD" clId="Web-{58BA2699-5DF4-B541-ED0A-6511177CEFD6}" dt="2021-10-10T21:44:56.185" v="980"/>
          <ac:picMkLst>
            <pc:docMk/>
            <pc:sldMk cId="261035571" sldId="320"/>
            <ac:picMk id="5" creationId="{029B0480-6A44-4A26-AFFF-EFB44C6C2A48}"/>
          </ac:picMkLst>
        </pc:picChg>
        <pc:cxnChg chg="add">
          <ac:chgData name="Tereza Cahová" userId="S::437181@muni.cz::74088e7b-39ee-4aaf-9bfe-d4e2bbc6c3f0" providerId="AD" clId="Web-{58BA2699-5DF4-B541-ED0A-6511177CEFD6}" dt="2021-10-10T21:44:56.185" v="980"/>
          <ac:cxnSpMkLst>
            <pc:docMk/>
            <pc:sldMk cId="261035571" sldId="320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44:56.185" v="980"/>
          <ac:cxnSpMkLst>
            <pc:docMk/>
            <pc:sldMk cId="261035571" sldId="320"/>
            <ac:cxnSpMk id="12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44:56.185" v="980"/>
          <ac:cxnSpMkLst>
            <pc:docMk/>
            <pc:sldMk cId="261035571" sldId="320"/>
            <ac:cxnSpMk id="16" creationId="{87F9F470-C7B7-4B96-90CD-6D53EA02006D}"/>
          </ac:cxnSpMkLst>
        </pc:cxnChg>
      </pc:sldChg>
      <pc:sldChg chg="addSp delSp modSp new mod setBg addAnim">
        <pc:chgData name="Tereza Cahová" userId="S::437181@muni.cz::74088e7b-39ee-4aaf-9bfe-d4e2bbc6c3f0" providerId="AD" clId="Web-{58BA2699-5DF4-B541-ED0A-6511177CEFD6}" dt="2021-10-10T21:47:41.033" v="1005"/>
        <pc:sldMkLst>
          <pc:docMk/>
          <pc:sldMk cId="1929373184" sldId="321"/>
        </pc:sldMkLst>
        <pc:spChg chg="mod ord">
          <ac:chgData name="Tereza Cahová" userId="S::437181@muni.cz::74088e7b-39ee-4aaf-9bfe-d4e2bbc6c3f0" providerId="AD" clId="Web-{58BA2699-5DF4-B541-ED0A-6511177CEFD6}" dt="2021-10-10T21:47:41.033" v="1004"/>
          <ac:spMkLst>
            <pc:docMk/>
            <pc:sldMk cId="1929373184" sldId="321"/>
            <ac:spMk id="2" creationId="{5394BE95-FDCC-4F74-9C5C-BAAC51AD1B03}"/>
          </ac:spMkLst>
        </pc:spChg>
        <pc:spChg chg="del">
          <ac:chgData name="Tereza Cahová" userId="S::437181@muni.cz::74088e7b-39ee-4aaf-9bfe-d4e2bbc6c3f0" providerId="AD" clId="Web-{58BA2699-5DF4-B541-ED0A-6511177CEFD6}" dt="2021-10-10T21:47:09.345" v="999"/>
          <ac:spMkLst>
            <pc:docMk/>
            <pc:sldMk cId="1929373184" sldId="321"/>
            <ac:spMk id="3" creationId="{07CF08EE-492C-4C76-8358-CCD0A8A4EAC1}"/>
          </ac:spMkLst>
        </pc:spChg>
        <pc:spChg chg="add">
          <ac:chgData name="Tereza Cahová" userId="S::437181@muni.cz::74088e7b-39ee-4aaf-9bfe-d4e2bbc6c3f0" providerId="AD" clId="Web-{58BA2699-5DF4-B541-ED0A-6511177CEFD6}" dt="2021-10-10T21:47:41.033" v="1004"/>
          <ac:spMkLst>
            <pc:docMk/>
            <pc:sldMk cId="1929373184" sldId="321"/>
            <ac:spMk id="13" creationId="{85CB65D0-496F-4797-A015-C85839E35D1A}"/>
          </ac:spMkLst>
        </pc:spChg>
        <pc:spChg chg="add">
          <ac:chgData name="Tereza Cahová" userId="S::437181@muni.cz::74088e7b-39ee-4aaf-9bfe-d4e2bbc6c3f0" providerId="AD" clId="Web-{58BA2699-5DF4-B541-ED0A-6511177CEFD6}" dt="2021-10-10T21:47:41.033" v="1004"/>
          <ac:spMkLst>
            <pc:docMk/>
            <pc:sldMk cId="1929373184" sldId="321"/>
            <ac:spMk id="15" creationId="{95D2C779-8883-4E5F-A170-0F464918C1B7}"/>
          </ac:spMkLst>
        </pc:spChg>
        <pc:picChg chg="add mod">
          <ac:chgData name="Tereza Cahová" userId="S::437181@muni.cz::74088e7b-39ee-4aaf-9bfe-d4e2bbc6c3f0" providerId="AD" clId="Web-{58BA2699-5DF4-B541-ED0A-6511177CEFD6}" dt="2021-10-10T21:47:41.033" v="1004"/>
          <ac:picMkLst>
            <pc:docMk/>
            <pc:sldMk cId="1929373184" sldId="321"/>
            <ac:picMk id="4" creationId="{D14E1209-EDD9-482E-BF41-B11EF9C39E31}"/>
          </ac:picMkLst>
        </pc:picChg>
        <pc:cxnChg chg="add">
          <ac:chgData name="Tereza Cahová" userId="S::437181@muni.cz::74088e7b-39ee-4aaf-9bfe-d4e2bbc6c3f0" providerId="AD" clId="Web-{58BA2699-5DF4-B541-ED0A-6511177CEFD6}" dt="2021-10-10T21:47:41.033" v="1004"/>
          <ac:cxnSpMkLst>
            <pc:docMk/>
            <pc:sldMk cId="1929373184" sldId="321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58BA2699-5DF4-B541-ED0A-6511177CEFD6}" dt="2021-10-10T21:47:41.033" v="1004"/>
          <ac:cxnSpMkLst>
            <pc:docMk/>
            <pc:sldMk cId="1929373184" sldId="321"/>
            <ac:cxnSpMk id="11" creationId="{085AA86F-6A4D-4BCB-A045-D992CDC2959B}"/>
          </ac:cxnSpMkLst>
        </pc:cxnChg>
        <pc:cxnChg chg="add">
          <ac:chgData name="Tereza Cahová" userId="S::437181@muni.cz::74088e7b-39ee-4aaf-9bfe-d4e2bbc6c3f0" providerId="AD" clId="Web-{58BA2699-5DF4-B541-ED0A-6511177CEFD6}" dt="2021-10-10T21:47:41.033" v="1004"/>
          <ac:cxnSpMkLst>
            <pc:docMk/>
            <pc:sldMk cId="1929373184" sldId="321"/>
            <ac:cxnSpMk id="17" creationId="{BD96A694-258D-4418-A83C-B9BA72FD44B8}"/>
          </ac:cxnSpMkLst>
        </pc:cxnChg>
      </pc:sldChg>
    </pc:docChg>
  </pc:docChgLst>
  <pc:docChgLst>
    <pc:chgData name="Tereza Cahová" userId="S::437181@muni.cz::74088e7b-39ee-4aaf-9bfe-d4e2bbc6c3f0" providerId="AD" clId="Web-{945C8554-F738-4FF6-AFBE-2A6C85E417B9}"/>
    <pc:docChg chg="addSld delSld modSld addMainMaster delMainMaster">
      <pc:chgData name="Tereza Cahová" userId="S::437181@muni.cz::74088e7b-39ee-4aaf-9bfe-d4e2bbc6c3f0" providerId="AD" clId="Web-{945C8554-F738-4FF6-AFBE-2A6C85E417B9}" dt="2021-10-05T13:46:37.832" v="680" actId="14100"/>
      <pc:docMkLst>
        <pc:docMk/>
      </pc:docMkLst>
      <pc:sldChg chg="addSp delSp modSp del mod setBg modClrScheme addAnim delAnim setClrOvrMap chgLayout">
        <pc:chgData name="Tereza Cahová" userId="S::437181@muni.cz::74088e7b-39ee-4aaf-9bfe-d4e2bbc6c3f0" providerId="AD" clId="Web-{945C8554-F738-4FF6-AFBE-2A6C85E417B9}" dt="2021-10-05T11:50:49.559" v="183"/>
        <pc:sldMkLst>
          <pc:docMk/>
          <pc:sldMk cId="3799523001" sldId="256"/>
        </pc:sldMkLst>
        <pc:spChg chg="mod">
          <ac:chgData name="Tereza Cahová" userId="S::437181@muni.cz::74088e7b-39ee-4aaf-9bfe-d4e2bbc6c3f0" providerId="AD" clId="Web-{945C8554-F738-4FF6-AFBE-2A6C85E417B9}" dt="2021-10-05T11:50:36.825" v="181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Tereza Cahová" userId="S::437181@muni.cz::74088e7b-39ee-4aaf-9bfe-d4e2bbc6c3f0" providerId="AD" clId="Web-{945C8554-F738-4FF6-AFBE-2A6C85E417B9}" dt="2021-10-05T11:44:24.611" v="146"/>
          <ac:spMkLst>
            <pc:docMk/>
            <pc:sldMk cId="3799523001" sldId="256"/>
            <ac:spMk id="3" creationId="{00000000-0000-0000-0000-000000000000}"/>
          </ac:spMkLst>
        </pc:spChg>
        <pc:spChg chg="add del">
          <ac:chgData name="Tereza Cahová" userId="S::437181@muni.cz::74088e7b-39ee-4aaf-9bfe-d4e2bbc6c3f0" providerId="AD" clId="Web-{945C8554-F738-4FF6-AFBE-2A6C85E417B9}" dt="2021-10-05T11:21:02.479" v="37"/>
          <ac:spMkLst>
            <pc:docMk/>
            <pc:sldMk cId="3799523001" sldId="256"/>
            <ac:spMk id="5" creationId="{55B419A7-F817-4767-8CCB-FB0E189C4ACD}"/>
          </ac:spMkLst>
        </pc:spChg>
        <pc:spChg chg="add del">
          <ac:chgData name="Tereza Cahová" userId="S::437181@muni.cz::74088e7b-39ee-4aaf-9bfe-d4e2bbc6c3f0" providerId="AD" clId="Web-{945C8554-F738-4FF6-AFBE-2A6C85E417B9}" dt="2021-10-05T11:25:41.409" v="73"/>
          <ac:spMkLst>
            <pc:docMk/>
            <pc:sldMk cId="3799523001" sldId="256"/>
            <ac:spMk id="8" creationId="{875485B9-8EE1-447A-9C08-F7D6B532A8CF}"/>
          </ac:spMkLst>
        </pc:spChg>
        <pc:spChg chg="add del">
          <ac:chgData name="Tereza Cahová" userId="S::437181@muni.cz::74088e7b-39ee-4aaf-9bfe-d4e2bbc6c3f0" providerId="AD" clId="Web-{945C8554-F738-4FF6-AFBE-2A6C85E417B9}" dt="2021-10-05T11:20:18.306" v="14"/>
          <ac:spMkLst>
            <pc:docMk/>
            <pc:sldMk cId="3799523001" sldId="256"/>
            <ac:spMk id="9" creationId="{D3F13AAF-525E-4953-A67E-7B34FDB4D899}"/>
          </ac:spMkLst>
        </pc:spChg>
        <pc:spChg chg="add del">
          <ac:chgData name="Tereza Cahová" userId="S::437181@muni.cz::74088e7b-39ee-4aaf-9bfe-d4e2bbc6c3f0" providerId="AD" clId="Web-{945C8554-F738-4FF6-AFBE-2A6C85E417B9}" dt="2021-10-05T11:25:41.409" v="73"/>
          <ac:spMkLst>
            <pc:docMk/>
            <pc:sldMk cId="3799523001" sldId="256"/>
            <ac:spMk id="12" creationId="{B963707F-B98C-4143-AFCF-D6B56C975C5A}"/>
          </ac:spMkLst>
        </pc:spChg>
        <pc:spChg chg="add del">
          <ac:chgData name="Tereza Cahová" userId="S::437181@muni.cz::74088e7b-39ee-4aaf-9bfe-d4e2bbc6c3f0" providerId="AD" clId="Web-{945C8554-F738-4FF6-AFBE-2A6C85E417B9}" dt="2021-10-05T11:21:02.479" v="37"/>
          <ac:spMkLst>
            <pc:docMk/>
            <pc:sldMk cId="3799523001" sldId="256"/>
            <ac:spMk id="13" creationId="{7021D92D-08FF-45A6-9109-AC9462C7E8E3}"/>
          </ac:spMkLst>
        </pc:spChg>
        <pc:spChg chg="add del">
          <ac:chgData name="Tereza Cahová" userId="S::437181@muni.cz::74088e7b-39ee-4aaf-9bfe-d4e2bbc6c3f0" providerId="AD" clId="Web-{945C8554-F738-4FF6-AFBE-2A6C85E417B9}" dt="2021-10-05T11:25:41.409" v="73"/>
          <ac:spMkLst>
            <pc:docMk/>
            <pc:sldMk cId="3799523001" sldId="256"/>
            <ac:spMk id="14" creationId="{88D2DFBB-460D-4ECB-BD76-509C99DAD65A}"/>
          </ac:spMkLst>
        </pc:spChg>
        <pc:spChg chg="add del">
          <ac:chgData name="Tereza Cahová" userId="S::437181@muni.cz::74088e7b-39ee-4aaf-9bfe-d4e2bbc6c3f0" providerId="AD" clId="Web-{945C8554-F738-4FF6-AFBE-2A6C85E417B9}" dt="2021-10-05T11:27:33.334" v="103"/>
          <ac:spMkLst>
            <pc:docMk/>
            <pc:sldMk cId="3799523001" sldId="256"/>
            <ac:spMk id="16" creationId="{2096EABF-579F-4307-8952-04905085F4C9}"/>
          </ac:spMkLst>
        </pc:spChg>
        <pc:spChg chg="add del">
          <ac:chgData name="Tereza Cahová" userId="S::437181@muni.cz::74088e7b-39ee-4aaf-9bfe-d4e2bbc6c3f0" providerId="AD" clId="Web-{945C8554-F738-4FF6-AFBE-2A6C85E417B9}" dt="2021-10-05T11:27:33.334" v="103"/>
          <ac:spMkLst>
            <pc:docMk/>
            <pc:sldMk cId="3799523001" sldId="256"/>
            <ac:spMk id="20" creationId="{233D9D3E-2FB8-42AA-B5E5-1EAB4DA92074}"/>
          </ac:spMkLst>
        </pc:spChg>
        <pc:spChg chg="add del">
          <ac:chgData name="Tereza Cahová" userId="S::437181@muni.cz::74088e7b-39ee-4aaf-9bfe-d4e2bbc6c3f0" providerId="AD" clId="Web-{945C8554-F738-4FF6-AFBE-2A6C85E417B9}" dt="2021-10-05T11:27:45.115" v="107"/>
          <ac:spMkLst>
            <pc:docMk/>
            <pc:sldMk cId="3799523001" sldId="256"/>
            <ac:spMk id="23" creationId="{1DB043B4-68C6-45B9-82AC-A5800EADB8DB}"/>
          </ac:spMkLst>
        </pc:spChg>
        <pc:spChg chg="add del">
          <ac:chgData name="Tereza Cahová" userId="S::437181@muni.cz::74088e7b-39ee-4aaf-9bfe-d4e2bbc6c3f0" providerId="AD" clId="Web-{945C8554-F738-4FF6-AFBE-2A6C85E417B9}" dt="2021-10-05T11:41:07.403" v="131"/>
          <ac:spMkLst>
            <pc:docMk/>
            <pc:sldMk cId="3799523001" sldId="256"/>
            <ac:spMk id="25" creationId="{CA5B2A81-2C8E-4963-AFD4-E539D168B475}"/>
          </ac:spMkLst>
        </pc:spChg>
        <pc:spChg chg="add del">
          <ac:chgData name="Tereza Cahová" userId="S::437181@muni.cz::74088e7b-39ee-4aaf-9bfe-d4e2bbc6c3f0" providerId="AD" clId="Web-{945C8554-F738-4FF6-AFBE-2A6C85E417B9}" dt="2021-10-05T11:27:45.115" v="107"/>
          <ac:spMkLst>
            <pc:docMk/>
            <pc:sldMk cId="3799523001" sldId="256"/>
            <ac:spMk id="28" creationId="{41AC6C06-99FE-4BA1-BC82-8406A424CD67}"/>
          </ac:spMkLst>
        </pc:spChg>
        <pc:spChg chg="add del">
          <ac:chgData name="Tereza Cahová" userId="S::437181@muni.cz::74088e7b-39ee-4aaf-9bfe-d4e2bbc6c3f0" providerId="AD" clId="Web-{945C8554-F738-4FF6-AFBE-2A6C85E417B9}" dt="2021-10-05T11:27:45.115" v="107"/>
          <ac:spMkLst>
            <pc:docMk/>
            <pc:sldMk cId="3799523001" sldId="256"/>
            <ac:spMk id="29" creationId="{7AEC842D-C905-4DEA-B1C3-CA51995C572A}"/>
          </ac:spMkLst>
        </pc:spChg>
        <pc:spChg chg="add del">
          <ac:chgData name="Tereza Cahová" userId="S::437181@muni.cz::74088e7b-39ee-4aaf-9bfe-d4e2bbc6c3f0" providerId="AD" clId="Web-{945C8554-F738-4FF6-AFBE-2A6C85E417B9}" dt="2021-10-05T11:44:24.611" v="146"/>
          <ac:spMkLst>
            <pc:docMk/>
            <pc:sldMk cId="3799523001" sldId="256"/>
            <ac:spMk id="36" creationId="{B9951BD9-0868-4CDB-ACD6-9C4209B5E412}"/>
          </ac:spMkLst>
        </pc:spChg>
        <pc:spChg chg="add del">
          <ac:chgData name="Tereza Cahová" userId="S::437181@muni.cz::74088e7b-39ee-4aaf-9bfe-d4e2bbc6c3f0" providerId="AD" clId="Web-{945C8554-F738-4FF6-AFBE-2A6C85E417B9}" dt="2021-10-05T11:44:00.392" v="140"/>
          <ac:spMkLst>
            <pc:docMk/>
            <pc:sldMk cId="3799523001" sldId="256"/>
            <ac:spMk id="38" creationId="{35F60170-91B4-45F0-B88B-9C07AEC4642C}"/>
          </ac:spMkLst>
        </pc:spChg>
        <pc:spChg chg="add del">
          <ac:chgData name="Tereza Cahová" userId="S::437181@muni.cz::74088e7b-39ee-4aaf-9bfe-d4e2bbc6c3f0" providerId="AD" clId="Web-{945C8554-F738-4FF6-AFBE-2A6C85E417B9}" dt="2021-10-05T11:42:32.405" v="138"/>
          <ac:spMkLst>
            <pc:docMk/>
            <pc:sldMk cId="3799523001" sldId="256"/>
            <ac:spMk id="41" creationId="{85A71294-C247-450A-BB34-6E68648C95D8}"/>
          </ac:spMkLst>
        </pc:spChg>
        <pc:spChg chg="add del">
          <ac:chgData name="Tereza Cahová" userId="S::437181@muni.cz::74088e7b-39ee-4aaf-9bfe-d4e2bbc6c3f0" providerId="AD" clId="Web-{945C8554-F738-4FF6-AFBE-2A6C85E417B9}" dt="2021-10-05T11:44:06.642" v="142"/>
          <ac:spMkLst>
            <pc:docMk/>
            <pc:sldMk cId="3799523001" sldId="256"/>
            <ac:spMk id="42" creationId="{E91DC736-0EF8-4F87-9146-EBF1D2EE4D3D}"/>
          </ac:spMkLst>
        </pc:spChg>
        <pc:spChg chg="add del">
          <ac:chgData name="Tereza Cahová" userId="S::437181@muni.cz::74088e7b-39ee-4aaf-9bfe-d4e2bbc6c3f0" providerId="AD" clId="Web-{945C8554-F738-4FF6-AFBE-2A6C85E417B9}" dt="2021-10-05T11:42:32.405" v="138"/>
          <ac:spMkLst>
            <pc:docMk/>
            <pc:sldMk cId="3799523001" sldId="256"/>
            <ac:spMk id="43" creationId="{D36A0BA4-6A63-41D3-B0FA-43799ABC4AA0}"/>
          </ac:spMkLst>
        </pc:spChg>
        <pc:spChg chg="add del">
          <ac:chgData name="Tereza Cahová" userId="S::437181@muni.cz::74088e7b-39ee-4aaf-9bfe-d4e2bbc6c3f0" providerId="AD" clId="Web-{945C8554-F738-4FF6-AFBE-2A6C85E417B9}" dt="2021-10-05T11:44:06.642" v="142"/>
          <ac:spMkLst>
            <pc:docMk/>
            <pc:sldMk cId="3799523001" sldId="256"/>
            <ac:spMk id="44" creationId="{097CD68E-23E3-4007-8847-CD0944C4F7BE}"/>
          </ac:spMkLst>
        </pc:spChg>
        <pc:spChg chg="add del">
          <ac:chgData name="Tereza Cahová" userId="S::437181@muni.cz::74088e7b-39ee-4aaf-9bfe-d4e2bbc6c3f0" providerId="AD" clId="Web-{945C8554-F738-4FF6-AFBE-2A6C85E417B9}" dt="2021-10-05T11:42:32.405" v="138"/>
          <ac:spMkLst>
            <pc:docMk/>
            <pc:sldMk cId="3799523001" sldId="256"/>
            <ac:spMk id="45" creationId="{673313D8-D259-4D89-9CE5-14884FB40DB4}"/>
          </ac:spMkLst>
        </pc:spChg>
        <pc:spChg chg="add del">
          <ac:chgData name="Tereza Cahová" userId="S::437181@muni.cz::74088e7b-39ee-4aaf-9bfe-d4e2bbc6c3f0" providerId="AD" clId="Web-{945C8554-F738-4FF6-AFBE-2A6C85E417B9}" dt="2021-10-05T11:44:06.642" v="142"/>
          <ac:spMkLst>
            <pc:docMk/>
            <pc:sldMk cId="3799523001" sldId="256"/>
            <ac:spMk id="46" creationId="{AF2F604E-43BE-4DC3-B983-E071523364F8}"/>
          </ac:spMkLst>
        </pc:spChg>
        <pc:spChg chg="add del">
          <ac:chgData name="Tereza Cahová" userId="S::437181@muni.cz::74088e7b-39ee-4aaf-9bfe-d4e2bbc6c3f0" providerId="AD" clId="Web-{945C8554-F738-4FF6-AFBE-2A6C85E417B9}" dt="2021-10-05T11:44:06.642" v="142"/>
          <ac:spMkLst>
            <pc:docMk/>
            <pc:sldMk cId="3799523001" sldId="256"/>
            <ac:spMk id="47" creationId="{08C9B587-E65E-4B52-B37C-ABEBB6E87928}"/>
          </ac:spMkLst>
        </pc:spChg>
        <pc:spChg chg="add del">
          <ac:chgData name="Tereza Cahová" userId="S::437181@muni.cz::74088e7b-39ee-4aaf-9bfe-d4e2bbc6c3f0" providerId="AD" clId="Web-{945C8554-F738-4FF6-AFBE-2A6C85E417B9}" dt="2021-10-05T11:44:13.064" v="144"/>
          <ac:spMkLst>
            <pc:docMk/>
            <pc:sldMk cId="3799523001" sldId="256"/>
            <ac:spMk id="48" creationId="{35F60170-91B4-45F0-B88B-9C07AEC4642C}"/>
          </ac:spMkLst>
        </pc:spChg>
        <pc:spChg chg="add del">
          <ac:chgData name="Tereza Cahová" userId="S::437181@muni.cz::74088e7b-39ee-4aaf-9bfe-d4e2bbc6c3f0" providerId="AD" clId="Web-{945C8554-F738-4FF6-AFBE-2A6C85E417B9}" dt="2021-10-05T11:44:24.611" v="146"/>
          <ac:spMkLst>
            <pc:docMk/>
            <pc:sldMk cId="3799523001" sldId="256"/>
            <ac:spMk id="51" creationId="{6CA2C65D-0168-1245-86C8-62A8A6F7B813}"/>
          </ac:spMkLst>
        </pc:spChg>
        <pc:spChg chg="add del">
          <ac:chgData name="Tereza Cahová" userId="S::437181@muni.cz::74088e7b-39ee-4aaf-9bfe-d4e2bbc6c3f0" providerId="AD" clId="Web-{945C8554-F738-4FF6-AFBE-2A6C85E417B9}" dt="2021-10-05T11:44:24.611" v="146"/>
          <ac:spMkLst>
            <pc:docMk/>
            <pc:sldMk cId="3799523001" sldId="256"/>
            <ac:spMk id="52" creationId="{A41089DF-74E9-B74F-B17B-29C6CA6EBF68}"/>
          </ac:spMkLst>
        </pc:spChg>
        <pc:spChg chg="add del">
          <ac:chgData name="Tereza Cahová" userId="S::437181@muni.cz::74088e7b-39ee-4aaf-9bfe-d4e2bbc6c3f0" providerId="AD" clId="Web-{945C8554-F738-4FF6-AFBE-2A6C85E417B9}" dt="2021-10-05T11:44:24.611" v="146"/>
          <ac:spMkLst>
            <pc:docMk/>
            <pc:sldMk cId="3799523001" sldId="256"/>
            <ac:spMk id="53" creationId="{755E9273-3717-C94C-9BFF-75E87E47C46A}"/>
          </ac:spMkLst>
        </pc:spChg>
        <pc:grpChg chg="add del">
          <ac:chgData name="Tereza Cahová" userId="S::437181@muni.cz::74088e7b-39ee-4aaf-9bfe-d4e2bbc6c3f0" providerId="AD" clId="Web-{945C8554-F738-4FF6-AFBE-2A6C85E417B9}" dt="2021-10-05T11:27:45.115" v="107"/>
          <ac:grpSpMkLst>
            <pc:docMk/>
            <pc:sldMk cId="3799523001" sldId="256"/>
            <ac:grpSpMk id="24" creationId="{4592A8CB-0B0A-43A5-86F4-712B0C469671}"/>
          </ac:grpSpMkLst>
        </pc:grpChg>
        <pc:picChg chg="add del">
          <ac:chgData name="Tereza Cahová" userId="S::437181@muni.cz::74088e7b-39ee-4aaf-9bfe-d4e2bbc6c3f0" providerId="AD" clId="Web-{945C8554-F738-4FF6-AFBE-2A6C85E417B9}" dt="2021-10-05T11:20:18.306" v="14"/>
          <ac:picMkLst>
            <pc:docMk/>
            <pc:sldMk cId="3799523001" sldId="256"/>
            <ac:picMk id="4" creationId="{A5577AB0-0C1C-489E-A112-549C0D6F4EC5}"/>
          </ac:picMkLst>
        </pc:picChg>
        <pc:picChg chg="add del">
          <ac:chgData name="Tereza Cahová" userId="S::437181@muni.cz::74088e7b-39ee-4aaf-9bfe-d4e2bbc6c3f0" providerId="AD" clId="Web-{945C8554-F738-4FF6-AFBE-2A6C85E417B9}" dt="2021-10-05T11:21:02.479" v="37"/>
          <ac:picMkLst>
            <pc:docMk/>
            <pc:sldMk cId="3799523001" sldId="256"/>
            <ac:picMk id="6" creationId="{FC8FC5A7-8063-4296-B701-4101B7701903}"/>
          </ac:picMkLst>
        </pc:picChg>
        <pc:picChg chg="add del">
          <ac:chgData name="Tereza Cahová" userId="S::437181@muni.cz::74088e7b-39ee-4aaf-9bfe-d4e2bbc6c3f0" providerId="AD" clId="Web-{945C8554-F738-4FF6-AFBE-2A6C85E417B9}" dt="2021-10-05T11:25:41.409" v="73"/>
          <ac:picMkLst>
            <pc:docMk/>
            <pc:sldMk cId="3799523001" sldId="256"/>
            <ac:picMk id="10" creationId="{CA83EA52-D3D2-40E8-88DC-561C88B586BD}"/>
          </ac:picMkLst>
        </pc:picChg>
        <pc:picChg chg="add del">
          <ac:chgData name="Tereza Cahová" userId="S::437181@muni.cz::74088e7b-39ee-4aaf-9bfe-d4e2bbc6c3f0" providerId="AD" clId="Web-{945C8554-F738-4FF6-AFBE-2A6C85E417B9}" dt="2021-10-05T11:27:33.334" v="103"/>
          <ac:picMkLst>
            <pc:docMk/>
            <pc:sldMk cId="3799523001" sldId="256"/>
            <ac:picMk id="18" creationId="{C221EBC7-63E2-482A-AF49-F46DCDA15CCE}"/>
          </ac:picMkLst>
        </pc:picChg>
        <pc:picChg chg="add del">
          <ac:chgData name="Tereza Cahová" userId="S::437181@muni.cz::74088e7b-39ee-4aaf-9bfe-d4e2bbc6c3f0" providerId="AD" clId="Web-{945C8554-F738-4FF6-AFBE-2A6C85E417B9}" dt="2021-10-05T11:41:07.403" v="131"/>
          <ac:picMkLst>
            <pc:docMk/>
            <pc:sldMk cId="3799523001" sldId="256"/>
            <ac:picMk id="26" creationId="{2409A7D6-C4FA-467E-B138-5762CA6ABCFB}"/>
          </ac:picMkLst>
        </pc:picChg>
        <pc:picChg chg="add del">
          <ac:chgData name="Tereza Cahová" userId="S::437181@muni.cz::74088e7b-39ee-4aaf-9bfe-d4e2bbc6c3f0" providerId="AD" clId="Web-{945C8554-F738-4FF6-AFBE-2A6C85E417B9}" dt="2021-10-05T11:27:45.115" v="107"/>
          <ac:picMkLst>
            <pc:docMk/>
            <pc:sldMk cId="3799523001" sldId="256"/>
            <ac:picMk id="27" creationId="{24A49BEC-B454-4667-AAD1-AF722AFDF80F}"/>
          </ac:picMkLst>
        </pc:picChg>
        <pc:picChg chg="add del mod ord modCrop">
          <ac:chgData name="Tereza Cahová" userId="S::437181@muni.cz::74088e7b-39ee-4aaf-9bfe-d4e2bbc6c3f0" providerId="AD" clId="Web-{945C8554-F738-4FF6-AFBE-2A6C85E417B9}" dt="2021-10-05T11:50:11.262" v="153"/>
          <ac:picMkLst>
            <pc:docMk/>
            <pc:sldMk cId="3799523001" sldId="256"/>
            <ac:picMk id="31" creationId="{75CB5BDA-E9C4-4BD1-BA6C-AAC490642A8E}"/>
          </ac:picMkLst>
        </pc:picChg>
        <pc:cxnChg chg="add del">
          <ac:chgData name="Tereza Cahová" userId="S::437181@muni.cz::74088e7b-39ee-4aaf-9bfe-d4e2bbc6c3f0" providerId="AD" clId="Web-{945C8554-F738-4FF6-AFBE-2A6C85E417B9}" dt="2021-10-05T11:21:02.479" v="37"/>
          <ac:cxnSpMkLst>
            <pc:docMk/>
            <pc:sldMk cId="3799523001" sldId="256"/>
            <ac:cxnSpMk id="7" creationId="{D81E42A3-743C-4C15-9DA8-93AA9AEBFB17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20:18.306" v="14"/>
          <ac:cxnSpMkLst>
            <pc:docMk/>
            <pc:sldMk cId="3799523001" sldId="256"/>
            <ac:cxnSpMk id="11" creationId="{32E97E5C-7A5F-424E-AAE4-654396E90799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27:33.334" v="103"/>
          <ac:cxnSpMkLst>
            <pc:docMk/>
            <pc:sldMk cId="3799523001" sldId="256"/>
            <ac:cxnSpMk id="15" creationId="{E35C1B90-3208-4854-BFDE-310A02639FF6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27:33.334" v="103"/>
          <ac:cxnSpMkLst>
            <pc:docMk/>
            <pc:sldMk cId="3799523001" sldId="256"/>
            <ac:cxnSpMk id="17" creationId="{BFB20B9B-B58D-4A05-87A2-6F8C78BD7CB2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27:33.334" v="103"/>
          <ac:cxnSpMkLst>
            <pc:docMk/>
            <pc:sldMk cId="3799523001" sldId="256"/>
            <ac:cxnSpMk id="19" creationId="{18CC7CE6-73AD-436F-BC95-066CC9506503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27:33.334" v="103"/>
          <ac:cxnSpMkLst>
            <pc:docMk/>
            <pc:sldMk cId="3799523001" sldId="256"/>
            <ac:cxnSpMk id="21" creationId="{0192C383-6990-4C74-A5FF-EAB4A1EA2979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27:33.334" v="103"/>
          <ac:cxnSpMkLst>
            <pc:docMk/>
            <pc:sldMk cId="3799523001" sldId="256"/>
            <ac:cxnSpMk id="22" creationId="{69FBE6D3-8499-4BE7-8C12-1BA9F0150EFE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41:07.403" v="131"/>
          <ac:cxnSpMkLst>
            <pc:docMk/>
            <pc:sldMk cId="3799523001" sldId="256"/>
            <ac:cxnSpMk id="30" creationId="{9E7C23BC-DAA6-40E1-8166-B8C4439D1430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44:00.392" v="140"/>
          <ac:cxnSpMkLst>
            <pc:docMk/>
            <pc:sldMk cId="3799523001" sldId="256"/>
            <ac:cxnSpMk id="39" creationId="{82A1AB15-495E-4EE0-98F0-89DD89CD14FD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44:00.392" v="140"/>
          <ac:cxnSpMkLst>
            <pc:docMk/>
            <pc:sldMk cId="3799523001" sldId="256"/>
            <ac:cxnSpMk id="40" creationId="{74EEBF2A-B7AF-4EC9-B6F7-BF425E70A0D9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44:13.064" v="144"/>
          <ac:cxnSpMkLst>
            <pc:docMk/>
            <pc:sldMk cId="3799523001" sldId="256"/>
            <ac:cxnSpMk id="49" creationId="{82A1AB15-495E-4EE0-98F0-89DD89CD14FD}"/>
          </ac:cxnSpMkLst>
        </pc:cxnChg>
        <pc:cxnChg chg="add del">
          <ac:chgData name="Tereza Cahová" userId="S::437181@muni.cz::74088e7b-39ee-4aaf-9bfe-d4e2bbc6c3f0" providerId="AD" clId="Web-{945C8554-F738-4FF6-AFBE-2A6C85E417B9}" dt="2021-10-05T11:44:13.064" v="144"/>
          <ac:cxnSpMkLst>
            <pc:docMk/>
            <pc:sldMk cId="3799523001" sldId="256"/>
            <ac:cxnSpMk id="50" creationId="{74EEBF2A-B7AF-4EC9-B6F7-BF425E70A0D9}"/>
          </ac:cxnSpMkLst>
        </pc:cxnChg>
      </pc:sldChg>
      <pc:sldChg chg="addSp delSp modSp new mod setBg modClrScheme setClrOvrMap chgLayout">
        <pc:chgData name="Tereza Cahová" userId="S::437181@muni.cz::74088e7b-39ee-4aaf-9bfe-d4e2bbc6c3f0" providerId="AD" clId="Web-{945C8554-F738-4FF6-AFBE-2A6C85E417B9}" dt="2021-10-05T12:47:37.915" v="324" actId="20577"/>
        <pc:sldMkLst>
          <pc:docMk/>
          <pc:sldMk cId="2126736174" sldId="257"/>
        </pc:sldMkLst>
        <pc:spChg chg="mod">
          <ac:chgData name="Tereza Cahová" userId="S::437181@muni.cz::74088e7b-39ee-4aaf-9bfe-d4e2bbc6c3f0" providerId="AD" clId="Web-{945C8554-F738-4FF6-AFBE-2A6C85E417B9}" dt="2021-10-05T12:46:23.539" v="313"/>
          <ac:spMkLst>
            <pc:docMk/>
            <pc:sldMk cId="2126736174" sldId="257"/>
            <ac:spMk id="2" creationId="{0EE9F4CE-892F-4DAF-AFA1-C15ABE6FFA6F}"/>
          </ac:spMkLst>
        </pc:spChg>
        <pc:spChg chg="mod">
          <ac:chgData name="Tereza Cahová" userId="S::437181@muni.cz::74088e7b-39ee-4aaf-9bfe-d4e2bbc6c3f0" providerId="AD" clId="Web-{945C8554-F738-4FF6-AFBE-2A6C85E417B9}" dt="2021-10-05T12:47:37.915" v="324" actId="20577"/>
          <ac:spMkLst>
            <pc:docMk/>
            <pc:sldMk cId="2126736174" sldId="257"/>
            <ac:spMk id="3" creationId="{BE6951D1-C5E8-4CB9-ADA6-8C76286B2F1E}"/>
          </ac:spMkLst>
        </pc:spChg>
        <pc:spChg chg="add del">
          <ac:chgData name="Tereza Cahová" userId="S::437181@muni.cz::74088e7b-39ee-4aaf-9bfe-d4e2bbc6c3f0" providerId="AD" clId="Web-{945C8554-F738-4FF6-AFBE-2A6C85E417B9}" dt="2021-10-05T12:30:14.508" v="270"/>
          <ac:spMkLst>
            <pc:docMk/>
            <pc:sldMk cId="2126736174" sldId="257"/>
            <ac:spMk id="9" creationId="{6BF1DCD9-4684-4B84-AD73-6652C8BAC73F}"/>
          </ac:spMkLst>
        </pc:spChg>
        <pc:spChg chg="add del">
          <ac:chgData name="Tereza Cahová" userId="S::437181@muni.cz::74088e7b-39ee-4aaf-9bfe-d4e2bbc6c3f0" providerId="AD" clId="Web-{945C8554-F738-4FF6-AFBE-2A6C85E417B9}" dt="2021-10-05T12:30:14.508" v="270"/>
          <ac:spMkLst>
            <pc:docMk/>
            <pc:sldMk cId="2126736174" sldId="257"/>
            <ac:spMk id="11" creationId="{4BE6A732-8124-4A59-8EC9-BF4A1648A00C}"/>
          </ac:spMkLst>
        </pc:spChg>
        <pc:spChg chg="add del">
          <ac:chgData name="Tereza Cahová" userId="S::437181@muni.cz::74088e7b-39ee-4aaf-9bfe-d4e2bbc6c3f0" providerId="AD" clId="Web-{945C8554-F738-4FF6-AFBE-2A6C85E417B9}" dt="2021-10-05T12:30:47.258" v="273"/>
          <ac:spMkLst>
            <pc:docMk/>
            <pc:sldMk cId="2126736174" sldId="257"/>
            <ac:spMk id="15" creationId="{5EE2BC33-F8B8-4768-AE46-E7CF6E3D7C9D}"/>
          </ac:spMkLst>
        </pc:spChg>
        <pc:spChg chg="add del">
          <ac:chgData name="Tereza Cahová" userId="S::437181@muni.cz::74088e7b-39ee-4aaf-9bfe-d4e2bbc6c3f0" providerId="AD" clId="Web-{945C8554-F738-4FF6-AFBE-2A6C85E417B9}" dt="2021-10-05T12:30:47.258" v="273"/>
          <ac:spMkLst>
            <pc:docMk/>
            <pc:sldMk cId="2126736174" sldId="257"/>
            <ac:spMk id="16" creationId="{905EB5AC-4150-4206-9DBE-37DD0EBFBC79}"/>
          </ac:spMkLst>
        </pc:spChg>
        <pc:spChg chg="add del">
          <ac:chgData name="Tereza Cahová" userId="S::437181@muni.cz::74088e7b-39ee-4aaf-9bfe-d4e2bbc6c3f0" providerId="AD" clId="Web-{945C8554-F738-4FF6-AFBE-2A6C85E417B9}" dt="2021-10-05T12:30:14.445" v="269"/>
          <ac:spMkLst>
            <pc:docMk/>
            <pc:sldMk cId="2126736174" sldId="257"/>
            <ac:spMk id="18" creationId="{9EB54D17-3792-403D-9127-495845021D2B}"/>
          </ac:spMkLst>
        </pc:spChg>
        <pc:spChg chg="add del">
          <ac:chgData name="Tereza Cahová" userId="S::437181@muni.cz::74088e7b-39ee-4aaf-9bfe-d4e2bbc6c3f0" providerId="AD" clId="Web-{945C8554-F738-4FF6-AFBE-2A6C85E417B9}" dt="2021-10-05T12:30:14.445" v="269"/>
          <ac:spMkLst>
            <pc:docMk/>
            <pc:sldMk cId="2126736174" sldId="257"/>
            <ac:spMk id="20" creationId="{C07271E9-21F4-400B-84B6-052EAFCFE540}"/>
          </ac:spMkLst>
        </pc:spChg>
        <pc:spChg chg="add del">
          <ac:chgData name="Tereza Cahová" userId="S::437181@muni.cz::74088e7b-39ee-4aaf-9bfe-d4e2bbc6c3f0" providerId="AD" clId="Web-{945C8554-F738-4FF6-AFBE-2A6C85E417B9}" dt="2021-10-05T12:34:22.653" v="291"/>
          <ac:spMkLst>
            <pc:docMk/>
            <pc:sldMk cId="2126736174" sldId="257"/>
            <ac:spMk id="21" creationId="{22E5DF58-5CFD-4D62-AC3A-9EA04E1AF237}"/>
          </ac:spMkLst>
        </pc:spChg>
        <pc:spChg chg="add del">
          <ac:chgData name="Tereza Cahová" userId="S::437181@muni.cz::74088e7b-39ee-4aaf-9bfe-d4e2bbc6c3f0" providerId="AD" clId="Web-{945C8554-F738-4FF6-AFBE-2A6C85E417B9}" dt="2021-10-05T12:30:14.445" v="269"/>
          <ac:spMkLst>
            <pc:docMk/>
            <pc:sldMk cId="2126736174" sldId="257"/>
            <ac:spMk id="22" creationId="{3E3D78ED-34B7-4F8E-8377-994DCAD3C852}"/>
          </ac:spMkLst>
        </pc:spChg>
        <pc:spChg chg="add del">
          <ac:chgData name="Tereza Cahová" userId="S::437181@muni.cz::74088e7b-39ee-4aaf-9bfe-d4e2bbc6c3f0" providerId="AD" clId="Web-{945C8554-F738-4FF6-AFBE-2A6C85E417B9}" dt="2021-10-05T12:34:22.653" v="291"/>
          <ac:spMkLst>
            <pc:docMk/>
            <pc:sldMk cId="2126736174" sldId="257"/>
            <ac:spMk id="23" creationId="{8064D39A-E0A4-461B-A8D2-9C3AE870CED4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539" v="313"/>
          <ac:spMkLst>
            <pc:docMk/>
            <pc:sldMk cId="2126736174" sldId="257"/>
            <ac:spMk id="28" creationId="{1D153959-30FA-4987-A094-7243641F474B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539" v="313"/>
          <ac:spMkLst>
            <pc:docMk/>
            <pc:sldMk cId="2126736174" sldId="257"/>
            <ac:spMk id="30" creationId="{EB6D1D7F-141C-4D8E-BFBA-D95B68E16385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539" v="313"/>
          <ac:spMkLst>
            <pc:docMk/>
            <pc:sldMk cId="2126736174" sldId="257"/>
            <ac:spMk id="32" creationId="{B7B54865-0417-4422-B63B-3E74C04CD741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539" v="313"/>
          <ac:spMkLst>
            <pc:docMk/>
            <pc:sldMk cId="2126736174" sldId="257"/>
            <ac:spMk id="34" creationId="{4815D795-EBA0-4245-89F8-B459481683FB}"/>
          </ac:spMkLst>
        </pc:spChg>
        <pc:spChg chg="add del">
          <ac:chgData name="Tereza Cahová" userId="S::437181@muni.cz::74088e7b-39ee-4aaf-9bfe-d4e2bbc6c3f0" providerId="AD" clId="Web-{945C8554-F738-4FF6-AFBE-2A6C85E417B9}" dt="2021-10-05T12:46:11.320" v="306"/>
          <ac:spMkLst>
            <pc:docMk/>
            <pc:sldMk cId="2126736174" sldId="257"/>
            <ac:spMk id="37" creationId="{D4906370-1564-49FA-A802-58546B3922DC}"/>
          </ac:spMkLst>
        </pc:spChg>
        <pc:spChg chg="add del">
          <ac:chgData name="Tereza Cahová" userId="S::437181@muni.cz::74088e7b-39ee-4aaf-9bfe-d4e2bbc6c3f0" providerId="AD" clId="Web-{945C8554-F738-4FF6-AFBE-2A6C85E417B9}" dt="2021-10-05T12:46:11.320" v="306"/>
          <ac:spMkLst>
            <pc:docMk/>
            <pc:sldMk cId="2126736174" sldId="257"/>
            <ac:spMk id="38" creationId="{EF640709-BDFD-453B-B75D-6212E7A870BA}"/>
          </ac:spMkLst>
        </pc:spChg>
        <pc:spChg chg="add del">
          <ac:chgData name="Tereza Cahová" userId="S::437181@muni.cz::74088e7b-39ee-4aaf-9bfe-d4e2bbc6c3f0" providerId="AD" clId="Web-{945C8554-F738-4FF6-AFBE-2A6C85E417B9}" dt="2021-10-05T12:45:17.694" v="302"/>
          <ac:spMkLst>
            <pc:docMk/>
            <pc:sldMk cId="2126736174" sldId="257"/>
            <ac:spMk id="39" creationId="{5669F72C-E3FB-4C48-AEBD-AF7AC0D749C7}"/>
          </ac:spMkLst>
        </pc:spChg>
        <pc:spChg chg="add del">
          <ac:chgData name="Tereza Cahová" userId="S::437181@muni.cz::74088e7b-39ee-4aaf-9bfe-d4e2bbc6c3f0" providerId="AD" clId="Web-{945C8554-F738-4FF6-AFBE-2A6C85E417B9}" dt="2021-10-05T12:46:17.164" v="308"/>
          <ac:spMkLst>
            <pc:docMk/>
            <pc:sldMk cId="2126736174" sldId="257"/>
            <ac:spMk id="40" creationId="{8A94871E-96FC-4ADE-815B-41A636E34F1A}"/>
          </ac:spMkLst>
        </pc:spChg>
        <pc:spChg chg="add del">
          <ac:chgData name="Tereza Cahová" userId="S::437181@muni.cz::74088e7b-39ee-4aaf-9bfe-d4e2bbc6c3f0" providerId="AD" clId="Web-{945C8554-F738-4FF6-AFBE-2A6C85E417B9}" dt="2021-10-05T12:45:17.694" v="302"/>
          <ac:spMkLst>
            <pc:docMk/>
            <pc:sldMk cId="2126736174" sldId="257"/>
            <ac:spMk id="41" creationId="{5CA22715-D05D-465E-A9CB-5AD7BC6C9C8A}"/>
          </ac:spMkLst>
        </pc:spChg>
        <pc:spChg chg="add del">
          <ac:chgData name="Tereza Cahová" userId="S::437181@muni.cz::74088e7b-39ee-4aaf-9bfe-d4e2bbc6c3f0" providerId="AD" clId="Web-{945C8554-F738-4FF6-AFBE-2A6C85E417B9}" dt="2021-10-05T12:46:17.164" v="308"/>
          <ac:spMkLst>
            <pc:docMk/>
            <pc:sldMk cId="2126736174" sldId="257"/>
            <ac:spMk id="42" creationId="{3FCFB1DE-0B7E-48CC-BA90-B2AB0889F9D6}"/>
          </ac:spMkLst>
        </pc:spChg>
        <pc:spChg chg="add del">
          <ac:chgData name="Tereza Cahová" userId="S::437181@muni.cz::74088e7b-39ee-4aaf-9bfe-d4e2bbc6c3f0" providerId="AD" clId="Web-{945C8554-F738-4FF6-AFBE-2A6C85E417B9}" dt="2021-10-05T12:46:11.320" v="306"/>
          <ac:spMkLst>
            <pc:docMk/>
            <pc:sldMk cId="2126736174" sldId="257"/>
            <ac:spMk id="43" creationId="{B4019478-3FDC-438C-8848-1D7DA864AFC4}"/>
          </ac:spMkLst>
        </pc:spChg>
        <pc:spChg chg="add del">
          <ac:chgData name="Tereza Cahová" userId="S::437181@muni.cz::74088e7b-39ee-4aaf-9bfe-d4e2bbc6c3f0" providerId="AD" clId="Web-{945C8554-F738-4FF6-AFBE-2A6C85E417B9}" dt="2021-10-05T12:46:22.477" v="310"/>
          <ac:spMkLst>
            <pc:docMk/>
            <pc:sldMk cId="2126736174" sldId="257"/>
            <ac:spMk id="44" creationId="{FAAE2DA9-9BAF-4D46-BC97-20425C5321FD}"/>
          </ac:spMkLst>
        </pc:spChg>
        <pc:spChg chg="add del">
          <ac:chgData name="Tereza Cahová" userId="S::437181@muni.cz::74088e7b-39ee-4aaf-9bfe-d4e2bbc6c3f0" providerId="AD" clId="Web-{945C8554-F738-4FF6-AFBE-2A6C85E417B9}" dt="2021-10-05T12:46:11.320" v="306"/>
          <ac:spMkLst>
            <pc:docMk/>
            <pc:sldMk cId="2126736174" sldId="257"/>
            <ac:spMk id="45" creationId="{FE406479-1D57-4209-B128-3C81746247C6}"/>
          </ac:spMkLst>
        </pc:spChg>
        <pc:spChg chg="add del">
          <ac:chgData name="Tereza Cahová" userId="S::437181@muni.cz::74088e7b-39ee-4aaf-9bfe-d4e2bbc6c3f0" providerId="AD" clId="Web-{945C8554-F738-4FF6-AFBE-2A6C85E417B9}" dt="2021-10-05T12:46:22.477" v="310"/>
          <ac:spMkLst>
            <pc:docMk/>
            <pc:sldMk cId="2126736174" sldId="257"/>
            <ac:spMk id="46" creationId="{42D2C6CA-56BB-4A08-A1E2-342F83955EDB}"/>
          </ac:spMkLst>
        </pc:spChg>
        <pc:spChg chg="add del">
          <ac:chgData name="Tereza Cahová" userId="S::437181@muni.cz::74088e7b-39ee-4aaf-9bfe-d4e2bbc6c3f0" providerId="AD" clId="Web-{945C8554-F738-4FF6-AFBE-2A6C85E417B9}" dt="2021-10-05T12:46:22.477" v="310"/>
          <ac:spMkLst>
            <pc:docMk/>
            <pc:sldMk cId="2126736174" sldId="257"/>
            <ac:spMk id="47" creationId="{5757CFF1-20F6-4EF6-83FA-264F652F45B9}"/>
          </ac:spMkLst>
        </pc:spChg>
        <pc:spChg chg="add del">
          <ac:chgData name="Tereza Cahová" userId="S::437181@muni.cz::74088e7b-39ee-4aaf-9bfe-d4e2bbc6c3f0" providerId="AD" clId="Web-{945C8554-F738-4FF6-AFBE-2A6C85E417B9}" dt="2021-10-05T12:46:22.477" v="310"/>
          <ac:spMkLst>
            <pc:docMk/>
            <pc:sldMk cId="2126736174" sldId="257"/>
            <ac:spMk id="48" creationId="{E7B74E81-276A-4BF8-9D74-BF6C44B2E424}"/>
          </ac:spMkLst>
        </pc:spChg>
        <pc:spChg chg="add del">
          <ac:chgData name="Tereza Cahová" userId="S::437181@muni.cz::74088e7b-39ee-4aaf-9bfe-d4e2bbc6c3f0" providerId="AD" clId="Web-{945C8554-F738-4FF6-AFBE-2A6C85E417B9}" dt="2021-10-05T12:46:22.477" v="310"/>
          <ac:spMkLst>
            <pc:docMk/>
            <pc:sldMk cId="2126736174" sldId="257"/>
            <ac:spMk id="49" creationId="{06A9A420-EBC2-475A-B5F6-1915095B1EB6}"/>
          </ac:spMkLst>
        </pc:spChg>
        <pc:spChg chg="add del">
          <ac:chgData name="Tereza Cahová" userId="S::437181@muni.cz::74088e7b-39ee-4aaf-9bfe-d4e2bbc6c3f0" providerId="AD" clId="Web-{945C8554-F738-4FF6-AFBE-2A6C85E417B9}" dt="2021-10-05T12:46:22.477" v="310"/>
          <ac:spMkLst>
            <pc:docMk/>
            <pc:sldMk cId="2126736174" sldId="257"/>
            <ac:spMk id="50" creationId="{19C537B0-73BE-41E7-8BD7-CC603DD2BE4E}"/>
          </ac:spMkLst>
        </pc:spChg>
        <pc:spChg chg="add del">
          <ac:chgData name="Tereza Cahová" userId="S::437181@muni.cz::74088e7b-39ee-4aaf-9bfe-d4e2bbc6c3f0" providerId="AD" clId="Web-{945C8554-F738-4FF6-AFBE-2A6C85E417B9}" dt="2021-10-05T12:46:22.477" v="310"/>
          <ac:spMkLst>
            <pc:docMk/>
            <pc:sldMk cId="2126736174" sldId="257"/>
            <ac:spMk id="51" creationId="{23E32A87-27EB-4E8C-A286-AC27F2A1424A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492" v="312"/>
          <ac:spMkLst>
            <pc:docMk/>
            <pc:sldMk cId="2126736174" sldId="257"/>
            <ac:spMk id="52" creationId="{23DA7759-3209-4FE2-96D1-4EEDD81E9EA0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492" v="312"/>
          <ac:spMkLst>
            <pc:docMk/>
            <pc:sldMk cId="2126736174" sldId="257"/>
            <ac:spMk id="53" creationId="{41460DAD-8769-4C9F-9C8C-BB0443909D76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492" v="312"/>
          <ac:spMkLst>
            <pc:docMk/>
            <pc:sldMk cId="2126736174" sldId="257"/>
            <ac:spMk id="55" creationId="{442D2C40-7ED8-45E4-9E7D-C3407F9CAB7A}"/>
          </ac:spMkLst>
        </pc:spChg>
        <pc:spChg chg="add del">
          <ac:chgData name="Tereza Cahová" userId="S::437181@muni.cz::74088e7b-39ee-4aaf-9bfe-d4e2bbc6c3f0" providerId="AD" clId="Web-{945C8554-F738-4FF6-AFBE-2A6C85E417B9}" dt="2021-10-05T12:45:54.664" v="304"/>
          <ac:spMkLst>
            <pc:docMk/>
            <pc:sldMk cId="2126736174" sldId="257"/>
            <ac:spMk id="56" creationId="{C7F2E4D6-EF46-1C43-8F3E-3620C3C83F36}"/>
          </ac:spMkLst>
        </pc:spChg>
        <pc:spChg chg="add del">
          <ac:chgData name="Tereza Cahová" userId="S::437181@muni.cz::74088e7b-39ee-4aaf-9bfe-d4e2bbc6c3f0" providerId="AD" clId="Web-{945C8554-F738-4FF6-AFBE-2A6C85E417B9}" dt="2021-10-05T12:46:23.492" v="312"/>
          <ac:spMkLst>
            <pc:docMk/>
            <pc:sldMk cId="2126736174" sldId="257"/>
            <ac:spMk id="57" creationId="{081E4A58-353D-44AE-B2FC-2A74E2E400F7}"/>
          </ac:spMkLst>
        </pc:spChg>
        <pc:spChg chg="add">
          <ac:chgData name="Tereza Cahová" userId="S::437181@muni.cz::74088e7b-39ee-4aaf-9bfe-d4e2bbc6c3f0" providerId="AD" clId="Web-{945C8554-F738-4FF6-AFBE-2A6C85E417B9}" dt="2021-10-05T12:46:23.539" v="313"/>
          <ac:spMkLst>
            <pc:docMk/>
            <pc:sldMk cId="2126736174" sldId="257"/>
            <ac:spMk id="61" creationId="{E49D7415-2F11-44C2-B6AA-13A25B6814B9}"/>
          </ac:spMkLst>
        </pc:spChg>
        <pc:grpChg chg="add del">
          <ac:chgData name="Tereza Cahová" userId="S::437181@muni.cz::74088e7b-39ee-4aaf-9bfe-d4e2bbc6c3f0" providerId="AD" clId="Web-{945C8554-F738-4FF6-AFBE-2A6C85E417B9}" dt="2021-10-05T12:30:14.445" v="269"/>
          <ac:grpSpMkLst>
            <pc:docMk/>
            <pc:sldMk cId="2126736174" sldId="257"/>
            <ac:grpSpMk id="24" creationId="{A1527245-C5C2-4BD3-8317-C4D6D7A10213}"/>
          </ac:grpSpMkLst>
        </pc:grpChg>
        <pc:grpChg chg="add del">
          <ac:chgData name="Tereza Cahová" userId="S::437181@muni.cz::74088e7b-39ee-4aaf-9bfe-d4e2bbc6c3f0" providerId="AD" clId="Web-{945C8554-F738-4FF6-AFBE-2A6C85E417B9}" dt="2021-10-05T12:45:54.664" v="304"/>
          <ac:grpSpMkLst>
            <pc:docMk/>
            <pc:sldMk cId="2126736174" sldId="257"/>
            <ac:grpSpMk id="36" creationId="{F0CAFDA3-320A-C24D-A7A1-20C1267EC987}"/>
          </ac:grpSpMkLst>
        </pc:grpChg>
        <pc:grpChg chg="add del">
          <ac:chgData name="Tereza Cahová" userId="S::437181@muni.cz::74088e7b-39ee-4aaf-9bfe-d4e2bbc6c3f0" providerId="AD" clId="Web-{945C8554-F738-4FF6-AFBE-2A6C85E417B9}" dt="2021-10-05T12:45:54.664" v="304"/>
          <ac:grpSpMkLst>
            <pc:docMk/>
            <pc:sldMk cId="2126736174" sldId="257"/>
            <ac:grpSpMk id="58" creationId="{7A00BDF4-7643-A942-A588-F24E4E09AADE}"/>
          </ac:grpSpMkLst>
        </pc:grpChg>
        <pc:picChg chg="add mod ord">
          <ac:chgData name="Tereza Cahová" userId="S::437181@muni.cz::74088e7b-39ee-4aaf-9bfe-d4e2bbc6c3f0" providerId="AD" clId="Web-{945C8554-F738-4FF6-AFBE-2A6C85E417B9}" dt="2021-10-05T12:46:23.539" v="313"/>
          <ac:picMkLst>
            <pc:docMk/>
            <pc:sldMk cId="2126736174" sldId="257"/>
            <ac:picMk id="4" creationId="{318963A7-2D08-4165-80EB-763323C58D2E}"/>
          </ac:picMkLst>
        </pc:picChg>
        <pc:cxnChg chg="add del">
          <ac:chgData name="Tereza Cahová" userId="S::437181@muni.cz::74088e7b-39ee-4aaf-9bfe-d4e2bbc6c3f0" providerId="AD" clId="Web-{945C8554-F738-4FF6-AFBE-2A6C85E417B9}" dt="2021-10-05T12:30:14.508" v="270"/>
          <ac:cxnSpMkLst>
            <pc:docMk/>
            <pc:sldMk cId="2126736174" sldId="257"/>
            <ac:cxnSpMk id="13" creationId="{EFDAA6A4-1F42-460B-A500-921EEB4BC01C}"/>
          </ac:cxnSpMkLst>
        </pc:cxnChg>
        <pc:cxnChg chg="add del">
          <ac:chgData name="Tereza Cahová" userId="S::437181@muni.cz::74088e7b-39ee-4aaf-9bfe-d4e2bbc6c3f0" providerId="AD" clId="Web-{945C8554-F738-4FF6-AFBE-2A6C85E417B9}" dt="2021-10-05T12:45:54.664" v="304"/>
          <ac:cxnSpMkLst>
            <pc:docMk/>
            <pc:sldMk cId="2126736174" sldId="257"/>
            <ac:cxnSpMk id="54" creationId="{8231D73A-BA91-794F-8C09-4F4B41A6D08B}"/>
          </ac:cxnSpMkLst>
        </pc:cxnChg>
        <pc:cxnChg chg="add">
          <ac:chgData name="Tereza Cahová" userId="S::437181@muni.cz::74088e7b-39ee-4aaf-9bfe-d4e2bbc6c3f0" providerId="AD" clId="Web-{945C8554-F738-4FF6-AFBE-2A6C85E417B9}" dt="2021-10-05T12:46:23.539" v="313"/>
          <ac:cxnSpMkLst>
            <pc:docMk/>
            <pc:sldMk cId="2126736174" sldId="257"/>
            <ac:cxnSpMk id="59" creationId="{F64F9B95-9045-48D2-B9F3-2927E98F54AA}"/>
          </ac:cxnSpMkLst>
        </pc:cxnChg>
        <pc:cxnChg chg="add">
          <ac:chgData name="Tereza Cahová" userId="S::437181@muni.cz::74088e7b-39ee-4aaf-9bfe-d4e2bbc6c3f0" providerId="AD" clId="Web-{945C8554-F738-4FF6-AFBE-2A6C85E417B9}" dt="2021-10-05T12:46:23.539" v="313"/>
          <ac:cxnSpMkLst>
            <pc:docMk/>
            <pc:sldMk cId="2126736174" sldId="257"/>
            <ac:cxnSpMk id="60" creationId="{085AA86F-6A4D-4BCB-A045-D992CDC2959B}"/>
          </ac:cxnSpMkLst>
        </pc:cxnChg>
        <pc:cxnChg chg="add">
          <ac:chgData name="Tereza Cahová" userId="S::437181@muni.cz::74088e7b-39ee-4aaf-9bfe-d4e2bbc6c3f0" providerId="AD" clId="Web-{945C8554-F738-4FF6-AFBE-2A6C85E417B9}" dt="2021-10-05T12:46:23.539" v="313"/>
          <ac:cxnSpMkLst>
            <pc:docMk/>
            <pc:sldMk cId="2126736174" sldId="257"/>
            <ac:cxnSpMk id="62" creationId="{8E0104E4-99BC-494F-8342-F250828E574F}"/>
          </ac:cxnSpMkLst>
        </pc:cxnChg>
        <pc:cxnChg chg="add del">
          <ac:chgData name="Tereza Cahová" userId="S::437181@muni.cz::74088e7b-39ee-4aaf-9bfe-d4e2bbc6c3f0" providerId="AD" clId="Web-{945C8554-F738-4FF6-AFBE-2A6C85E417B9}" dt="2021-10-05T12:45:54.664" v="304"/>
          <ac:cxnSpMkLst>
            <pc:docMk/>
            <pc:sldMk cId="2126736174" sldId="257"/>
            <ac:cxnSpMk id="64" creationId="{BF3CF3DF-4809-5B42-9F22-981391379297}"/>
          </ac:cxnSpMkLst>
        </pc:cxnChg>
      </pc:sldChg>
      <pc:sldChg chg="addSp delSp modSp new mod setBg">
        <pc:chgData name="Tereza Cahová" userId="S::437181@muni.cz::74088e7b-39ee-4aaf-9bfe-d4e2bbc6c3f0" providerId="AD" clId="Web-{945C8554-F738-4FF6-AFBE-2A6C85E417B9}" dt="2021-10-05T12:50:47.653" v="350"/>
        <pc:sldMkLst>
          <pc:docMk/>
          <pc:sldMk cId="3280862764" sldId="258"/>
        </pc:sldMkLst>
        <pc:spChg chg="del">
          <ac:chgData name="Tereza Cahová" userId="S::437181@muni.cz::74088e7b-39ee-4aaf-9bfe-d4e2bbc6c3f0" providerId="AD" clId="Web-{945C8554-F738-4FF6-AFBE-2A6C85E417B9}" dt="2021-10-05T12:48:47.729" v="327"/>
          <ac:spMkLst>
            <pc:docMk/>
            <pc:sldMk cId="3280862764" sldId="258"/>
            <ac:spMk id="2" creationId="{3BAAB571-F61B-4C9A-83D8-02215C55189E}"/>
          </ac:spMkLst>
        </pc:spChg>
        <pc:spChg chg="del">
          <ac:chgData name="Tereza Cahová" userId="S::437181@muni.cz::74088e7b-39ee-4aaf-9bfe-d4e2bbc6c3f0" providerId="AD" clId="Web-{945C8554-F738-4FF6-AFBE-2A6C85E417B9}" dt="2021-10-05T12:48:46.073" v="326"/>
          <ac:spMkLst>
            <pc:docMk/>
            <pc:sldMk cId="3280862764" sldId="258"/>
            <ac:spMk id="3" creationId="{08EC7966-1096-4732-8546-7D0AEE939390}"/>
          </ac:spMkLst>
        </pc:spChg>
        <pc:spChg chg="add">
          <ac:chgData name="Tereza Cahová" userId="S::437181@muni.cz::74088e7b-39ee-4aaf-9bfe-d4e2bbc6c3f0" providerId="AD" clId="Web-{945C8554-F738-4FF6-AFBE-2A6C85E417B9}" dt="2021-10-05T12:48:53.667" v="331"/>
          <ac:spMkLst>
            <pc:docMk/>
            <pc:sldMk cId="3280862764" sldId="258"/>
            <ac:spMk id="8" creationId="{B9C0E6AB-EAB6-41E0-9D49-369643E873A7}"/>
          </ac:spMkLst>
        </pc:spChg>
        <pc:spChg chg="add mod">
          <ac:chgData name="Tereza Cahová" userId="S::437181@muni.cz::74088e7b-39ee-4aaf-9bfe-d4e2bbc6c3f0" providerId="AD" clId="Web-{945C8554-F738-4FF6-AFBE-2A6C85E417B9}" dt="2021-10-05T12:50:47.653" v="350"/>
          <ac:spMkLst>
            <pc:docMk/>
            <pc:sldMk cId="3280862764" sldId="258"/>
            <ac:spMk id="12" creationId="{D31868AC-9B9A-4921-B450-81E403A90A51}"/>
          </ac:spMkLst>
        </pc:spChg>
        <pc:spChg chg="add del">
          <ac:chgData name="Tereza Cahová" userId="S::437181@muni.cz::74088e7b-39ee-4aaf-9bfe-d4e2bbc6c3f0" providerId="AD" clId="Web-{945C8554-F738-4FF6-AFBE-2A6C85E417B9}" dt="2021-10-05T12:48:53.651" v="330"/>
          <ac:spMkLst>
            <pc:docMk/>
            <pc:sldMk cId="3280862764" sldId="258"/>
            <ac:spMk id="13" creationId="{B9C0E6AB-EAB6-41E0-9D49-369643E873A7}"/>
          </ac:spMkLst>
        </pc:spChg>
        <pc:spChg chg="add del">
          <ac:chgData name="Tereza Cahová" userId="S::437181@muni.cz::74088e7b-39ee-4aaf-9bfe-d4e2bbc6c3f0" providerId="AD" clId="Web-{945C8554-F738-4FF6-AFBE-2A6C85E417B9}" dt="2021-10-05T12:50:10.121" v="340"/>
          <ac:spMkLst>
            <pc:docMk/>
            <pc:sldMk cId="3280862764" sldId="258"/>
            <ac:spMk id="14" creationId="{863F57C7-DA10-4591-990A-AEB466A484E9}"/>
          </ac:spMkLst>
        </pc:spChg>
        <pc:spChg chg="add del">
          <ac:chgData name="Tereza Cahová" userId="S::437181@muni.cz::74088e7b-39ee-4aaf-9bfe-d4e2bbc6c3f0" providerId="AD" clId="Web-{945C8554-F738-4FF6-AFBE-2A6C85E417B9}" dt="2021-10-05T12:50:09.730" v="339"/>
          <ac:spMkLst>
            <pc:docMk/>
            <pc:sldMk cId="3280862764" sldId="258"/>
            <ac:spMk id="16" creationId="{063F9C03-C898-4663-8855-FD71283A9A1C}"/>
          </ac:spMkLst>
        </pc:spChg>
        <pc:picChg chg="add mod">
          <ac:chgData name="Tereza Cahová" userId="S::437181@muni.cz::74088e7b-39ee-4aaf-9bfe-d4e2bbc6c3f0" providerId="AD" clId="Web-{945C8554-F738-4FF6-AFBE-2A6C85E417B9}" dt="2021-10-05T12:48:53.667" v="331"/>
          <ac:picMkLst>
            <pc:docMk/>
            <pc:sldMk cId="3280862764" sldId="258"/>
            <ac:picMk id="4" creationId="{D64F8DEA-B5F1-412A-A7BF-458B405A15DF}"/>
          </ac:picMkLst>
        </pc:picChg>
        <pc:picChg chg="add mod">
          <ac:chgData name="Tereza Cahová" userId="S::437181@muni.cz::74088e7b-39ee-4aaf-9bfe-d4e2bbc6c3f0" providerId="AD" clId="Web-{945C8554-F738-4FF6-AFBE-2A6C85E417B9}" dt="2021-10-05T12:49:58.293" v="337" actId="1076"/>
          <ac:picMkLst>
            <pc:docMk/>
            <pc:sldMk cId="3280862764" sldId="258"/>
            <ac:picMk id="5" creationId="{84A367DE-5AB6-4F0D-9269-ED716A04DD6B}"/>
          </ac:picMkLst>
        </pc:picChg>
        <pc:cxnChg chg="add">
          <ac:chgData name="Tereza Cahová" userId="S::437181@muni.cz::74088e7b-39ee-4aaf-9bfe-d4e2bbc6c3f0" providerId="AD" clId="Web-{945C8554-F738-4FF6-AFBE-2A6C85E417B9}" dt="2021-10-05T12:48:53.667" v="331"/>
          <ac:cxnSpMkLst>
            <pc:docMk/>
            <pc:sldMk cId="3280862764" sldId="258"/>
            <ac:cxnSpMk id="6" creationId="{F64F9B95-9045-48D2-B9F3-2927E98F54AA}"/>
          </ac:cxnSpMkLst>
        </pc:cxnChg>
        <pc:cxnChg chg="add">
          <ac:chgData name="Tereza Cahová" userId="S::437181@muni.cz::74088e7b-39ee-4aaf-9bfe-d4e2bbc6c3f0" providerId="AD" clId="Web-{945C8554-F738-4FF6-AFBE-2A6C85E417B9}" dt="2021-10-05T12:48:53.667" v="331"/>
          <ac:cxnSpMkLst>
            <pc:docMk/>
            <pc:sldMk cId="3280862764" sldId="258"/>
            <ac:cxnSpMk id="7" creationId="{085AA86F-6A4D-4BCB-A045-D992CDC2959B}"/>
          </ac:cxnSpMkLst>
        </pc:cxnChg>
        <pc:cxnChg chg="add del">
          <ac:chgData name="Tereza Cahová" userId="S::437181@muni.cz::74088e7b-39ee-4aaf-9bfe-d4e2bbc6c3f0" providerId="AD" clId="Web-{945C8554-F738-4FF6-AFBE-2A6C85E417B9}" dt="2021-10-05T12:48:53.651" v="330"/>
          <ac:cxnSpMkLst>
            <pc:docMk/>
            <pc:sldMk cId="3280862764" sldId="258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945C8554-F738-4FF6-AFBE-2A6C85E417B9}" dt="2021-10-05T12:48:53.667" v="331"/>
          <ac:cxnSpMkLst>
            <pc:docMk/>
            <pc:sldMk cId="3280862764" sldId="258"/>
            <ac:cxnSpMk id="10" creationId="{5176A7A0-FAD0-4BFC-A0FC-6B091D842750}"/>
          </ac:cxnSpMkLst>
        </pc:cxnChg>
        <pc:cxnChg chg="add del">
          <ac:chgData name="Tereza Cahová" userId="S::437181@muni.cz::74088e7b-39ee-4aaf-9bfe-d4e2bbc6c3f0" providerId="AD" clId="Web-{945C8554-F738-4FF6-AFBE-2A6C85E417B9}" dt="2021-10-05T12:48:53.651" v="330"/>
          <ac:cxnSpMkLst>
            <pc:docMk/>
            <pc:sldMk cId="3280862764" sldId="258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945C8554-F738-4FF6-AFBE-2A6C85E417B9}" dt="2021-10-05T12:48:53.651" v="330"/>
          <ac:cxnSpMkLst>
            <pc:docMk/>
            <pc:sldMk cId="3280862764" sldId="258"/>
            <ac:cxnSpMk id="15" creationId="{1A1FADC9-A0F4-4689-9608-959F3C23DD87}"/>
          </ac:cxnSpMkLst>
        </pc:cxnChg>
        <pc:cxnChg chg="add del">
          <ac:chgData name="Tereza Cahová" userId="S::437181@muni.cz::74088e7b-39ee-4aaf-9bfe-d4e2bbc6c3f0" providerId="AD" clId="Web-{945C8554-F738-4FF6-AFBE-2A6C85E417B9}" dt="2021-10-05T12:48:53.651" v="330"/>
          <ac:cxnSpMkLst>
            <pc:docMk/>
            <pc:sldMk cId="3280862764" sldId="258"/>
            <ac:cxnSpMk id="17" creationId="{8ED41C16-52CF-47AA-A5C9-95D10CB80DEE}"/>
          </ac:cxnSpMkLst>
        </pc:cxnChg>
      </pc:sldChg>
      <pc:sldChg chg="addSp delSp modSp new mod setBg">
        <pc:chgData name="Tereza Cahová" userId="S::437181@muni.cz::74088e7b-39ee-4aaf-9bfe-d4e2bbc6c3f0" providerId="AD" clId="Web-{945C8554-F738-4FF6-AFBE-2A6C85E417B9}" dt="2021-10-05T13:00:46.491" v="432" actId="1076"/>
        <pc:sldMkLst>
          <pc:docMk/>
          <pc:sldMk cId="911211154" sldId="259"/>
        </pc:sldMkLst>
        <pc:spChg chg="del">
          <ac:chgData name="Tereza Cahová" userId="S::437181@muni.cz::74088e7b-39ee-4aaf-9bfe-d4e2bbc6c3f0" providerId="AD" clId="Web-{945C8554-F738-4FF6-AFBE-2A6C85E417B9}" dt="2021-10-05T12:51:02.091" v="353"/>
          <ac:spMkLst>
            <pc:docMk/>
            <pc:sldMk cId="911211154" sldId="259"/>
            <ac:spMk id="2" creationId="{E67D2F78-FF08-409E-93B0-72645C3DCF56}"/>
          </ac:spMkLst>
        </pc:spChg>
        <pc:spChg chg="del">
          <ac:chgData name="Tereza Cahová" userId="S::437181@muni.cz::74088e7b-39ee-4aaf-9bfe-d4e2bbc6c3f0" providerId="AD" clId="Web-{945C8554-F738-4FF6-AFBE-2A6C85E417B9}" dt="2021-10-05T12:51:01.028" v="352"/>
          <ac:spMkLst>
            <pc:docMk/>
            <pc:sldMk cId="911211154" sldId="259"/>
            <ac:spMk id="3" creationId="{02D9B8D3-3425-4E49-BE4B-04B7EF8A0399}"/>
          </ac:spMkLst>
        </pc:spChg>
        <pc:spChg chg="add mod">
          <ac:chgData name="Tereza Cahová" userId="S::437181@muni.cz::74088e7b-39ee-4aaf-9bfe-d4e2bbc6c3f0" providerId="AD" clId="Web-{945C8554-F738-4FF6-AFBE-2A6C85E417B9}" dt="2021-10-05T13:00:38.131" v="430" actId="1076"/>
          <ac:spMkLst>
            <pc:docMk/>
            <pc:sldMk cId="911211154" sldId="259"/>
            <ac:spMk id="7" creationId="{69344560-F159-40BA-8D3A-B5C84422FD78}"/>
          </ac:spMkLst>
        </pc:spChg>
        <pc:spChg chg="add mod">
          <ac:chgData name="Tereza Cahová" userId="S::437181@muni.cz::74088e7b-39ee-4aaf-9bfe-d4e2bbc6c3f0" providerId="AD" clId="Web-{945C8554-F738-4FF6-AFBE-2A6C85E417B9}" dt="2021-10-05T12:58:22.317" v="398"/>
          <ac:spMkLst>
            <pc:docMk/>
            <pc:sldMk cId="911211154" sldId="259"/>
            <ac:spMk id="8" creationId="{77285F16-9D36-4B33-86F2-49261846A062}"/>
          </ac:spMkLst>
        </pc:spChg>
        <pc:spChg chg="add del">
          <ac:chgData name="Tereza Cahová" userId="S::437181@muni.cz::74088e7b-39ee-4aaf-9bfe-d4e2bbc6c3f0" providerId="AD" clId="Web-{945C8554-F738-4FF6-AFBE-2A6C85E417B9}" dt="2021-10-05T12:57:20.691" v="386"/>
          <ac:spMkLst>
            <pc:docMk/>
            <pc:sldMk cId="911211154" sldId="259"/>
            <ac:spMk id="9" creationId="{DDA19C12-F29A-4BF4-A055-6951837A0959}"/>
          </ac:spMkLst>
        </pc:spChg>
        <pc:spChg chg="add del">
          <ac:chgData name="Tereza Cahová" userId="S::437181@muni.cz::74088e7b-39ee-4aaf-9bfe-d4e2bbc6c3f0" providerId="AD" clId="Web-{945C8554-F738-4FF6-AFBE-2A6C85E417B9}" dt="2021-10-05T12:57:29.363" v="389"/>
          <ac:spMkLst>
            <pc:docMk/>
            <pc:sldMk cId="911211154" sldId="259"/>
            <ac:spMk id="11" creationId="{BA85DF2F-F506-46DC-964B-2427B5487B20}"/>
          </ac:spMkLst>
        </pc:spChg>
        <pc:spChg chg="add mod">
          <ac:chgData name="Tereza Cahová" userId="S::437181@muni.cz::74088e7b-39ee-4aaf-9bfe-d4e2bbc6c3f0" providerId="AD" clId="Web-{945C8554-F738-4FF6-AFBE-2A6C85E417B9}" dt="2021-10-05T12:58:22.332" v="399"/>
          <ac:spMkLst>
            <pc:docMk/>
            <pc:sldMk cId="911211154" sldId="259"/>
            <ac:spMk id="13" creationId="{03094899-99F9-453F-86DF-558D01944C16}"/>
          </ac:spMkLst>
        </pc:spChg>
        <pc:spChg chg="add">
          <ac:chgData name="Tereza Cahová" userId="S::437181@muni.cz::74088e7b-39ee-4aaf-9bfe-d4e2bbc6c3f0" providerId="AD" clId="Web-{945C8554-F738-4FF6-AFBE-2A6C85E417B9}" dt="2021-10-05T12:51:07.856" v="355"/>
          <ac:spMkLst>
            <pc:docMk/>
            <pc:sldMk cId="911211154" sldId="259"/>
            <ac:spMk id="14" creationId="{B9C0E6AB-EAB6-41E0-9D49-369643E873A7}"/>
          </ac:spMkLst>
        </pc:spChg>
        <pc:spChg chg="add mod">
          <ac:chgData name="Tereza Cahová" userId="S::437181@muni.cz::74088e7b-39ee-4aaf-9bfe-d4e2bbc6c3f0" providerId="AD" clId="Web-{945C8554-F738-4FF6-AFBE-2A6C85E417B9}" dt="2021-10-05T12:58:22.332" v="400"/>
          <ac:spMkLst>
            <pc:docMk/>
            <pc:sldMk cId="911211154" sldId="259"/>
            <ac:spMk id="15" creationId="{36C8BB0D-3CE5-4ABF-BF95-AE5E9B6A2FD6}"/>
          </ac:spMkLst>
        </pc:spChg>
        <pc:spChg chg="add del mod">
          <ac:chgData name="Tereza Cahová" userId="S::437181@muni.cz::74088e7b-39ee-4aaf-9bfe-d4e2bbc6c3f0" providerId="AD" clId="Web-{945C8554-F738-4FF6-AFBE-2A6C85E417B9}" dt="2021-10-05T13:00:12.037" v="421" actId="1076"/>
          <ac:spMkLst>
            <pc:docMk/>
            <pc:sldMk cId="911211154" sldId="259"/>
            <ac:spMk id="16" creationId="{69672A23-C618-4EED-B26B-3E78B2D53315}"/>
          </ac:spMkLst>
        </pc:spChg>
        <pc:spChg chg="add mod">
          <ac:chgData name="Tereza Cahová" userId="S::437181@muni.cz::74088e7b-39ee-4aaf-9bfe-d4e2bbc6c3f0" providerId="AD" clId="Web-{945C8554-F738-4FF6-AFBE-2A6C85E417B9}" dt="2021-10-05T13:00:46.491" v="432" actId="1076"/>
          <ac:spMkLst>
            <pc:docMk/>
            <pc:sldMk cId="911211154" sldId="259"/>
            <ac:spMk id="17" creationId="{F310F6F8-645F-4F10-B462-A3E09DD13B72}"/>
          </ac:spMkLst>
        </pc:spChg>
        <pc:picChg chg="add mod modCrop">
          <ac:chgData name="Tereza Cahová" userId="S::437181@muni.cz::74088e7b-39ee-4aaf-9bfe-d4e2bbc6c3f0" providerId="AD" clId="Web-{945C8554-F738-4FF6-AFBE-2A6C85E417B9}" dt="2021-10-05T12:58:27.160" v="401" actId="1076"/>
          <ac:picMkLst>
            <pc:docMk/>
            <pc:sldMk cId="911211154" sldId="259"/>
            <ac:picMk id="5" creationId="{9621A4AD-3DE4-491E-A06D-7A7395CB02E9}"/>
          </ac:picMkLst>
        </pc:picChg>
        <pc:picChg chg="add mod">
          <ac:chgData name="Tereza Cahová" userId="S::437181@muni.cz::74088e7b-39ee-4aaf-9bfe-d4e2bbc6c3f0" providerId="AD" clId="Web-{945C8554-F738-4FF6-AFBE-2A6C85E417B9}" dt="2021-10-05T13:00:43.991" v="431" actId="1076"/>
          <ac:picMkLst>
            <pc:docMk/>
            <pc:sldMk cId="911211154" sldId="259"/>
            <ac:picMk id="6" creationId="{D10E736E-72D5-4D4F-AE37-DBFDD33ED2BB}"/>
          </ac:picMkLst>
        </pc:picChg>
        <pc:cxnChg chg="add">
          <ac:chgData name="Tereza Cahová" userId="S::437181@muni.cz::74088e7b-39ee-4aaf-9bfe-d4e2bbc6c3f0" providerId="AD" clId="Web-{945C8554-F738-4FF6-AFBE-2A6C85E417B9}" dt="2021-10-05T12:51:07.856" v="355"/>
          <ac:cxnSpMkLst>
            <pc:docMk/>
            <pc:sldMk cId="911211154" sldId="259"/>
            <ac:cxnSpMk id="10" creationId="{F64F9B95-9045-48D2-B9F3-2927E98F54AA}"/>
          </ac:cxnSpMkLst>
        </pc:cxnChg>
        <pc:cxnChg chg="add">
          <ac:chgData name="Tereza Cahová" userId="S::437181@muni.cz::74088e7b-39ee-4aaf-9bfe-d4e2bbc6c3f0" providerId="AD" clId="Web-{945C8554-F738-4FF6-AFBE-2A6C85E417B9}" dt="2021-10-05T12:51:07.856" v="355"/>
          <ac:cxnSpMkLst>
            <pc:docMk/>
            <pc:sldMk cId="911211154" sldId="259"/>
            <ac:cxnSpMk id="12" creationId="{085AA86F-6A4D-4BCB-A045-D992CDC2959B}"/>
          </ac:cxnSpMkLst>
        </pc:cxnChg>
      </pc:sldChg>
      <pc:sldChg chg="addSp delSp modSp new mod setBg">
        <pc:chgData name="Tereza Cahová" userId="S::437181@muni.cz::74088e7b-39ee-4aaf-9bfe-d4e2bbc6c3f0" providerId="AD" clId="Web-{945C8554-F738-4FF6-AFBE-2A6C85E417B9}" dt="2021-10-05T13:08:06.935" v="459" actId="14100"/>
        <pc:sldMkLst>
          <pc:docMk/>
          <pc:sldMk cId="3217705479" sldId="260"/>
        </pc:sldMkLst>
        <pc:spChg chg="del">
          <ac:chgData name="Tereza Cahová" userId="S::437181@muni.cz::74088e7b-39ee-4aaf-9bfe-d4e2bbc6c3f0" providerId="AD" clId="Web-{945C8554-F738-4FF6-AFBE-2A6C85E417B9}" dt="2021-10-05T13:03:33.634" v="437"/>
          <ac:spMkLst>
            <pc:docMk/>
            <pc:sldMk cId="3217705479" sldId="260"/>
            <ac:spMk id="2" creationId="{4A2E7E7E-1D37-474C-92DC-1937EBF712A1}"/>
          </ac:spMkLst>
        </pc:spChg>
        <pc:spChg chg="del">
          <ac:chgData name="Tereza Cahová" userId="S::437181@muni.cz::74088e7b-39ee-4aaf-9bfe-d4e2bbc6c3f0" providerId="AD" clId="Web-{945C8554-F738-4FF6-AFBE-2A6C85E417B9}" dt="2021-10-05T13:03:32.603" v="436"/>
          <ac:spMkLst>
            <pc:docMk/>
            <pc:sldMk cId="3217705479" sldId="260"/>
            <ac:spMk id="3" creationId="{212B86E1-B7FF-4AF8-97A2-7CF5BE5163B7}"/>
          </ac:spMkLst>
        </pc:spChg>
        <pc:spChg chg="add mod">
          <ac:chgData name="Tereza Cahová" userId="S::437181@muni.cz::74088e7b-39ee-4aaf-9bfe-d4e2bbc6c3f0" providerId="AD" clId="Web-{945C8554-F738-4FF6-AFBE-2A6C85E417B9}" dt="2021-10-05T13:07:42.654" v="452" actId="14100"/>
          <ac:spMkLst>
            <pc:docMk/>
            <pc:sldMk cId="3217705479" sldId="260"/>
            <ac:spMk id="5" creationId="{DB6A0816-C153-4199-95C2-BB6004CBC418}"/>
          </ac:spMkLst>
        </pc:spChg>
        <pc:spChg chg="add">
          <ac:chgData name="Tereza Cahová" userId="S::437181@muni.cz::74088e7b-39ee-4aaf-9bfe-d4e2bbc6c3f0" providerId="AD" clId="Web-{945C8554-F738-4FF6-AFBE-2A6C85E417B9}" dt="2021-10-05T13:03:41.462" v="441"/>
          <ac:spMkLst>
            <pc:docMk/>
            <pc:sldMk cId="3217705479" sldId="260"/>
            <ac:spMk id="8" creationId="{B9C0E6AB-EAB6-41E0-9D49-369643E873A7}"/>
          </ac:spMkLst>
        </pc:spChg>
        <pc:spChg chg="add mod">
          <ac:chgData name="Tereza Cahová" userId="S::437181@muni.cz::74088e7b-39ee-4aaf-9bfe-d4e2bbc6c3f0" providerId="AD" clId="Web-{945C8554-F738-4FF6-AFBE-2A6C85E417B9}" dt="2021-10-05T13:07:54.560" v="455" actId="14100"/>
          <ac:spMkLst>
            <pc:docMk/>
            <pc:sldMk cId="3217705479" sldId="260"/>
            <ac:spMk id="12" creationId="{42B33F8F-8695-4B2E-A194-4E36C4B155F1}"/>
          </ac:spMkLst>
        </pc:spChg>
        <pc:spChg chg="add del">
          <ac:chgData name="Tereza Cahová" userId="S::437181@muni.cz::74088e7b-39ee-4aaf-9bfe-d4e2bbc6c3f0" providerId="AD" clId="Web-{945C8554-F738-4FF6-AFBE-2A6C85E417B9}" dt="2021-10-05T13:03:41.447" v="440"/>
          <ac:spMkLst>
            <pc:docMk/>
            <pc:sldMk cId="3217705479" sldId="260"/>
            <ac:spMk id="13" creationId="{B9C0E6AB-EAB6-41E0-9D49-369643E873A7}"/>
          </ac:spMkLst>
        </pc:spChg>
        <pc:spChg chg="add mod">
          <ac:chgData name="Tereza Cahová" userId="S::437181@muni.cz::74088e7b-39ee-4aaf-9bfe-d4e2bbc6c3f0" providerId="AD" clId="Web-{945C8554-F738-4FF6-AFBE-2A6C85E417B9}" dt="2021-10-05T13:08:06.935" v="459" actId="14100"/>
          <ac:spMkLst>
            <pc:docMk/>
            <pc:sldMk cId="3217705479" sldId="260"/>
            <ac:spMk id="19" creationId="{95255C71-68BC-420E-B6BC-AC6EBEEAE5E4}"/>
          </ac:spMkLst>
        </pc:spChg>
        <pc:picChg chg="add mod modCrop">
          <ac:chgData name="Tereza Cahová" userId="S::437181@muni.cz::74088e7b-39ee-4aaf-9bfe-d4e2bbc6c3f0" providerId="AD" clId="Web-{945C8554-F738-4FF6-AFBE-2A6C85E417B9}" dt="2021-10-05T13:07:20.294" v="447" actId="1076"/>
          <ac:picMkLst>
            <pc:docMk/>
            <pc:sldMk cId="3217705479" sldId="260"/>
            <ac:picMk id="4" creationId="{2069A1EE-4BEE-45FA-B964-5F96C7A9D5FA}"/>
          </ac:picMkLst>
        </pc:picChg>
        <pc:cxnChg chg="add">
          <ac:chgData name="Tereza Cahová" userId="S::437181@muni.cz::74088e7b-39ee-4aaf-9bfe-d4e2bbc6c3f0" providerId="AD" clId="Web-{945C8554-F738-4FF6-AFBE-2A6C85E417B9}" dt="2021-10-05T13:03:41.462" v="441"/>
          <ac:cxnSpMkLst>
            <pc:docMk/>
            <pc:sldMk cId="3217705479" sldId="260"/>
            <ac:cxnSpMk id="6" creationId="{F64F9B95-9045-48D2-B9F3-2927E98F54AA}"/>
          </ac:cxnSpMkLst>
        </pc:cxnChg>
        <pc:cxnChg chg="add">
          <ac:chgData name="Tereza Cahová" userId="S::437181@muni.cz::74088e7b-39ee-4aaf-9bfe-d4e2bbc6c3f0" providerId="AD" clId="Web-{945C8554-F738-4FF6-AFBE-2A6C85E417B9}" dt="2021-10-05T13:03:41.462" v="441"/>
          <ac:cxnSpMkLst>
            <pc:docMk/>
            <pc:sldMk cId="3217705479" sldId="260"/>
            <ac:cxnSpMk id="7" creationId="{085AA86F-6A4D-4BCB-A045-D992CDC2959B}"/>
          </ac:cxnSpMkLst>
        </pc:cxnChg>
        <pc:cxnChg chg="add del">
          <ac:chgData name="Tereza Cahová" userId="S::437181@muni.cz::74088e7b-39ee-4aaf-9bfe-d4e2bbc6c3f0" providerId="AD" clId="Web-{945C8554-F738-4FF6-AFBE-2A6C85E417B9}" dt="2021-10-05T13:03:41.447" v="440"/>
          <ac:cxnSpMkLst>
            <pc:docMk/>
            <pc:sldMk cId="3217705479" sldId="260"/>
            <ac:cxnSpMk id="9" creationId="{F64F9B95-9045-48D2-B9F3-2927E98F54AA}"/>
          </ac:cxnSpMkLst>
        </pc:cxnChg>
        <pc:cxnChg chg="add">
          <ac:chgData name="Tereza Cahová" userId="S::437181@muni.cz::74088e7b-39ee-4aaf-9bfe-d4e2bbc6c3f0" providerId="AD" clId="Web-{945C8554-F738-4FF6-AFBE-2A6C85E417B9}" dt="2021-10-05T13:03:41.462" v="441"/>
          <ac:cxnSpMkLst>
            <pc:docMk/>
            <pc:sldMk cId="3217705479" sldId="260"/>
            <ac:cxnSpMk id="10" creationId="{5176A7A0-FAD0-4BFC-A0FC-6B091D842750}"/>
          </ac:cxnSpMkLst>
        </pc:cxnChg>
        <pc:cxnChg chg="add del">
          <ac:chgData name="Tereza Cahová" userId="S::437181@muni.cz::74088e7b-39ee-4aaf-9bfe-d4e2bbc6c3f0" providerId="AD" clId="Web-{945C8554-F738-4FF6-AFBE-2A6C85E417B9}" dt="2021-10-05T13:03:41.447" v="440"/>
          <ac:cxnSpMkLst>
            <pc:docMk/>
            <pc:sldMk cId="3217705479" sldId="260"/>
            <ac:cxnSpMk id="11" creationId="{085AA86F-6A4D-4BCB-A045-D992CDC2959B}"/>
          </ac:cxnSpMkLst>
        </pc:cxnChg>
        <pc:cxnChg chg="add del">
          <ac:chgData name="Tereza Cahová" userId="S::437181@muni.cz::74088e7b-39ee-4aaf-9bfe-d4e2bbc6c3f0" providerId="AD" clId="Web-{945C8554-F738-4FF6-AFBE-2A6C85E417B9}" dt="2021-10-05T13:03:41.447" v="440"/>
          <ac:cxnSpMkLst>
            <pc:docMk/>
            <pc:sldMk cId="3217705479" sldId="260"/>
            <ac:cxnSpMk id="15" creationId="{1A1FADC9-A0F4-4689-9608-959F3C23DD87}"/>
          </ac:cxnSpMkLst>
        </pc:cxnChg>
        <pc:cxnChg chg="add del">
          <ac:chgData name="Tereza Cahová" userId="S::437181@muni.cz::74088e7b-39ee-4aaf-9bfe-d4e2bbc6c3f0" providerId="AD" clId="Web-{945C8554-F738-4FF6-AFBE-2A6C85E417B9}" dt="2021-10-05T13:03:41.447" v="440"/>
          <ac:cxnSpMkLst>
            <pc:docMk/>
            <pc:sldMk cId="3217705479" sldId="260"/>
            <ac:cxnSpMk id="17" creationId="{8ED41C16-52CF-47AA-A5C9-95D10CB80DEE}"/>
          </ac:cxnSpMkLst>
        </pc:cxnChg>
      </pc:sldChg>
      <pc:sldChg chg="new del">
        <pc:chgData name="Tereza Cahová" userId="S::437181@muni.cz::74088e7b-39ee-4aaf-9bfe-d4e2bbc6c3f0" providerId="AD" clId="Web-{945C8554-F738-4FF6-AFBE-2A6C85E417B9}" dt="2021-10-05T13:03:24.462" v="434"/>
        <pc:sldMkLst>
          <pc:docMk/>
          <pc:sldMk cId="3572917726" sldId="260"/>
        </pc:sldMkLst>
      </pc:sldChg>
      <pc:sldChg chg="addSp delSp modSp new">
        <pc:chgData name="Tereza Cahová" userId="S::437181@muni.cz::74088e7b-39ee-4aaf-9bfe-d4e2bbc6c3f0" providerId="AD" clId="Web-{945C8554-F738-4FF6-AFBE-2A6C85E417B9}" dt="2021-10-05T13:46:37.832" v="680" actId="14100"/>
        <pc:sldMkLst>
          <pc:docMk/>
          <pc:sldMk cId="1550911961" sldId="261"/>
        </pc:sldMkLst>
        <pc:spChg chg="mod">
          <ac:chgData name="Tereza Cahová" userId="S::437181@muni.cz::74088e7b-39ee-4aaf-9bfe-d4e2bbc6c3f0" providerId="AD" clId="Web-{945C8554-F738-4FF6-AFBE-2A6C85E417B9}" dt="2021-10-05T13:09:18.812" v="477" actId="20577"/>
          <ac:spMkLst>
            <pc:docMk/>
            <pc:sldMk cId="1550911961" sldId="261"/>
            <ac:spMk id="2" creationId="{8722B26F-7FFA-4298-BB8B-73F9AA3FF4A8}"/>
          </ac:spMkLst>
        </pc:spChg>
        <pc:spChg chg="del mod">
          <ac:chgData name="Tereza Cahová" userId="S::437181@muni.cz::74088e7b-39ee-4aaf-9bfe-d4e2bbc6c3f0" providerId="AD" clId="Web-{945C8554-F738-4FF6-AFBE-2A6C85E417B9}" dt="2021-10-05T13:42:01.359" v="642"/>
          <ac:spMkLst>
            <pc:docMk/>
            <pc:sldMk cId="1550911961" sldId="261"/>
            <ac:spMk id="3" creationId="{458E50D7-B4C6-483E-BA9E-372AB847D8CF}"/>
          </ac:spMkLst>
        </pc:spChg>
        <pc:spChg chg="add mod">
          <ac:chgData name="Tereza Cahová" userId="S::437181@muni.cz::74088e7b-39ee-4aaf-9bfe-d4e2bbc6c3f0" providerId="AD" clId="Web-{945C8554-F738-4FF6-AFBE-2A6C85E417B9}" dt="2021-10-05T13:37:15.698" v="637" actId="14100"/>
          <ac:spMkLst>
            <pc:docMk/>
            <pc:sldMk cId="1550911961" sldId="261"/>
            <ac:spMk id="4" creationId="{27F32440-2D34-41A5-98D0-6BF87E1592E5}"/>
          </ac:spMkLst>
        </pc:spChg>
        <pc:spChg chg="add mod">
          <ac:chgData name="Tereza Cahová" userId="S::437181@muni.cz::74088e7b-39ee-4aaf-9bfe-d4e2bbc6c3f0" providerId="AD" clId="Web-{945C8554-F738-4FF6-AFBE-2A6C85E417B9}" dt="2021-10-05T13:46:22.160" v="674" actId="1076"/>
          <ac:spMkLst>
            <pc:docMk/>
            <pc:sldMk cId="1550911961" sldId="261"/>
            <ac:spMk id="5" creationId="{5CF9A094-7439-4542-B7FA-10E1A30A497E}"/>
          </ac:spMkLst>
        </pc:spChg>
        <pc:spChg chg="add mod">
          <ac:chgData name="Tereza Cahová" userId="S::437181@muni.cz::74088e7b-39ee-4aaf-9bfe-d4e2bbc6c3f0" providerId="AD" clId="Web-{945C8554-F738-4FF6-AFBE-2A6C85E417B9}" dt="2021-10-05T13:46:28.223" v="676" actId="1076"/>
          <ac:spMkLst>
            <pc:docMk/>
            <pc:sldMk cId="1550911961" sldId="261"/>
            <ac:spMk id="6" creationId="{7B988770-7C55-43A9-B582-07B70D5FF064}"/>
          </ac:spMkLst>
        </pc:spChg>
        <pc:spChg chg="add mod">
          <ac:chgData name="Tereza Cahová" userId="S::437181@muni.cz::74088e7b-39ee-4aaf-9bfe-d4e2bbc6c3f0" providerId="AD" clId="Web-{945C8554-F738-4FF6-AFBE-2A6C85E417B9}" dt="2021-10-05T13:46:22.160" v="673" actId="1076"/>
          <ac:spMkLst>
            <pc:docMk/>
            <pc:sldMk cId="1550911961" sldId="261"/>
            <ac:spMk id="7" creationId="{1B47ACDC-570B-419C-88CD-18E796B2A064}"/>
          </ac:spMkLst>
        </pc:spChg>
        <pc:spChg chg="add del mod">
          <ac:chgData name="Tereza Cahová" userId="S::437181@muni.cz::74088e7b-39ee-4aaf-9bfe-d4e2bbc6c3f0" providerId="AD" clId="Web-{945C8554-F738-4FF6-AFBE-2A6C85E417B9}" dt="2021-10-05T13:42:35.860" v="660"/>
          <ac:spMkLst>
            <pc:docMk/>
            <pc:sldMk cId="1550911961" sldId="261"/>
            <ac:spMk id="8" creationId="{E54AB3EF-D36C-432C-ACF8-1150FBBE3F3B}"/>
          </ac:spMkLst>
        </pc:spChg>
        <pc:spChg chg="add mod">
          <ac:chgData name="Tereza Cahová" userId="S::437181@muni.cz::74088e7b-39ee-4aaf-9bfe-d4e2bbc6c3f0" providerId="AD" clId="Web-{945C8554-F738-4FF6-AFBE-2A6C85E417B9}" dt="2021-10-05T13:46:22.160" v="675" actId="1076"/>
          <ac:spMkLst>
            <pc:docMk/>
            <pc:sldMk cId="1550911961" sldId="261"/>
            <ac:spMk id="9" creationId="{2998B891-942B-46C6-9EB3-CD4AA0DE43AB}"/>
          </ac:spMkLst>
        </pc:spChg>
        <pc:spChg chg="add mod">
          <ac:chgData name="Tereza Cahová" userId="S::437181@muni.cz::74088e7b-39ee-4aaf-9bfe-d4e2bbc6c3f0" providerId="AD" clId="Web-{945C8554-F738-4FF6-AFBE-2A6C85E417B9}" dt="2021-10-05T13:46:37.832" v="680" actId="14100"/>
          <ac:spMkLst>
            <pc:docMk/>
            <pc:sldMk cId="1550911961" sldId="261"/>
            <ac:spMk id="10" creationId="{1DC8E26C-0EE2-497E-8179-D2B1DEE8A37E}"/>
          </ac:spMkLst>
        </pc:spChg>
      </pc:sldChg>
      <pc:sldChg chg="addSp modSp new mod setBg">
        <pc:chgData name="Tereza Cahová" userId="S::437181@muni.cz::74088e7b-39ee-4aaf-9bfe-d4e2bbc6c3f0" providerId="AD" clId="Web-{945C8554-F738-4FF6-AFBE-2A6C85E417B9}" dt="2021-10-05T13:33:16.491" v="617" actId="20577"/>
        <pc:sldMkLst>
          <pc:docMk/>
          <pc:sldMk cId="3084052149" sldId="262"/>
        </pc:sldMkLst>
        <pc:spChg chg="mod">
          <ac:chgData name="Tereza Cahová" userId="S::437181@muni.cz::74088e7b-39ee-4aaf-9bfe-d4e2bbc6c3f0" providerId="AD" clId="Web-{945C8554-F738-4FF6-AFBE-2A6C85E417B9}" dt="2021-10-05T13:12:33.330" v="493"/>
          <ac:spMkLst>
            <pc:docMk/>
            <pc:sldMk cId="3084052149" sldId="262"/>
            <ac:spMk id="2" creationId="{B632B284-EE8B-4165-8F63-E242B05801D4}"/>
          </ac:spMkLst>
        </pc:spChg>
        <pc:spChg chg="mod">
          <ac:chgData name="Tereza Cahová" userId="S::437181@muni.cz::74088e7b-39ee-4aaf-9bfe-d4e2bbc6c3f0" providerId="AD" clId="Web-{945C8554-F738-4FF6-AFBE-2A6C85E417B9}" dt="2021-10-05T13:33:16.491" v="617" actId="20577"/>
          <ac:spMkLst>
            <pc:docMk/>
            <pc:sldMk cId="3084052149" sldId="262"/>
            <ac:spMk id="3" creationId="{61AC41C6-8F1A-409F-9CA1-7CF048B18CA1}"/>
          </ac:spMkLst>
        </pc:spChg>
        <pc:spChg chg="add">
          <ac:chgData name="Tereza Cahová" userId="S::437181@muni.cz::74088e7b-39ee-4aaf-9bfe-d4e2bbc6c3f0" providerId="AD" clId="Web-{945C8554-F738-4FF6-AFBE-2A6C85E417B9}" dt="2021-10-05T13:12:33.330" v="493"/>
          <ac:spMkLst>
            <pc:docMk/>
            <pc:sldMk cId="3084052149" sldId="262"/>
            <ac:spMk id="9" creationId="{E49D7415-2F11-44C2-B6AA-13A25B6814B9}"/>
          </ac:spMkLst>
        </pc:spChg>
        <pc:picChg chg="add mod">
          <ac:chgData name="Tereza Cahová" userId="S::437181@muni.cz::74088e7b-39ee-4aaf-9bfe-d4e2bbc6c3f0" providerId="AD" clId="Web-{945C8554-F738-4FF6-AFBE-2A6C85E417B9}" dt="2021-10-05T13:12:33.330" v="493"/>
          <ac:picMkLst>
            <pc:docMk/>
            <pc:sldMk cId="3084052149" sldId="262"/>
            <ac:picMk id="4" creationId="{9B33AC92-2C66-412F-8403-67DFE2EDBBBC}"/>
          </ac:picMkLst>
        </pc:picChg>
        <pc:cxnChg chg="add">
          <ac:chgData name="Tereza Cahová" userId="S::437181@muni.cz::74088e7b-39ee-4aaf-9bfe-d4e2bbc6c3f0" providerId="AD" clId="Web-{945C8554-F738-4FF6-AFBE-2A6C85E417B9}" dt="2021-10-05T13:12:33.330" v="493"/>
          <ac:cxnSpMkLst>
            <pc:docMk/>
            <pc:sldMk cId="3084052149" sldId="262"/>
            <ac:cxnSpMk id="11" creationId="{511FC409-B3C2-4F68-865C-C5333D6F2710}"/>
          </ac:cxnSpMkLst>
        </pc:cxnChg>
        <pc:cxnChg chg="add">
          <ac:chgData name="Tereza Cahová" userId="S::437181@muni.cz::74088e7b-39ee-4aaf-9bfe-d4e2bbc6c3f0" providerId="AD" clId="Web-{945C8554-F738-4FF6-AFBE-2A6C85E417B9}" dt="2021-10-05T13:12:33.330" v="493"/>
          <ac:cxnSpMkLst>
            <pc:docMk/>
            <pc:sldMk cId="3084052149" sldId="262"/>
            <ac:cxnSpMk id="13" creationId="{B810270D-76A7-44B3-9746-7EDF5788602E}"/>
          </ac:cxnSpMkLst>
        </pc:cxnChg>
      </pc:sldChg>
      <pc:sldChg chg="addSp delSp modSp new">
        <pc:chgData name="Tereza Cahová" userId="S::437181@muni.cz::74088e7b-39ee-4aaf-9bfe-d4e2bbc6c3f0" providerId="AD" clId="Web-{945C8554-F738-4FF6-AFBE-2A6C85E417B9}" dt="2021-10-05T13:33:08.694" v="616" actId="20577"/>
        <pc:sldMkLst>
          <pc:docMk/>
          <pc:sldMk cId="280499336" sldId="263"/>
        </pc:sldMkLst>
        <pc:spChg chg="add mod">
          <ac:chgData name="Tereza Cahová" userId="S::437181@muni.cz::74088e7b-39ee-4aaf-9bfe-d4e2bbc6c3f0" providerId="AD" clId="Web-{945C8554-F738-4FF6-AFBE-2A6C85E417B9}" dt="2021-10-05T13:33:08.694" v="616" actId="20577"/>
          <ac:spMkLst>
            <pc:docMk/>
            <pc:sldMk cId="280499336" sldId="263"/>
            <ac:spMk id="4" creationId="{5D328A18-F920-4988-A570-9E336091326A}"/>
          </ac:spMkLst>
        </pc:spChg>
        <pc:spChg chg="add mod">
          <ac:chgData name="Tereza Cahová" userId="S::437181@muni.cz::74088e7b-39ee-4aaf-9bfe-d4e2bbc6c3f0" providerId="AD" clId="Web-{945C8554-F738-4FF6-AFBE-2A6C85E417B9}" dt="2021-10-05T13:32:59.163" v="615" actId="20577"/>
          <ac:spMkLst>
            <pc:docMk/>
            <pc:sldMk cId="280499336" sldId="263"/>
            <ac:spMk id="7" creationId="{DD853C4E-55CC-49DE-9495-318CC4E721A3}"/>
          </ac:spMkLst>
        </pc:spChg>
        <pc:picChg chg="add mod">
          <ac:chgData name="Tereza Cahová" userId="S::437181@muni.cz::74088e7b-39ee-4aaf-9bfe-d4e2bbc6c3f0" providerId="AD" clId="Web-{945C8554-F738-4FF6-AFBE-2A6C85E417B9}" dt="2021-10-05T13:27:11.954" v="543" actId="1076"/>
          <ac:picMkLst>
            <pc:docMk/>
            <pc:sldMk cId="280499336" sldId="263"/>
            <ac:picMk id="2" creationId="{938D3D76-26BA-4AC7-A63B-884FEC047F44}"/>
          </ac:picMkLst>
        </pc:picChg>
        <pc:picChg chg="add mod">
          <ac:chgData name="Tereza Cahová" userId="S::437181@muni.cz::74088e7b-39ee-4aaf-9bfe-d4e2bbc6c3f0" providerId="AD" clId="Web-{945C8554-F738-4FF6-AFBE-2A6C85E417B9}" dt="2021-10-05T13:27:15.392" v="544" actId="14100"/>
          <ac:picMkLst>
            <pc:docMk/>
            <pc:sldMk cId="280499336" sldId="263"/>
            <ac:picMk id="3" creationId="{EEE31AF6-CAD9-41D7-9F40-D17C2444A0D4}"/>
          </ac:picMkLst>
        </pc:picChg>
        <pc:picChg chg="add del mod">
          <ac:chgData name="Tereza Cahová" userId="S::437181@muni.cz::74088e7b-39ee-4aaf-9bfe-d4e2bbc6c3f0" providerId="AD" clId="Web-{945C8554-F738-4FF6-AFBE-2A6C85E417B9}" dt="2021-10-05T13:28:38.659" v="551"/>
          <ac:picMkLst>
            <pc:docMk/>
            <pc:sldMk cId="280499336" sldId="263"/>
            <ac:picMk id="5" creationId="{45EC4B7E-67EB-49F6-BBD7-B5D98A9BAC48}"/>
          </ac:picMkLst>
        </pc:picChg>
        <pc:picChg chg="add del mod">
          <ac:chgData name="Tereza Cahová" userId="S::437181@muni.cz::74088e7b-39ee-4aaf-9bfe-d4e2bbc6c3f0" providerId="AD" clId="Web-{945C8554-F738-4FF6-AFBE-2A6C85E417B9}" dt="2021-10-05T13:28:44.315" v="553"/>
          <ac:picMkLst>
            <pc:docMk/>
            <pc:sldMk cId="280499336" sldId="263"/>
            <ac:picMk id="6" creationId="{81DBFF46-08F0-43BA-9EAD-1C4B78DB07E0}"/>
          </ac:picMkLst>
        </pc:picChg>
      </pc:sldChg>
      <pc:sldChg chg="new del">
        <pc:chgData name="Tereza Cahová" userId="S::437181@muni.cz::74088e7b-39ee-4aaf-9bfe-d4e2bbc6c3f0" providerId="AD" clId="Web-{945C8554-F738-4FF6-AFBE-2A6C85E417B9}" dt="2021-10-05T13:14:19.348" v="498"/>
        <pc:sldMkLst>
          <pc:docMk/>
          <pc:sldMk cId="1218459521" sldId="263"/>
        </pc:sldMkLst>
      </pc:sldChg>
      <pc:sldChg chg="addSp delSp modSp new del">
        <pc:chgData name="Tereza Cahová" userId="S::437181@muni.cz::74088e7b-39ee-4aaf-9bfe-d4e2bbc6c3f0" providerId="AD" clId="Web-{945C8554-F738-4FF6-AFBE-2A6C85E417B9}" dt="2021-10-05T13:18:22.008" v="513"/>
        <pc:sldMkLst>
          <pc:docMk/>
          <pc:sldMk cId="3227621530" sldId="264"/>
        </pc:sldMkLst>
        <pc:picChg chg="add del mod">
          <ac:chgData name="Tereza Cahová" userId="S::437181@muni.cz::74088e7b-39ee-4aaf-9bfe-d4e2bbc6c3f0" providerId="AD" clId="Web-{945C8554-F738-4FF6-AFBE-2A6C85E417B9}" dt="2021-10-05T13:18:14.008" v="511"/>
          <ac:picMkLst>
            <pc:docMk/>
            <pc:sldMk cId="3227621530" sldId="264"/>
            <ac:picMk id="2" creationId="{B44DE9D7-E769-41FD-B61F-41EA6E145775}"/>
          </ac:picMkLst>
        </pc:picChg>
      </pc:sldChg>
      <pc:sldChg chg="modSp new">
        <pc:chgData name="Tereza Cahová" userId="S::437181@muni.cz::74088e7b-39ee-4aaf-9bfe-d4e2bbc6c3f0" providerId="AD" clId="Web-{945C8554-F738-4FF6-AFBE-2A6C85E417B9}" dt="2021-10-05T13:18:29.055" v="522" actId="20577"/>
        <pc:sldMkLst>
          <pc:docMk/>
          <pc:sldMk cId="2785915908" sldId="265"/>
        </pc:sldMkLst>
        <pc:spChg chg="mod">
          <ac:chgData name="Tereza Cahová" userId="S::437181@muni.cz::74088e7b-39ee-4aaf-9bfe-d4e2bbc6c3f0" providerId="AD" clId="Web-{945C8554-F738-4FF6-AFBE-2A6C85E417B9}" dt="2021-10-05T13:18:29.055" v="522" actId="20577"/>
          <ac:spMkLst>
            <pc:docMk/>
            <pc:sldMk cId="2785915908" sldId="265"/>
            <ac:spMk id="2" creationId="{DC592435-F2B5-44DE-86DE-741AD30802AA}"/>
          </ac:spMkLst>
        </pc:spChg>
      </pc:sldChg>
      <pc:sldChg chg="addSp delSp modSp new">
        <pc:chgData name="Tereza Cahová" userId="S::437181@muni.cz::74088e7b-39ee-4aaf-9bfe-d4e2bbc6c3f0" providerId="AD" clId="Web-{945C8554-F738-4FF6-AFBE-2A6C85E417B9}" dt="2021-10-05T13:26:26.063" v="539" actId="1076"/>
        <pc:sldMkLst>
          <pc:docMk/>
          <pc:sldMk cId="2004249371" sldId="266"/>
        </pc:sldMkLst>
        <pc:picChg chg="add mod">
          <ac:chgData name="Tereza Cahová" userId="S::437181@muni.cz::74088e7b-39ee-4aaf-9bfe-d4e2bbc6c3f0" providerId="AD" clId="Web-{945C8554-F738-4FF6-AFBE-2A6C85E417B9}" dt="2021-10-05T13:26:23.750" v="538" actId="1076"/>
          <ac:picMkLst>
            <pc:docMk/>
            <pc:sldMk cId="2004249371" sldId="266"/>
            <ac:picMk id="2" creationId="{02018FBB-6A40-4FDE-A0BB-F2C6F90E9A1F}"/>
          </ac:picMkLst>
        </pc:picChg>
        <pc:picChg chg="add del mod">
          <ac:chgData name="Tereza Cahová" userId="S::437181@muni.cz::74088e7b-39ee-4aaf-9bfe-d4e2bbc6c3f0" providerId="AD" clId="Web-{945C8554-F738-4FF6-AFBE-2A6C85E417B9}" dt="2021-10-05T13:25:58.609" v="528"/>
          <ac:picMkLst>
            <pc:docMk/>
            <pc:sldMk cId="2004249371" sldId="266"/>
            <ac:picMk id="3" creationId="{1FCED6BF-4CE4-48E5-9FD8-E5A373558644}"/>
          </ac:picMkLst>
        </pc:picChg>
        <pc:picChg chg="add mod">
          <ac:chgData name="Tereza Cahová" userId="S::437181@muni.cz::74088e7b-39ee-4aaf-9bfe-d4e2bbc6c3f0" providerId="AD" clId="Web-{945C8554-F738-4FF6-AFBE-2A6C85E417B9}" dt="2021-10-05T13:26:26.063" v="539" actId="1076"/>
          <ac:picMkLst>
            <pc:docMk/>
            <pc:sldMk cId="2004249371" sldId="266"/>
            <ac:picMk id="4" creationId="{AA0A32D0-7EAD-4474-8A2F-4B265A90BB3F}"/>
          </ac:picMkLst>
        </pc:picChg>
      </pc:sldChg>
      <pc:sldMasterChg chg="add del addSldLayout delSldLayout">
        <pc:chgData name="Tereza Cahová" userId="S::437181@muni.cz::74088e7b-39ee-4aaf-9bfe-d4e2bbc6c3f0" providerId="AD" clId="Web-{945C8554-F738-4FF6-AFBE-2A6C85E417B9}" dt="2021-10-05T11:58:51.479" v="237"/>
        <pc:sldMasterMkLst>
          <pc:docMk/>
          <pc:sldMasterMk cId="464252367" sldId="2147483648"/>
        </pc:sldMasterMkLst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1771309689" sldId="214748364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21655345" sldId="214748365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2957285559" sldId="214748365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3426106184" sldId="214748365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597578085" sldId="214748365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3514983867" sldId="214748365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2973794414" sldId="214748365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3504307544" sldId="214748365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4088594436" sldId="214748365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707188527" sldId="214748365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58:51.479" v="237"/>
          <pc:sldLayoutMkLst>
            <pc:docMk/>
            <pc:sldMasterMk cId="464252367" sldId="2147483648"/>
            <pc:sldLayoutMk cId="1955787437" sldId="2147483659"/>
          </pc:sldLayoutMkLst>
        </pc:sldLayoutChg>
      </pc:sldMasterChg>
      <pc:sldMasterChg chg="add del replId addSldLayout delSldLayout">
        <pc:chgData name="Tereza Cahová" userId="S::437181@muni.cz::74088e7b-39ee-4aaf-9bfe-d4e2bbc6c3f0" providerId="AD" clId="Web-{945C8554-F738-4FF6-AFBE-2A6C85E417B9}" dt="2021-10-05T11:20:18.306" v="14"/>
        <pc:sldMasterMkLst>
          <pc:docMk/>
          <pc:sldMasterMk cId="1070200835" sldId="2147483660"/>
        </pc:sldMasterMkLst>
        <pc:sldLayoutChg chg="add del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546905877" sldId="2147483661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467017768" sldId="2147483662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2520731383" sldId="2147483663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2389980771" sldId="2147483664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2656145294" sldId="2147483665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1027660660" sldId="2147483666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2380644767" sldId="2147483667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3330468259" sldId="2147483668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2049227186" sldId="2147483669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2900096204" sldId="2147483670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0:18.306" v="14"/>
          <pc:sldLayoutMkLst>
            <pc:docMk/>
            <pc:sldMasterMk cId="1070200835" sldId="2147483660"/>
            <pc:sldLayoutMk cId="1920597626" sldId="2147483671"/>
          </pc:sldLayoutMkLst>
        </pc:sldLayoutChg>
      </pc:sldMasterChg>
      <pc:sldMasterChg chg="add del replId addSldLayout delSldLayout">
        <pc:chgData name="Tereza Cahová" userId="S::437181@muni.cz::74088e7b-39ee-4aaf-9bfe-d4e2bbc6c3f0" providerId="AD" clId="Web-{945C8554-F738-4FF6-AFBE-2A6C85E417B9}" dt="2021-10-05T11:27:33.334" v="103"/>
        <pc:sldMasterMkLst>
          <pc:docMk/>
          <pc:sldMasterMk cId="3855103788" sldId="2147483660"/>
        </pc:sldMasterMkLst>
        <pc:sldLayoutChg chg="add del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2398945043" sldId="2147483661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2914556132" sldId="2147483662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4116630515" sldId="2147483663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2913063823" sldId="2147483664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100331598" sldId="2147483665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4148844181" sldId="2147483666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697257253" sldId="2147483667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610915033" sldId="2147483668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395365002" sldId="2147483669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413568758" sldId="2147483670"/>
          </pc:sldLayoutMkLst>
        </pc:sldLayoutChg>
        <pc:sldLayoutChg chg="add del replId">
          <pc:chgData name="Tereza Cahová" userId="S::437181@muni.cz::74088e7b-39ee-4aaf-9bfe-d4e2bbc6c3f0" providerId="AD" clId="Web-{945C8554-F738-4FF6-AFBE-2A6C85E417B9}" dt="2021-10-05T11:27:33.334" v="103"/>
          <pc:sldLayoutMkLst>
            <pc:docMk/>
            <pc:sldMasterMk cId="3855103788" sldId="2147483660"/>
            <pc:sldLayoutMk cId="3069246208" sldId="2147483671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41:07.403" v="131"/>
        <pc:sldMasterMkLst>
          <pc:docMk/>
          <pc:sldMasterMk cId="631296778" sldId="2147483673"/>
        </pc:sldMasterMkLst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2407983235" sldId="214748366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3050617116" sldId="214748366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3870128556" sldId="214748366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412486223" sldId="214748366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3594527223" sldId="214748366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1083049058" sldId="214748366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954619357" sldId="214748366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3568722083" sldId="214748366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2605420892" sldId="214748367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332841524" sldId="214748367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1:07.403" v="131"/>
          <pc:sldLayoutMkLst>
            <pc:docMk/>
            <pc:sldMasterMk cId="631296778" sldId="2147483673"/>
            <pc:sldLayoutMk cId="2467414152" sldId="2147483672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21:02.479" v="37"/>
        <pc:sldMasterMkLst>
          <pc:docMk/>
          <pc:sldMasterMk cId="965462609" sldId="2147483673"/>
        </pc:sldMasterMkLst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1737206309" sldId="214748366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2305235760" sldId="214748366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432544090" sldId="214748366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3318835721" sldId="214748366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1942674955" sldId="214748366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322585598" sldId="214748366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3231217504" sldId="214748366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2278731823" sldId="214748366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2283208840" sldId="214748367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1378858623" sldId="214748367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1:02.479" v="37"/>
          <pc:sldLayoutMkLst>
            <pc:docMk/>
            <pc:sldMasterMk cId="965462609" sldId="2147483673"/>
            <pc:sldLayoutMk cId="4166874060" sldId="2147483672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42:32.405" v="138"/>
        <pc:sldMasterMkLst>
          <pc:docMk/>
          <pc:sldMasterMk cId="1416651579" sldId="2147483686"/>
        </pc:sldMasterMkLst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571190497" sldId="214748367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1170337016" sldId="214748367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4258773593" sldId="214748367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2614900537" sldId="214748367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1506974624" sldId="214748367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2644559472" sldId="214748368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2094039136" sldId="214748368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1061062674" sldId="214748368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4069797304" sldId="214748368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1191684588" sldId="214748368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2:32.405" v="138"/>
          <pc:sldLayoutMkLst>
            <pc:docMk/>
            <pc:sldMasterMk cId="1416651579" sldId="2147483686"/>
            <pc:sldLayoutMk cId="4232434607" sldId="2147483685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25:41.409" v="73"/>
        <pc:sldMasterMkLst>
          <pc:docMk/>
          <pc:sldMasterMk cId="2541352064" sldId="2147483686"/>
        </pc:sldMasterMkLst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2944140812" sldId="214748367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797367671" sldId="214748367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3280350352" sldId="214748367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3573344099" sldId="214748367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598806195" sldId="214748367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4110587884" sldId="214748368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3459647968" sldId="214748368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555598510" sldId="214748368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1315384329" sldId="214748368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702036878" sldId="214748368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5:41.409" v="73"/>
          <pc:sldLayoutMkLst>
            <pc:docMk/>
            <pc:sldMasterMk cId="2541352064" sldId="2147483686"/>
            <pc:sldLayoutMk cId="1547637636" sldId="2147483685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27:45.115" v="107"/>
        <pc:sldMasterMkLst>
          <pc:docMk/>
          <pc:sldMasterMk cId="3701145129" sldId="2147483686"/>
        </pc:sldMasterMkLst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2824737555" sldId="214748367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475854233" sldId="214748367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1358617165" sldId="214748367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3762572426" sldId="214748367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2903748415" sldId="214748367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2109325525" sldId="214748368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2917089732" sldId="214748368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4159527192" sldId="214748368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2236882885" sldId="214748368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665126283" sldId="214748368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27:45.115" v="107"/>
          <pc:sldLayoutMkLst>
            <pc:docMk/>
            <pc:sldMasterMk cId="3701145129" sldId="2147483686"/>
            <pc:sldLayoutMk cId="1338468840" sldId="2147483685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30:14.508" v="270"/>
        <pc:sldMasterMkLst>
          <pc:docMk/>
          <pc:sldMasterMk cId="94279071" sldId="2147483699"/>
        </pc:sldMasterMkLst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2897017051" sldId="214748368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3024114038" sldId="214748368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2478680866" sldId="214748369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2907808734" sldId="214748369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2013981637" sldId="214748369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1619120613" sldId="214748369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3787416818" sldId="214748369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334088532" sldId="214748369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2929484398" sldId="214748369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3877137804" sldId="214748369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508" v="270"/>
          <pc:sldLayoutMkLst>
            <pc:docMk/>
            <pc:sldMasterMk cId="94279071" sldId="2147483699"/>
            <pc:sldLayoutMk cId="1736881478" sldId="2147483698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44:06.642" v="142"/>
        <pc:sldMasterMkLst>
          <pc:docMk/>
          <pc:sldMasterMk cId="1917803708" sldId="2147483712"/>
        </pc:sldMasterMkLst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3718036421" sldId="214748370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913673668" sldId="214748370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2799557176" sldId="214748370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305036665" sldId="214748370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1148700253" sldId="214748370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1622009419" sldId="214748370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3105317947" sldId="214748370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536625028" sldId="214748370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576323156" sldId="214748370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3931851620" sldId="214748371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06.642" v="142"/>
          <pc:sldLayoutMkLst>
            <pc:docMk/>
            <pc:sldMasterMk cId="1917803708" sldId="2147483712"/>
            <pc:sldLayoutMk cId="3553210422" sldId="2147483711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44:24.611" v="146"/>
        <pc:sldMasterMkLst>
          <pc:docMk/>
          <pc:sldMasterMk cId="3923570283" sldId="2147483712"/>
        </pc:sldMasterMkLst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1982471360" sldId="214748370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1477788587" sldId="214748370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4175912678" sldId="214748370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986420408" sldId="214748370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1864785387" sldId="214748370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2448685980" sldId="214748370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577120638" sldId="214748370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2718059371" sldId="214748370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2719230940" sldId="214748370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3714566354" sldId="214748371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24.611" v="146"/>
          <pc:sldLayoutMkLst>
            <pc:docMk/>
            <pc:sldMasterMk cId="3923570283" sldId="2147483712"/>
            <pc:sldLayoutMk cId="2680473420" sldId="2147483711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1:44:13.064" v="144"/>
        <pc:sldMasterMkLst>
          <pc:docMk/>
          <pc:sldMasterMk cId="2918547998" sldId="2147483725"/>
        </pc:sldMasterMkLst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4253790292" sldId="214748371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518089439" sldId="214748371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2085957804" sldId="214748371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282155039" sldId="214748371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860285440" sldId="214748371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1844369868" sldId="214748371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4164191311" sldId="214748372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1382547156" sldId="214748372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2249029474" sldId="214748372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1055213181" sldId="214748372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1:44:13.064" v="144"/>
          <pc:sldLayoutMkLst>
            <pc:docMk/>
            <pc:sldMasterMk cId="2918547998" sldId="2147483725"/>
            <pc:sldLayoutMk cId="2442292473" sldId="2147483724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30:14.445" v="269"/>
        <pc:sldMasterMkLst>
          <pc:docMk/>
          <pc:sldMasterMk cId="1521172577" sldId="2147483736"/>
        </pc:sldMasterMkLst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2855543929" sldId="214748372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345076786" sldId="214748372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607851329" sldId="214748372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2801756652" sldId="214748372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3484482097" sldId="214748372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2310108176" sldId="214748373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480999367" sldId="214748373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286330593" sldId="214748373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834904609" sldId="214748373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2954803705" sldId="214748373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14.445" v="269"/>
          <pc:sldLayoutMkLst>
            <pc:docMk/>
            <pc:sldMasterMk cId="1521172577" sldId="2147483736"/>
            <pc:sldLayoutMk cId="1999984337" sldId="2147483735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30:47.258" v="273"/>
        <pc:sldMasterMkLst>
          <pc:docMk/>
          <pc:sldMasterMk cId="321095482" sldId="2147483788"/>
        </pc:sldMasterMkLst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2213253896" sldId="214748377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3219633640" sldId="214748377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601512179" sldId="214748377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423656366" sldId="214748378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2295223360" sldId="214748378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2493678130" sldId="214748378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1645342790" sldId="214748378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3578925725" sldId="214748378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2436930388" sldId="214748378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1321548407" sldId="214748378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0:47.258" v="273"/>
          <pc:sldLayoutMkLst>
            <pc:docMk/>
            <pc:sldMasterMk cId="321095482" sldId="2147483788"/>
            <pc:sldLayoutMk cId="1017548507" sldId="2147483787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34:22.653" v="291"/>
        <pc:sldMasterMkLst>
          <pc:docMk/>
          <pc:sldMasterMk cId="393969900" sldId="2147483825"/>
        </pc:sldMasterMkLst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4087069638" sldId="214748381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2709111658" sldId="214748381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2618910886" sldId="214748381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1957655218" sldId="214748381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1310624381" sldId="214748381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1562536079" sldId="214748381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1662377959" sldId="214748382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3012813076" sldId="214748382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2819094530" sldId="214748382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2403358275" sldId="214748382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34:22.653" v="291"/>
          <pc:sldLayoutMkLst>
            <pc:docMk/>
            <pc:sldMasterMk cId="393969900" sldId="2147483825"/>
            <pc:sldLayoutMk cId="540143759" sldId="2147483824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46:23.539" v="313"/>
        <pc:sldMasterMkLst>
          <pc:docMk/>
          <pc:sldMasterMk cId="3615338067" sldId="2147483888"/>
        </pc:sldMasterMkLst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3628423588" sldId="214748387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2065198830" sldId="214748387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2994389104" sldId="214748387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2903497939" sldId="214748388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1708145606" sldId="214748388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1707313881" sldId="214748388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1082774418" sldId="214748388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3362777015" sldId="214748388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3266601303" sldId="214748388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870767462" sldId="214748388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3615338067" sldId="2147483888"/>
            <pc:sldLayoutMk cId="4037003345" sldId="2147483887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46:17.164" v="308"/>
        <pc:sldMasterMkLst>
          <pc:docMk/>
          <pc:sldMasterMk cId="1413368818" sldId="2147483889"/>
        </pc:sldMasterMkLst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886114173" sldId="214748389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4171884316" sldId="214748389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3122413327" sldId="214748389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4127348779" sldId="214748389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1153017228" sldId="214748389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1589038829" sldId="214748389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3106721061" sldId="214748389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3874039758" sldId="214748389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3579830113" sldId="214748389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1840600389" sldId="214748389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7.164" v="308"/>
          <pc:sldLayoutMkLst>
            <pc:docMk/>
            <pc:sldMasterMk cId="1413368818" sldId="2147483889"/>
            <pc:sldLayoutMk cId="2979540503" sldId="2147483900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46:11.320" v="306"/>
        <pc:sldMasterMkLst>
          <pc:docMk/>
          <pc:sldMasterMk cId="743046712" sldId="2147483925"/>
        </pc:sldMasterMkLst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2216276128" sldId="214748391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1413710632" sldId="214748391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3058934746" sldId="214748391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4203652558" sldId="214748391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585478827" sldId="214748391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2550778684" sldId="214748391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518982947" sldId="214748392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205281694" sldId="214748392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1078206788" sldId="214748392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3943229215" sldId="214748392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11.320" v="306"/>
          <pc:sldLayoutMkLst>
            <pc:docMk/>
            <pc:sldMasterMk cId="743046712" sldId="2147483925"/>
            <pc:sldLayoutMk cId="2460646709" sldId="2147483924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46:22.477" v="310"/>
        <pc:sldMasterMkLst>
          <pc:docMk/>
          <pc:sldMasterMk cId="3533441521" sldId="2147483925"/>
        </pc:sldMasterMkLst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4164728173" sldId="214748391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1163786114" sldId="214748391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2902239363" sldId="214748391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1422521361" sldId="214748391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3623852938" sldId="214748391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57378208" sldId="214748391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2163250838" sldId="214748392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3048755881" sldId="214748392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2836645851" sldId="214748392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1867380442" sldId="214748392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2.477" v="310"/>
          <pc:sldLayoutMkLst>
            <pc:docMk/>
            <pc:sldMasterMk cId="3533441521" sldId="2147483925"/>
            <pc:sldLayoutMk cId="4046814530" sldId="2147483924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46:23.492" v="312"/>
        <pc:sldMasterMkLst>
          <pc:docMk/>
          <pc:sldMasterMk cId="324331501" sldId="2147483938"/>
        </pc:sldMasterMkLst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745350065" sldId="214748392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3858260567" sldId="214748392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572173893" sldId="214748392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1780480602" sldId="214748393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39085796" sldId="214748393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3687414821" sldId="214748393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1157062755" sldId="214748393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343417745" sldId="214748393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2271202971" sldId="214748393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1526801280" sldId="214748393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6:23.492" v="312"/>
          <pc:sldLayoutMkLst>
            <pc:docMk/>
            <pc:sldMasterMk cId="324331501" sldId="2147483938"/>
            <pc:sldLayoutMk cId="1866937332" sldId="2147483937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45:17.694" v="302"/>
        <pc:sldMasterMkLst>
          <pc:docMk/>
          <pc:sldMasterMk cId="203073795" sldId="2147483951"/>
        </pc:sldMasterMkLst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2501602907" sldId="214748394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3094974921" sldId="214748394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3528108693" sldId="214748394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4244721515" sldId="214748394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2990425992" sldId="214748394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2728545631" sldId="214748394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1808152047" sldId="214748394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4230461832" sldId="214748394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2916591077" sldId="214748394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617296154" sldId="214748394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17.694" v="302"/>
          <pc:sldLayoutMkLst>
            <pc:docMk/>
            <pc:sldMasterMk cId="203073795" sldId="2147483951"/>
            <pc:sldLayoutMk cId="194683371" sldId="2147483950"/>
          </pc:sldLayoutMkLst>
        </pc:sldLayoutChg>
      </pc:sldMasterChg>
      <pc:sldMasterChg chg="add addSldLayout">
        <pc:chgData name="Tereza Cahová" userId="S::437181@muni.cz::74088e7b-39ee-4aaf-9bfe-d4e2bbc6c3f0" providerId="AD" clId="Web-{945C8554-F738-4FF6-AFBE-2A6C85E417B9}" dt="2021-10-05T12:46:23.539" v="313"/>
        <pc:sldMasterMkLst>
          <pc:docMk/>
          <pc:sldMasterMk cId="246003548" sldId="2147483951"/>
        </pc:sldMasterMkLst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351027506" sldId="2147483940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1806917363" sldId="2147483941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1256270224" sldId="2147483942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2857356400" sldId="2147483943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447600223" sldId="2147483944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2280569034" sldId="2147483945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4093184614" sldId="2147483946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247787309" sldId="2147483947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2425416979" sldId="2147483948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3731849647" sldId="2147483949"/>
          </pc:sldLayoutMkLst>
        </pc:sldLayoutChg>
        <pc:sldLayoutChg chg="add">
          <pc:chgData name="Tereza Cahová" userId="S::437181@muni.cz::74088e7b-39ee-4aaf-9bfe-d4e2bbc6c3f0" providerId="AD" clId="Web-{945C8554-F738-4FF6-AFBE-2A6C85E417B9}" dt="2021-10-05T12:46:23.539" v="313"/>
          <pc:sldLayoutMkLst>
            <pc:docMk/>
            <pc:sldMasterMk cId="246003548" sldId="2147483951"/>
            <pc:sldLayoutMk cId="2977195607" sldId="2147483950"/>
          </pc:sldLayoutMkLst>
        </pc:sldLayoutChg>
      </pc:sldMasterChg>
      <pc:sldMasterChg chg="add del addSldLayout delSldLayout">
        <pc:chgData name="Tereza Cahová" userId="S::437181@muni.cz::74088e7b-39ee-4aaf-9bfe-d4e2bbc6c3f0" providerId="AD" clId="Web-{945C8554-F738-4FF6-AFBE-2A6C85E417B9}" dt="2021-10-05T12:45:54.664" v="304"/>
        <pc:sldMasterMkLst>
          <pc:docMk/>
          <pc:sldMasterMk cId="2076159292" sldId="2147483990"/>
        </pc:sldMasterMkLst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2373439486" sldId="2147483979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4136243727" sldId="2147483980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4140923167" sldId="2147483981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1771313792" sldId="2147483982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3922454848" sldId="2147483983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1793446291" sldId="2147483984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3015598289" sldId="2147483985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1800779109" sldId="2147483986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393709448" sldId="2147483987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3396496776" sldId="2147483988"/>
          </pc:sldLayoutMkLst>
        </pc:sldLayoutChg>
        <pc:sldLayoutChg chg="add del">
          <pc:chgData name="Tereza Cahová" userId="S::437181@muni.cz::74088e7b-39ee-4aaf-9bfe-d4e2bbc6c3f0" providerId="AD" clId="Web-{945C8554-F738-4FF6-AFBE-2A6C85E417B9}" dt="2021-10-05T12:45:54.664" v="304"/>
          <pc:sldLayoutMkLst>
            <pc:docMk/>
            <pc:sldMasterMk cId="2076159292" sldId="2147483990"/>
            <pc:sldLayoutMk cId="3906808088" sldId="2147483989"/>
          </pc:sldLayoutMkLst>
        </pc:sldLayoutChg>
      </pc:sldMasterChg>
    </pc:docChg>
  </pc:docChgLst>
  <pc:docChgLst>
    <pc:chgData name="Tereza Cahová" userId="S::437181@muni.cz::74088e7b-39ee-4aaf-9bfe-d4e2bbc6c3f0" providerId="AD" clId="Web-{AF491EE8-73AC-1DF8-293A-5C5B9AEF101C}"/>
    <pc:docChg chg="modSld">
      <pc:chgData name="Tereza Cahová" userId="S::437181@muni.cz::74088e7b-39ee-4aaf-9bfe-d4e2bbc6c3f0" providerId="AD" clId="Web-{AF491EE8-73AC-1DF8-293A-5C5B9AEF101C}" dt="2021-10-07T08:55:47.322" v="398" actId="14100"/>
      <pc:docMkLst>
        <pc:docMk/>
      </pc:docMkLst>
      <pc:sldChg chg="addSp delSp modSp modNotes">
        <pc:chgData name="Tereza Cahová" userId="S::437181@muni.cz::74088e7b-39ee-4aaf-9bfe-d4e2bbc6c3f0" providerId="AD" clId="Web-{AF491EE8-73AC-1DF8-293A-5C5B9AEF101C}" dt="2021-10-07T08:29:42.954" v="194" actId="20577"/>
        <pc:sldMkLst>
          <pc:docMk/>
          <pc:sldMk cId="1550911961" sldId="261"/>
        </pc:sldMkLst>
        <pc:spChg chg="mod">
          <ac:chgData name="Tereza Cahová" userId="S::437181@muni.cz::74088e7b-39ee-4aaf-9bfe-d4e2bbc6c3f0" providerId="AD" clId="Web-{AF491EE8-73AC-1DF8-293A-5C5B9AEF101C}" dt="2021-10-07T08:25:46.933" v="124" actId="14100"/>
          <ac:spMkLst>
            <pc:docMk/>
            <pc:sldMk cId="1550911961" sldId="261"/>
            <ac:spMk id="5" creationId="{5CF9A094-7439-4542-B7FA-10E1A30A497E}"/>
          </ac:spMkLst>
        </pc:spChg>
        <pc:spChg chg="mod">
          <ac:chgData name="Tereza Cahová" userId="S::437181@muni.cz::74088e7b-39ee-4aaf-9bfe-d4e2bbc6c3f0" providerId="AD" clId="Web-{AF491EE8-73AC-1DF8-293A-5C5B9AEF101C}" dt="2021-10-07T08:25:52.292" v="125" actId="1076"/>
          <ac:spMkLst>
            <pc:docMk/>
            <pc:sldMk cId="1550911961" sldId="261"/>
            <ac:spMk id="7" creationId="{1B47ACDC-570B-419C-88CD-18E796B2A064}"/>
          </ac:spMkLst>
        </pc:spChg>
        <pc:spChg chg="add del">
          <ac:chgData name="Tereza Cahová" userId="S::437181@muni.cz::74088e7b-39ee-4aaf-9bfe-d4e2bbc6c3f0" providerId="AD" clId="Web-{AF491EE8-73AC-1DF8-293A-5C5B9AEF101C}" dt="2021-10-07T08:14:11.150" v="71"/>
          <ac:spMkLst>
            <pc:docMk/>
            <pc:sldMk cId="1550911961" sldId="261"/>
            <ac:spMk id="8" creationId="{49B0721F-A8EB-4830-B76E-3C0D0473C469}"/>
          </ac:spMkLst>
        </pc:spChg>
        <pc:spChg chg="mod">
          <ac:chgData name="Tereza Cahová" userId="S::437181@muni.cz::74088e7b-39ee-4aaf-9bfe-d4e2bbc6c3f0" providerId="AD" clId="Web-{AF491EE8-73AC-1DF8-293A-5C5B9AEF101C}" dt="2021-10-07T08:28:52.516" v="186" actId="1076"/>
          <ac:spMkLst>
            <pc:docMk/>
            <pc:sldMk cId="1550911961" sldId="261"/>
            <ac:spMk id="9" creationId="{2998B891-942B-46C6-9EB3-CD4AA0DE43AB}"/>
          </ac:spMkLst>
        </pc:spChg>
        <pc:spChg chg="mod">
          <ac:chgData name="Tereza Cahová" userId="S::437181@muni.cz::74088e7b-39ee-4aaf-9bfe-d4e2bbc6c3f0" providerId="AD" clId="Web-{AF491EE8-73AC-1DF8-293A-5C5B9AEF101C}" dt="2021-10-07T08:11:38.990" v="28" actId="1076"/>
          <ac:spMkLst>
            <pc:docMk/>
            <pc:sldMk cId="1550911961" sldId="261"/>
            <ac:spMk id="10" creationId="{1DC8E26C-0EE2-497E-8179-D2B1DEE8A37E}"/>
          </ac:spMkLst>
        </pc:spChg>
        <pc:spChg chg="add mod">
          <ac:chgData name="Tereza Cahová" userId="S::437181@muni.cz::74088e7b-39ee-4aaf-9bfe-d4e2bbc6c3f0" providerId="AD" clId="Web-{AF491EE8-73AC-1DF8-293A-5C5B9AEF101C}" dt="2021-10-07T08:12:40.601" v="40" actId="20577"/>
          <ac:spMkLst>
            <pc:docMk/>
            <pc:sldMk cId="1550911961" sldId="261"/>
            <ac:spMk id="11" creationId="{A5D93D25-9FE5-4B1D-9FBB-2AA6E676B288}"/>
          </ac:spMkLst>
        </pc:spChg>
        <pc:spChg chg="add mod">
          <ac:chgData name="Tereza Cahová" userId="S::437181@muni.cz::74088e7b-39ee-4aaf-9bfe-d4e2bbc6c3f0" providerId="AD" clId="Web-{AF491EE8-73AC-1DF8-293A-5C5B9AEF101C}" dt="2021-10-07T08:13:06.258" v="50" actId="20577"/>
          <ac:spMkLst>
            <pc:docMk/>
            <pc:sldMk cId="1550911961" sldId="261"/>
            <ac:spMk id="12" creationId="{A0E9DFE0-C55F-4A99-ACE1-2AF65F3ADABE}"/>
          </ac:spMkLst>
        </pc:spChg>
        <pc:spChg chg="add del mod">
          <ac:chgData name="Tereza Cahová" userId="S::437181@muni.cz::74088e7b-39ee-4aaf-9bfe-d4e2bbc6c3f0" providerId="AD" clId="Web-{AF491EE8-73AC-1DF8-293A-5C5B9AEF101C}" dt="2021-10-07T08:13:18.758" v="54"/>
          <ac:spMkLst>
            <pc:docMk/>
            <pc:sldMk cId="1550911961" sldId="261"/>
            <ac:spMk id="13" creationId="{45D2FF7F-3DC7-4556-B315-90158170D49A}"/>
          </ac:spMkLst>
        </pc:spChg>
        <pc:spChg chg="add mod">
          <ac:chgData name="Tereza Cahová" userId="S::437181@muni.cz::74088e7b-39ee-4aaf-9bfe-d4e2bbc6c3f0" providerId="AD" clId="Web-{AF491EE8-73AC-1DF8-293A-5C5B9AEF101C}" dt="2021-10-07T08:13:50.384" v="67" actId="1076"/>
          <ac:spMkLst>
            <pc:docMk/>
            <pc:sldMk cId="1550911961" sldId="261"/>
            <ac:spMk id="14" creationId="{EAA9EF84-5033-4E03-B521-65F950404EFA}"/>
          </ac:spMkLst>
        </pc:spChg>
        <pc:spChg chg="add mod">
          <ac:chgData name="Tereza Cahová" userId="S::437181@muni.cz::74088e7b-39ee-4aaf-9bfe-d4e2bbc6c3f0" providerId="AD" clId="Web-{AF491EE8-73AC-1DF8-293A-5C5B9AEF101C}" dt="2021-10-07T08:15:06.307" v="90" actId="20577"/>
          <ac:spMkLst>
            <pc:docMk/>
            <pc:sldMk cId="1550911961" sldId="261"/>
            <ac:spMk id="15" creationId="{B425C0B4-2F27-4515-9874-2CB605685D9A}"/>
          </ac:spMkLst>
        </pc:spChg>
        <pc:spChg chg="add del mod">
          <ac:chgData name="Tereza Cahová" userId="S::437181@muni.cz::74088e7b-39ee-4aaf-9bfe-d4e2bbc6c3f0" providerId="AD" clId="Web-{AF491EE8-73AC-1DF8-293A-5C5B9AEF101C}" dt="2021-10-07T08:15:46.262" v="96"/>
          <ac:spMkLst>
            <pc:docMk/>
            <pc:sldMk cId="1550911961" sldId="261"/>
            <ac:spMk id="16" creationId="{B769C77E-4E1E-4FF4-8246-189209B1687E}"/>
          </ac:spMkLst>
        </pc:spChg>
        <pc:spChg chg="add mod">
          <ac:chgData name="Tereza Cahová" userId="S::437181@muni.cz::74088e7b-39ee-4aaf-9bfe-d4e2bbc6c3f0" providerId="AD" clId="Web-{AF491EE8-73AC-1DF8-293A-5C5B9AEF101C}" dt="2021-10-07T08:16:12.762" v="101" actId="14100"/>
          <ac:spMkLst>
            <pc:docMk/>
            <pc:sldMk cId="1550911961" sldId="261"/>
            <ac:spMk id="17" creationId="{CA064D6D-ECB0-4709-8E39-38F426A03368}"/>
          </ac:spMkLst>
        </pc:spChg>
        <pc:spChg chg="add mod">
          <ac:chgData name="Tereza Cahová" userId="S::437181@muni.cz::74088e7b-39ee-4aaf-9bfe-d4e2bbc6c3f0" providerId="AD" clId="Web-{AF491EE8-73AC-1DF8-293A-5C5B9AEF101C}" dt="2021-10-07T08:16:43.232" v="108" actId="14100"/>
          <ac:spMkLst>
            <pc:docMk/>
            <pc:sldMk cId="1550911961" sldId="261"/>
            <ac:spMk id="18" creationId="{A2054FD8-160A-4607-9C62-E5D394F96BEF}"/>
          </ac:spMkLst>
        </pc:spChg>
        <pc:spChg chg="add del">
          <ac:chgData name="Tereza Cahová" userId="S::437181@muni.cz::74088e7b-39ee-4aaf-9bfe-d4e2bbc6c3f0" providerId="AD" clId="Web-{AF491EE8-73AC-1DF8-293A-5C5B9AEF101C}" dt="2021-10-07T08:17:13.154" v="113"/>
          <ac:spMkLst>
            <pc:docMk/>
            <pc:sldMk cId="1550911961" sldId="261"/>
            <ac:spMk id="19" creationId="{BE03048D-E0A1-467C-9D2F-48FBE1256B1A}"/>
          </ac:spMkLst>
        </pc:spChg>
        <pc:spChg chg="add mod">
          <ac:chgData name="Tereza Cahová" userId="S::437181@muni.cz::74088e7b-39ee-4aaf-9bfe-d4e2bbc6c3f0" providerId="AD" clId="Web-{AF491EE8-73AC-1DF8-293A-5C5B9AEF101C}" dt="2021-10-07T08:27:33.514" v="174" actId="1076"/>
          <ac:spMkLst>
            <pc:docMk/>
            <pc:sldMk cId="1550911961" sldId="261"/>
            <ac:spMk id="21" creationId="{E5AA58E6-7113-4AEE-9A25-332BAFF91B77}"/>
          </ac:spMkLst>
        </pc:spChg>
        <pc:spChg chg="add mod">
          <ac:chgData name="Tereza Cahová" userId="S::437181@muni.cz::74088e7b-39ee-4aaf-9bfe-d4e2bbc6c3f0" providerId="AD" clId="Web-{AF491EE8-73AC-1DF8-293A-5C5B9AEF101C}" dt="2021-10-07T08:26:19.949" v="138" actId="20577"/>
          <ac:spMkLst>
            <pc:docMk/>
            <pc:sldMk cId="1550911961" sldId="261"/>
            <ac:spMk id="22" creationId="{1AD40C46-0A42-4E0B-90B8-5238C1A95968}"/>
          </ac:spMkLst>
        </pc:spChg>
        <pc:spChg chg="add mod">
          <ac:chgData name="Tereza Cahová" userId="S::437181@muni.cz::74088e7b-39ee-4aaf-9bfe-d4e2bbc6c3f0" providerId="AD" clId="Web-{AF491EE8-73AC-1DF8-293A-5C5B9AEF101C}" dt="2021-10-07T08:26:30.309" v="152" actId="20577"/>
          <ac:spMkLst>
            <pc:docMk/>
            <pc:sldMk cId="1550911961" sldId="261"/>
            <ac:spMk id="23" creationId="{8953F834-DF93-46C6-AFB7-B95D2E563C1C}"/>
          </ac:spMkLst>
        </pc:spChg>
        <pc:spChg chg="add mod">
          <ac:chgData name="Tereza Cahová" userId="S::437181@muni.cz::74088e7b-39ee-4aaf-9bfe-d4e2bbc6c3f0" providerId="AD" clId="Web-{AF491EE8-73AC-1DF8-293A-5C5B9AEF101C}" dt="2021-10-07T08:27:42.373" v="175" actId="1076"/>
          <ac:spMkLst>
            <pc:docMk/>
            <pc:sldMk cId="1550911961" sldId="261"/>
            <ac:spMk id="24" creationId="{84E34AB1-743C-4115-966F-F094FB6C60B0}"/>
          </ac:spMkLst>
        </pc:spChg>
        <pc:spChg chg="add mod">
          <ac:chgData name="Tereza Cahová" userId="S::437181@muni.cz::74088e7b-39ee-4aaf-9bfe-d4e2bbc6c3f0" providerId="AD" clId="Web-{AF491EE8-73AC-1DF8-293A-5C5B9AEF101C}" dt="2021-10-07T08:29:42.954" v="194" actId="20577"/>
          <ac:spMkLst>
            <pc:docMk/>
            <pc:sldMk cId="1550911961" sldId="261"/>
            <ac:spMk id="25" creationId="{00BC5BBC-922E-4CE9-8010-E916DA22ED48}"/>
          </ac:spMkLst>
        </pc:spChg>
        <pc:spChg chg="add mod">
          <ac:chgData name="Tereza Cahová" userId="S::437181@muni.cz::74088e7b-39ee-4aaf-9bfe-d4e2bbc6c3f0" providerId="AD" clId="Web-{AF491EE8-73AC-1DF8-293A-5C5B9AEF101C}" dt="2021-10-07T08:28:24.218" v="181" actId="1076"/>
          <ac:spMkLst>
            <pc:docMk/>
            <pc:sldMk cId="1550911961" sldId="261"/>
            <ac:spMk id="27" creationId="{41686658-4618-4219-8310-7BB89CD6BBB9}"/>
          </ac:spMkLst>
        </pc:spChg>
        <pc:spChg chg="add mod">
          <ac:chgData name="Tereza Cahová" userId="S::437181@muni.cz::74088e7b-39ee-4aaf-9bfe-d4e2bbc6c3f0" providerId="AD" clId="Web-{AF491EE8-73AC-1DF8-293A-5C5B9AEF101C}" dt="2021-10-07T08:28:59.860" v="187" actId="1076"/>
          <ac:spMkLst>
            <pc:docMk/>
            <pc:sldMk cId="1550911961" sldId="261"/>
            <ac:spMk id="29" creationId="{0FE131A6-DEBF-40C8-A3A3-9484B0CE2941}"/>
          </ac:spMkLst>
        </pc:spChg>
        <pc:spChg chg="add mod">
          <ac:chgData name="Tereza Cahová" userId="S::437181@muni.cz::74088e7b-39ee-4aaf-9bfe-d4e2bbc6c3f0" providerId="AD" clId="Web-{AF491EE8-73AC-1DF8-293A-5C5B9AEF101C}" dt="2021-10-07T08:29:35.939" v="192" actId="1076"/>
          <ac:spMkLst>
            <pc:docMk/>
            <pc:sldMk cId="1550911961" sldId="261"/>
            <ac:spMk id="31" creationId="{6429F734-06E5-4867-A812-34C7ABAD30BC}"/>
          </ac:spMkLst>
        </pc:spChg>
        <pc:spChg chg="add">
          <ac:chgData name="Tereza Cahová" userId="S::437181@muni.cz::74088e7b-39ee-4aaf-9bfe-d4e2bbc6c3f0" providerId="AD" clId="Web-{AF491EE8-73AC-1DF8-293A-5C5B9AEF101C}" dt="2021-10-07T08:29:30.610" v="191"/>
          <ac:spMkLst>
            <pc:docMk/>
            <pc:sldMk cId="1550911961" sldId="261"/>
            <ac:spMk id="32" creationId="{0021E86B-818A-41F8-896A-8096D2D6689B}"/>
          </ac:spMkLst>
        </pc:spChg>
        <pc:cxnChg chg="add mod">
          <ac:chgData name="Tereza Cahová" userId="S::437181@muni.cz::74088e7b-39ee-4aaf-9bfe-d4e2bbc6c3f0" providerId="AD" clId="Web-{AF491EE8-73AC-1DF8-293A-5C5B9AEF101C}" dt="2021-10-07T08:14:42.229" v="75" actId="14100"/>
          <ac:cxnSpMkLst>
            <pc:docMk/>
            <pc:sldMk cId="1550911961" sldId="261"/>
            <ac:cxnSpMk id="3" creationId="{FD34672C-E3B1-43A8-991B-9A05677C0F97}"/>
          </ac:cxnSpMkLst>
        </pc:cxnChg>
        <pc:cxnChg chg="add mod">
          <ac:chgData name="Tereza Cahová" userId="S::437181@muni.cz::74088e7b-39ee-4aaf-9bfe-d4e2bbc6c3f0" providerId="AD" clId="Web-{AF491EE8-73AC-1DF8-293A-5C5B9AEF101C}" dt="2021-10-07T08:27:50.186" v="176" actId="1076"/>
          <ac:cxnSpMkLst>
            <pc:docMk/>
            <pc:sldMk cId="1550911961" sldId="261"/>
            <ac:cxnSpMk id="20" creationId="{22224D98-D494-4B98-A1D2-B582C00E9859}"/>
          </ac:cxnSpMkLst>
        </pc:cxnChg>
      </pc:sldChg>
      <pc:sldChg chg="modSp">
        <pc:chgData name="Tereza Cahová" userId="S::437181@muni.cz::74088e7b-39ee-4aaf-9bfe-d4e2bbc6c3f0" providerId="AD" clId="Web-{AF491EE8-73AC-1DF8-293A-5C5B9AEF101C}" dt="2021-10-07T08:54:03.632" v="395" actId="20577"/>
        <pc:sldMkLst>
          <pc:docMk/>
          <pc:sldMk cId="3084052149" sldId="262"/>
        </pc:sldMkLst>
        <pc:spChg chg="mod">
          <ac:chgData name="Tereza Cahová" userId="S::437181@muni.cz::74088e7b-39ee-4aaf-9bfe-d4e2bbc6c3f0" providerId="AD" clId="Web-{AF491EE8-73AC-1DF8-293A-5C5B9AEF101C}" dt="2021-10-07T08:54:03.632" v="395" actId="20577"/>
          <ac:spMkLst>
            <pc:docMk/>
            <pc:sldMk cId="3084052149" sldId="262"/>
            <ac:spMk id="3" creationId="{61AC41C6-8F1A-409F-9CA1-7CF048B18CA1}"/>
          </ac:spMkLst>
        </pc:spChg>
      </pc:sldChg>
      <pc:sldChg chg="modSp">
        <pc:chgData name="Tereza Cahová" userId="S::437181@muni.cz::74088e7b-39ee-4aaf-9bfe-d4e2bbc6c3f0" providerId="AD" clId="Web-{AF491EE8-73AC-1DF8-293A-5C5B9AEF101C}" dt="2021-10-07T08:55:47.322" v="398" actId="14100"/>
        <pc:sldMkLst>
          <pc:docMk/>
          <pc:sldMk cId="2785915908" sldId="265"/>
        </pc:sldMkLst>
        <pc:spChg chg="mod">
          <ac:chgData name="Tereza Cahová" userId="S::437181@muni.cz::74088e7b-39ee-4aaf-9bfe-d4e2bbc6c3f0" providerId="AD" clId="Web-{AF491EE8-73AC-1DF8-293A-5C5B9AEF101C}" dt="2021-10-07T08:55:47.322" v="398" actId="14100"/>
          <ac:spMkLst>
            <pc:docMk/>
            <pc:sldMk cId="2785915908" sldId="265"/>
            <ac:spMk id="3" creationId="{20EB6FB8-3658-4DAF-AEE5-348294AED06E}"/>
          </ac:spMkLst>
        </pc:spChg>
      </pc:sldChg>
    </pc:docChg>
  </pc:docChgLst>
  <pc:docChgLst>
    <pc:chgData name="Tereza Cahová" userId="S::437181@muni.cz::74088e7b-39ee-4aaf-9bfe-d4e2bbc6c3f0" providerId="AD" clId="Web-{2F614C1B-A019-6EBB-515D-4090EB8C7150}"/>
    <pc:docChg chg="modSld">
      <pc:chgData name="Tereza Cahová" userId="S::437181@muni.cz::74088e7b-39ee-4aaf-9bfe-d4e2bbc6c3f0" providerId="AD" clId="Web-{2F614C1B-A019-6EBB-515D-4090EB8C7150}" dt="2021-10-11T06:23:36.085" v="262" actId="20577"/>
      <pc:docMkLst>
        <pc:docMk/>
      </pc:docMkLst>
      <pc:sldChg chg="addSp modSp">
        <pc:chgData name="Tereza Cahová" userId="S::437181@muni.cz::74088e7b-39ee-4aaf-9bfe-d4e2bbc6c3f0" providerId="AD" clId="Web-{2F614C1B-A019-6EBB-515D-4090EB8C7150}" dt="2021-10-11T05:24:29.705" v="6" actId="1076"/>
        <pc:sldMkLst>
          <pc:docMk/>
          <pc:sldMk cId="1550911961" sldId="261"/>
        </pc:sldMkLst>
        <pc:cxnChg chg="mod">
          <ac:chgData name="Tereza Cahová" userId="S::437181@muni.cz::74088e7b-39ee-4aaf-9bfe-d4e2bbc6c3f0" providerId="AD" clId="Web-{2F614C1B-A019-6EBB-515D-4090EB8C7150}" dt="2021-10-11T05:24:09.548" v="4" actId="14100"/>
          <ac:cxnSpMkLst>
            <pc:docMk/>
            <pc:sldMk cId="1550911961" sldId="261"/>
            <ac:cxnSpMk id="3" creationId="{FD34672C-E3B1-43A8-991B-9A05677C0F97}"/>
          </ac:cxnSpMkLst>
        </pc:cxnChg>
        <pc:cxnChg chg="add mod">
          <ac:chgData name="Tereza Cahová" userId="S::437181@muni.cz::74088e7b-39ee-4aaf-9bfe-d4e2bbc6c3f0" providerId="AD" clId="Web-{2F614C1B-A019-6EBB-515D-4090EB8C7150}" dt="2021-10-11T05:24:29.705" v="6" actId="1076"/>
          <ac:cxnSpMkLst>
            <pc:docMk/>
            <pc:sldMk cId="1550911961" sldId="261"/>
            <ac:cxnSpMk id="26" creationId="{CF8BD43C-ADC9-4E53-9A32-0D894F7C10AE}"/>
          </ac:cxnSpMkLst>
        </pc:cxnChg>
      </pc:sldChg>
      <pc:sldChg chg="modSp">
        <pc:chgData name="Tereza Cahová" userId="S::437181@muni.cz::74088e7b-39ee-4aaf-9bfe-d4e2bbc6c3f0" providerId="AD" clId="Web-{2F614C1B-A019-6EBB-515D-4090EB8C7150}" dt="2021-10-11T05:38:19.205" v="20" actId="20577"/>
        <pc:sldMkLst>
          <pc:docMk/>
          <pc:sldMk cId="2116320130" sldId="268"/>
        </pc:sldMkLst>
        <pc:spChg chg="mod">
          <ac:chgData name="Tereza Cahová" userId="S::437181@muni.cz::74088e7b-39ee-4aaf-9bfe-d4e2bbc6c3f0" providerId="AD" clId="Web-{2F614C1B-A019-6EBB-515D-4090EB8C7150}" dt="2021-10-11T05:38:02.174" v="12" actId="20577"/>
          <ac:spMkLst>
            <pc:docMk/>
            <pc:sldMk cId="2116320130" sldId="268"/>
            <ac:spMk id="2" creationId="{7BF10D6C-6AEF-47EB-995F-39338D09773D}"/>
          </ac:spMkLst>
        </pc:spChg>
        <pc:spChg chg="mod">
          <ac:chgData name="Tereza Cahová" userId="S::437181@muni.cz::74088e7b-39ee-4aaf-9bfe-d4e2bbc6c3f0" providerId="AD" clId="Web-{2F614C1B-A019-6EBB-515D-4090EB8C7150}" dt="2021-10-11T05:38:19.205" v="20" actId="20577"/>
          <ac:spMkLst>
            <pc:docMk/>
            <pc:sldMk cId="2116320130" sldId="268"/>
            <ac:spMk id="3" creationId="{1030EFB3-EBE8-4C01-B72D-F4E86D5B89B9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5:42:35.507" v="23" actId="20577"/>
        <pc:sldMkLst>
          <pc:docMk/>
          <pc:sldMk cId="3569095503" sldId="272"/>
        </pc:sldMkLst>
        <pc:spChg chg="mod">
          <ac:chgData name="Tereza Cahová" userId="S::437181@muni.cz::74088e7b-39ee-4aaf-9bfe-d4e2bbc6c3f0" providerId="AD" clId="Web-{2F614C1B-A019-6EBB-515D-4090EB8C7150}" dt="2021-10-11T05:42:35.507" v="23" actId="20577"/>
          <ac:spMkLst>
            <pc:docMk/>
            <pc:sldMk cId="3569095503" sldId="272"/>
            <ac:spMk id="3" creationId="{A36004BA-F1E4-48B6-9D72-334269AA415B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5:42:58.554" v="26" actId="20577"/>
        <pc:sldMkLst>
          <pc:docMk/>
          <pc:sldMk cId="1392808545" sldId="273"/>
        </pc:sldMkLst>
        <pc:spChg chg="mod">
          <ac:chgData name="Tereza Cahová" userId="S::437181@muni.cz::74088e7b-39ee-4aaf-9bfe-d4e2bbc6c3f0" providerId="AD" clId="Web-{2F614C1B-A019-6EBB-515D-4090EB8C7150}" dt="2021-10-11T05:42:58.554" v="26" actId="20577"/>
          <ac:spMkLst>
            <pc:docMk/>
            <pc:sldMk cId="1392808545" sldId="273"/>
            <ac:spMk id="3" creationId="{DD1EA3B5-743B-41E8-A95B-E5F6FA3474EE}"/>
          </ac:spMkLst>
        </pc:spChg>
      </pc:sldChg>
      <pc:sldChg chg="addSp">
        <pc:chgData name="Tereza Cahová" userId="S::437181@muni.cz::74088e7b-39ee-4aaf-9bfe-d4e2bbc6c3f0" providerId="AD" clId="Web-{2F614C1B-A019-6EBB-515D-4090EB8C7150}" dt="2021-10-11T05:24:42.440" v="7"/>
        <pc:sldMkLst>
          <pc:docMk/>
          <pc:sldMk cId="2730458260" sldId="280"/>
        </pc:sldMkLst>
        <pc:cxnChg chg="add">
          <ac:chgData name="Tereza Cahová" userId="S::437181@muni.cz::74088e7b-39ee-4aaf-9bfe-d4e2bbc6c3f0" providerId="AD" clId="Web-{2F614C1B-A019-6EBB-515D-4090EB8C7150}" dt="2021-10-11T05:24:42.440" v="7"/>
          <ac:cxnSpMkLst>
            <pc:docMk/>
            <pc:sldMk cId="2730458260" sldId="280"/>
            <ac:cxnSpMk id="8" creationId="{C62D9212-7042-4FAB-994B-CCCC659C0F34}"/>
          </ac:cxnSpMkLst>
        </pc:cxnChg>
      </pc:sldChg>
      <pc:sldChg chg="addSp modSp mod modClrScheme modShow chgLayout">
        <pc:chgData name="Tereza Cahová" userId="S::437181@muni.cz::74088e7b-39ee-4aaf-9bfe-d4e2bbc6c3f0" providerId="AD" clId="Web-{2F614C1B-A019-6EBB-515D-4090EB8C7150}" dt="2021-10-11T05:58:47.135" v="60" actId="20577"/>
        <pc:sldMkLst>
          <pc:docMk/>
          <pc:sldMk cId="3961622100" sldId="290"/>
        </pc:sldMkLst>
        <pc:spChg chg="mod ord">
          <ac:chgData name="Tereza Cahová" userId="S::437181@muni.cz::74088e7b-39ee-4aaf-9bfe-d4e2bbc6c3f0" providerId="AD" clId="Web-{2F614C1B-A019-6EBB-515D-4090EB8C7150}" dt="2021-10-11T05:57:03.242" v="29"/>
          <ac:spMkLst>
            <pc:docMk/>
            <pc:sldMk cId="3961622100" sldId="290"/>
            <ac:spMk id="2" creationId="{7A463EEE-1A66-442D-9745-1C274A21F3AC}"/>
          </ac:spMkLst>
        </pc:spChg>
        <pc:spChg chg="mod ord">
          <ac:chgData name="Tereza Cahová" userId="S::437181@muni.cz::74088e7b-39ee-4aaf-9bfe-d4e2bbc6c3f0" providerId="AD" clId="Web-{2F614C1B-A019-6EBB-515D-4090EB8C7150}" dt="2021-10-11T05:58:47.135" v="60" actId="20577"/>
          <ac:spMkLst>
            <pc:docMk/>
            <pc:sldMk cId="3961622100" sldId="290"/>
            <ac:spMk id="3" creationId="{C045F302-A36D-4422-B3F4-7732BBCABEC5}"/>
          </ac:spMkLst>
        </pc:spChg>
        <pc:spChg chg="add mod ord">
          <ac:chgData name="Tereza Cahová" userId="S::437181@muni.cz::74088e7b-39ee-4aaf-9bfe-d4e2bbc6c3f0" providerId="AD" clId="Web-{2F614C1B-A019-6EBB-515D-4090EB8C7150}" dt="2021-10-11T05:58:09.259" v="58" actId="20577"/>
          <ac:spMkLst>
            <pc:docMk/>
            <pc:sldMk cId="3961622100" sldId="290"/>
            <ac:spMk id="4" creationId="{59000E10-A573-4BD7-BB77-60E0F462F3D6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6:00:16.011" v="75" actId="20577"/>
        <pc:sldMkLst>
          <pc:docMk/>
          <pc:sldMk cId="600011317" sldId="291"/>
        </pc:sldMkLst>
        <pc:spChg chg="mod">
          <ac:chgData name="Tereza Cahová" userId="S::437181@muni.cz::74088e7b-39ee-4aaf-9bfe-d4e2bbc6c3f0" providerId="AD" clId="Web-{2F614C1B-A019-6EBB-515D-4090EB8C7150}" dt="2021-10-11T06:00:16.011" v="75" actId="20577"/>
          <ac:spMkLst>
            <pc:docMk/>
            <pc:sldMk cId="600011317" sldId="291"/>
            <ac:spMk id="3" creationId="{4A8F494C-291B-48AD-9B30-8D2CDFD14141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6:03:26.593" v="104" actId="20577"/>
        <pc:sldMkLst>
          <pc:docMk/>
          <pc:sldMk cId="1662139554" sldId="292"/>
        </pc:sldMkLst>
        <pc:spChg chg="mod">
          <ac:chgData name="Tereza Cahová" userId="S::437181@muni.cz::74088e7b-39ee-4aaf-9bfe-d4e2bbc6c3f0" providerId="AD" clId="Web-{2F614C1B-A019-6EBB-515D-4090EB8C7150}" dt="2021-10-11T06:00:37.356" v="77"/>
          <ac:spMkLst>
            <pc:docMk/>
            <pc:sldMk cId="1662139554" sldId="292"/>
            <ac:spMk id="2" creationId="{114086B3-4E73-4C2D-A0FF-E26E769894B5}"/>
          </ac:spMkLst>
        </pc:spChg>
        <pc:spChg chg="mod">
          <ac:chgData name="Tereza Cahová" userId="S::437181@muni.cz::74088e7b-39ee-4aaf-9bfe-d4e2bbc6c3f0" providerId="AD" clId="Web-{2F614C1B-A019-6EBB-515D-4090EB8C7150}" dt="2021-10-11T06:03:26.593" v="104" actId="20577"/>
          <ac:spMkLst>
            <pc:docMk/>
            <pc:sldMk cId="1662139554" sldId="292"/>
            <ac:spMk id="3" creationId="{AA064666-37A5-4E32-AF5C-D270E0220E88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6:05:04.501" v="118" actId="20577"/>
        <pc:sldMkLst>
          <pc:docMk/>
          <pc:sldMk cId="3472503579" sldId="296"/>
        </pc:sldMkLst>
        <pc:spChg chg="mod">
          <ac:chgData name="Tereza Cahová" userId="S::437181@muni.cz::74088e7b-39ee-4aaf-9bfe-d4e2bbc6c3f0" providerId="AD" clId="Web-{2F614C1B-A019-6EBB-515D-4090EB8C7150}" dt="2021-10-11T06:05:04.501" v="118" actId="20577"/>
          <ac:spMkLst>
            <pc:docMk/>
            <pc:sldMk cId="3472503579" sldId="296"/>
            <ac:spMk id="3" creationId="{C566F40E-F654-4A64-8923-1798D6608105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6:14:26.200" v="155" actId="20577"/>
        <pc:sldMkLst>
          <pc:docMk/>
          <pc:sldMk cId="3497517206" sldId="299"/>
        </pc:sldMkLst>
        <pc:spChg chg="mod">
          <ac:chgData name="Tereza Cahová" userId="S::437181@muni.cz::74088e7b-39ee-4aaf-9bfe-d4e2bbc6c3f0" providerId="AD" clId="Web-{2F614C1B-A019-6EBB-515D-4090EB8C7150}" dt="2021-10-11T06:14:26.200" v="155" actId="20577"/>
          <ac:spMkLst>
            <pc:docMk/>
            <pc:sldMk cId="3497517206" sldId="299"/>
            <ac:spMk id="3" creationId="{1FD9FE24-C272-450D-9393-DC4ACCBE35B8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6:17:25.859" v="191" actId="20577"/>
        <pc:sldMkLst>
          <pc:docMk/>
          <pc:sldMk cId="2080509968" sldId="302"/>
        </pc:sldMkLst>
        <pc:spChg chg="mod">
          <ac:chgData name="Tereza Cahová" userId="S::437181@muni.cz::74088e7b-39ee-4aaf-9bfe-d4e2bbc6c3f0" providerId="AD" clId="Web-{2F614C1B-A019-6EBB-515D-4090EB8C7150}" dt="2021-10-11T06:17:25.859" v="191" actId="20577"/>
          <ac:spMkLst>
            <pc:docMk/>
            <pc:sldMk cId="2080509968" sldId="302"/>
            <ac:spMk id="3" creationId="{F8241CC0-426E-40A7-9AE1-52A9B6D7E099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6:20:55.660" v="228" actId="20577"/>
        <pc:sldMkLst>
          <pc:docMk/>
          <pc:sldMk cId="163695511" sldId="305"/>
        </pc:sldMkLst>
        <pc:spChg chg="mod">
          <ac:chgData name="Tereza Cahová" userId="S::437181@muni.cz::74088e7b-39ee-4aaf-9bfe-d4e2bbc6c3f0" providerId="AD" clId="Web-{2F614C1B-A019-6EBB-515D-4090EB8C7150}" dt="2021-10-11T06:20:55.660" v="228" actId="20577"/>
          <ac:spMkLst>
            <pc:docMk/>
            <pc:sldMk cId="163695511" sldId="305"/>
            <ac:spMk id="3" creationId="{5B7F9379-1B1E-4E40-B625-3A277B9288A0}"/>
          </ac:spMkLst>
        </pc:spChg>
      </pc:sldChg>
      <pc:sldChg chg="modSp">
        <pc:chgData name="Tereza Cahová" userId="S::437181@muni.cz::74088e7b-39ee-4aaf-9bfe-d4e2bbc6c3f0" providerId="AD" clId="Web-{2F614C1B-A019-6EBB-515D-4090EB8C7150}" dt="2021-10-11T06:23:36.085" v="262" actId="20577"/>
        <pc:sldMkLst>
          <pc:docMk/>
          <pc:sldMk cId="1599988597" sldId="308"/>
        </pc:sldMkLst>
        <pc:spChg chg="mod">
          <ac:chgData name="Tereza Cahová" userId="S::437181@muni.cz::74088e7b-39ee-4aaf-9bfe-d4e2bbc6c3f0" providerId="AD" clId="Web-{2F614C1B-A019-6EBB-515D-4090EB8C7150}" dt="2021-10-11T06:23:36.085" v="262" actId="20577"/>
          <ac:spMkLst>
            <pc:docMk/>
            <pc:sldMk cId="1599988597" sldId="308"/>
            <ac:spMk id="3" creationId="{2A3CAFE9-F949-4733-8301-C05CA43FCE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3DDB7-C3CE-4EAA-953B-FFFE3688F37C}" type="datetimeFigureOut">
              <a:rPr lang="cs-CZ"/>
              <a:t>10.10.2021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BFAD0-76CA-45EE-ABD4-EF4BA8DCCD48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99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</a:t>
            </a:r>
            <a:r>
              <a:rPr lang="en-US" u="sng" dirty="0" err="1"/>
              <a:t>Vývojová</a:t>
            </a:r>
            <a:r>
              <a:rPr lang="en-US" u="sng" dirty="0"/>
              <a:t> </a:t>
            </a:r>
            <a:r>
              <a:rPr lang="en-US" u="sng" dirty="0" err="1"/>
              <a:t>linie</a:t>
            </a:r>
            <a:r>
              <a:rPr lang="en-US" u="sng" dirty="0"/>
              <a:t> </a:t>
            </a:r>
            <a:r>
              <a:rPr lang="en-US" u="sng" dirty="0" err="1"/>
              <a:t>Streptophytae</a:t>
            </a:r>
            <a:endParaRPr lang="cs-CZ" dirty="0" err="1"/>
          </a:p>
          <a:p>
            <a:r>
              <a:rPr lang="en-US" dirty="0"/>
              <a:t>•Odd. Charophyta</a:t>
            </a:r>
            <a:endParaRPr lang="cs-CZ" dirty="0"/>
          </a:p>
          <a:p>
            <a:r>
              <a:rPr lang="en-US" dirty="0"/>
              <a:t>•Odd. Anthocerotophyta</a:t>
            </a:r>
            <a:endParaRPr lang="cs-CZ" dirty="0"/>
          </a:p>
          <a:p>
            <a:r>
              <a:rPr lang="en-US" dirty="0"/>
              <a:t>•Odd. </a:t>
            </a:r>
            <a:r>
              <a:rPr lang="en-US" dirty="0" err="1"/>
              <a:t>Marchantiophyta</a:t>
            </a:r>
            <a:endParaRPr lang="cs-CZ" dirty="0" err="1"/>
          </a:p>
          <a:p>
            <a:r>
              <a:rPr lang="en-US" dirty="0"/>
              <a:t>•Odd. Bryophyta</a:t>
            </a:r>
            <a:endParaRPr lang="cs-CZ" dirty="0"/>
          </a:p>
          <a:p>
            <a:r>
              <a:rPr lang="en-US" dirty="0"/>
              <a:t>•Odd. </a:t>
            </a:r>
            <a:r>
              <a:rPr lang="en-US" dirty="0" err="1"/>
              <a:t>Cormophyta</a:t>
            </a:r>
            <a:endParaRPr lang="cs-CZ" dirty="0" err="1"/>
          </a:p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4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Jednobuněčný rod, </a:t>
            </a:r>
            <a:r>
              <a:rPr lang="en-US" i="1"/>
              <a:t>P. aerugineum </a:t>
            </a:r>
            <a:r>
              <a:rPr lang="en-US"/>
              <a:t>je sladkovodní druh s vysokým obsahem fykocyaninu, tudíž je modrý, </a:t>
            </a:r>
            <a:r>
              <a:rPr lang="en-US" i="1"/>
              <a:t>P. purpureum </a:t>
            </a:r>
            <a:r>
              <a:rPr lang="en-US"/>
              <a:t>červené (fykoerythrin), z hodně slaných vod.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04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 jejím životním cyklu se střídá mikrothalický sporofyt – též znám jako konchocoelisové stádium – s makrothalickým gametofytem, který je cca 75 cm dlouhý. Gametofyt je pod názvem nori v Japonsku pěstován a konzumován (celosvětová spotřeba 130 000 tun ročně).</a:t>
            </a:r>
            <a:br>
              <a:rPr lang="en-US" dirty="0"/>
            </a:br>
            <a:r>
              <a:rPr lang="en-US"/>
              <a:t>Konchocoelisové stádium proto, že tato část životního cyklu byla původně popsána jako samostatný rod </a:t>
            </a:r>
            <a:r>
              <a:rPr lang="en-US" i="1"/>
              <a:t>Conchocoelis</a:t>
            </a:r>
            <a:r>
              <a:rPr lang="en-US"/>
              <a:t>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573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přeslenitě větvený sladkovodní rod.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32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jeví se jako tenká trubice, ale má přesleny větví jako </a:t>
            </a:r>
            <a:r>
              <a:rPr lang="en-US" i="1"/>
              <a:t>Batrachospermum</a:t>
            </a:r>
            <a:r>
              <a:rPr lang="en-US"/>
              <a:t>, jen směřují do centra trubice a ne ven. Má i podobnou ekologii – je to epilit v rychle tekoucích čistých vodách.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014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</a:t>
            </a:r>
            <a:r>
              <a:rPr lang="en-US" u="sng" dirty="0" err="1"/>
              <a:t>Vývojová</a:t>
            </a:r>
            <a:r>
              <a:rPr lang="en-US" u="sng" dirty="0"/>
              <a:t> </a:t>
            </a:r>
            <a:r>
              <a:rPr lang="en-US" u="sng" dirty="0" err="1"/>
              <a:t>linie</a:t>
            </a:r>
            <a:r>
              <a:rPr lang="en-US" u="sng" dirty="0"/>
              <a:t> </a:t>
            </a:r>
            <a:r>
              <a:rPr lang="en-US" u="sng" dirty="0" err="1"/>
              <a:t>Streptophytae</a:t>
            </a:r>
            <a:endParaRPr lang="cs-CZ" dirty="0" err="1"/>
          </a:p>
          <a:p>
            <a:r>
              <a:rPr lang="en-US" dirty="0"/>
              <a:t>•Odd. Charophyta</a:t>
            </a:r>
            <a:endParaRPr lang="cs-CZ" dirty="0"/>
          </a:p>
          <a:p>
            <a:r>
              <a:rPr lang="en-US" dirty="0"/>
              <a:t>•Odd. Anthocerotophyta</a:t>
            </a:r>
            <a:endParaRPr lang="cs-CZ" dirty="0"/>
          </a:p>
          <a:p>
            <a:r>
              <a:rPr lang="en-US" dirty="0"/>
              <a:t>•Odd. </a:t>
            </a:r>
            <a:r>
              <a:rPr lang="en-US" dirty="0" err="1"/>
              <a:t>Marchantiophyta</a:t>
            </a:r>
            <a:endParaRPr lang="cs-CZ" dirty="0" err="1"/>
          </a:p>
          <a:p>
            <a:r>
              <a:rPr lang="en-US" dirty="0"/>
              <a:t>•Odd. Bryophyta</a:t>
            </a:r>
            <a:endParaRPr lang="cs-CZ" dirty="0"/>
          </a:p>
          <a:p>
            <a:r>
              <a:rPr lang="en-US" dirty="0"/>
              <a:t>•Odd. </a:t>
            </a:r>
            <a:r>
              <a:rPr lang="en-US" dirty="0" err="1"/>
              <a:t>Cormophyta</a:t>
            </a:r>
            <a:endParaRPr lang="cs-CZ" dirty="0" err="1"/>
          </a:p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BFAD0-76CA-45EE-ABD4-EF4BA8DCCD48}" type="slidenum">
              <a:rPr lang="cs-CZ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85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8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5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6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1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4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9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7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1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7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0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44" r:id="rId6"/>
    <p:sldLayoutId id="2147483940" r:id="rId7"/>
    <p:sldLayoutId id="2147483941" r:id="rId8"/>
    <p:sldLayoutId id="2147483942" r:id="rId9"/>
    <p:sldLayoutId id="2147483943" r:id="rId10"/>
    <p:sldLayoutId id="21474839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3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4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4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E9F4CE-892F-4DAF-AFA1-C15ABE6FF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4023657"/>
            <a:ext cx="3786178" cy="2110444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Archaeplastida:</a:t>
            </a:r>
            <a:br>
              <a:rPr lang="en-US" sz="3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Glaucophyta</a:t>
            </a:r>
            <a:br>
              <a:rPr lang="en-US" sz="3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Rhodophyta</a:t>
            </a:r>
            <a:br>
              <a:rPr lang="en-US" sz="3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Chlorophyta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18963A7-2D08-4165-80EB-763323C5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12" r="24521" b="2"/>
          <a:stretch/>
        </p:blipFill>
        <p:spPr>
          <a:xfrm rot="-5400000">
            <a:off x="4552950" y="-3035194"/>
            <a:ext cx="3086100" cy="10591800"/>
          </a:xfrm>
          <a:prstGeom prst="rect">
            <a:avLst/>
          </a:prstGeom>
        </p:spPr>
      </p:pic>
      <p:cxnSp>
        <p:nvCxnSpPr>
          <p:cNvPr id="62" name="Straight Connector 44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76800" y="4114590"/>
            <a:ext cx="9818" cy="20195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dnadpis 2">
            <a:extLst>
              <a:ext uri="{FF2B5EF4-FFF2-40B4-BE49-F238E27FC236}">
                <a16:creationId xmlns:a16="http://schemas.microsoft.com/office/drawing/2014/main" id="{BE6951D1-C5E8-4CB9-ADA6-8C76286B2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3915" y="4606288"/>
            <a:ext cx="5922942" cy="1607238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1800">
                <a:latin typeface="Univers"/>
              </a:rPr>
              <a:t>Barbora Chattová</a:t>
            </a:r>
            <a:endParaRPr lang="cs-CZ" sz="1800">
              <a:latin typeface="Univers"/>
            </a:endParaRPr>
          </a:p>
          <a:p>
            <a:pPr algn="r">
              <a:lnSpc>
                <a:spcPct val="100000"/>
              </a:lnSpc>
            </a:pPr>
            <a:r>
              <a:rPr lang="en-US" sz="1800">
                <a:latin typeface="Univers"/>
              </a:rPr>
              <a:t>Tereza Cahová</a:t>
            </a:r>
          </a:p>
          <a:p>
            <a:pPr algn="r">
              <a:lnSpc>
                <a:spcPct val="100000"/>
              </a:lnSpc>
            </a:pPr>
            <a:r>
              <a:rPr lang="en-US" sz="1800">
                <a:latin typeface="Univers"/>
              </a:rPr>
              <a:t>podzim 2021</a:t>
            </a:r>
          </a:p>
        </p:txBody>
      </p:sp>
    </p:spTree>
    <p:extLst>
      <p:ext uri="{BB962C8B-B14F-4D97-AF65-F5344CB8AC3E}">
        <p14:creationId xmlns:p14="http://schemas.microsoft.com/office/powerpoint/2010/main" val="2126736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592435-F2B5-44DE-86DE-741AD308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960594"/>
            <a:ext cx="5828114" cy="49368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Odd. </a:t>
            </a:r>
            <a:br>
              <a:rPr lang="en-US" sz="5400" dirty="0"/>
            </a:br>
            <a:r>
              <a:rPr lang="en-US" sz="5400"/>
              <a:t>Rhodophyta</a:t>
            </a:r>
            <a:endParaRPr lang="en-US" sz="5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10D6C-6AEF-47EB-995F-39338D09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ODD. </a:t>
            </a:r>
            <a:r>
              <a:rPr lang="cs-CZ" dirty="0" err="1"/>
              <a:t>Rhodophyta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30EFB3-EBE8-4C01-B72D-F4E86D5B8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716980"/>
            <a:ext cx="4576681" cy="421223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 dirty="0">
                <a:latin typeface="Calibri"/>
                <a:cs typeface="Calibri"/>
              </a:rPr>
              <a:t>Absence bičíků</a:t>
            </a:r>
          </a:p>
          <a:p>
            <a:r>
              <a:rPr lang="cs-CZ" dirty="0">
                <a:latin typeface="Calibri"/>
                <a:cs typeface="Calibri"/>
              </a:rPr>
              <a:t>Buněčná stěna</a:t>
            </a:r>
          </a:p>
          <a:p>
            <a:pPr lvl="1"/>
            <a:r>
              <a:rPr lang="cs-CZ" dirty="0">
                <a:latin typeface="Calibri"/>
                <a:cs typeface="Calibri"/>
              </a:rPr>
              <a:t>Celulózní </a:t>
            </a:r>
            <a:r>
              <a:rPr lang="cs-CZ" dirty="0" err="1">
                <a:latin typeface="Calibri"/>
                <a:cs typeface="Calibri"/>
              </a:rPr>
              <a:t>mikrofribrily</a:t>
            </a:r>
          </a:p>
          <a:p>
            <a:pPr lvl="1"/>
            <a:r>
              <a:rPr lang="cs-CZ" dirty="0" err="1">
                <a:latin typeface="Calibri"/>
                <a:cs typeface="Calibri"/>
              </a:rPr>
              <a:t>Polygalaktany</a:t>
            </a:r>
            <a:r>
              <a:rPr lang="cs-CZ" dirty="0">
                <a:latin typeface="Calibri"/>
                <a:cs typeface="Calibri"/>
              </a:rPr>
              <a:t> (agar, karagen)</a:t>
            </a:r>
          </a:p>
          <a:p>
            <a:pPr lvl="1"/>
            <a:r>
              <a:rPr lang="cs-CZ" dirty="0">
                <a:latin typeface="Calibri"/>
                <a:cs typeface="Calibri"/>
              </a:rPr>
              <a:t>Kalcifikace</a:t>
            </a:r>
          </a:p>
          <a:p>
            <a:r>
              <a:rPr lang="cs-CZ" dirty="0" err="1">
                <a:latin typeface="Calibri"/>
                <a:cs typeface="Calibri"/>
              </a:rPr>
              <a:t>Diktyozomy</a:t>
            </a:r>
            <a:r>
              <a:rPr lang="cs-CZ" dirty="0">
                <a:latin typeface="Calibri"/>
                <a:cs typeface="Calibri"/>
              </a:rPr>
              <a:t> – sliz</a:t>
            </a:r>
          </a:p>
          <a:p>
            <a:r>
              <a:rPr lang="cs-CZ" dirty="0">
                <a:latin typeface="Calibri"/>
                <a:cs typeface="Calibri"/>
              </a:rPr>
              <a:t>Chloroplasty</a:t>
            </a:r>
          </a:p>
          <a:p>
            <a:pPr lvl="1"/>
            <a:r>
              <a:rPr lang="cs-CZ" dirty="0">
                <a:latin typeface="Calibri"/>
                <a:cs typeface="Calibri"/>
              </a:rPr>
              <a:t>Dvě membrány</a:t>
            </a:r>
          </a:p>
          <a:p>
            <a:pPr lvl="1"/>
            <a:r>
              <a:rPr lang="cs-CZ" dirty="0" err="1">
                <a:latin typeface="Calibri"/>
                <a:cs typeface="Calibri"/>
              </a:rPr>
              <a:t>Fikobilizomy</a:t>
            </a:r>
            <a:r>
              <a:rPr lang="cs-CZ" dirty="0">
                <a:latin typeface="Calibri"/>
                <a:cs typeface="Calibri"/>
              </a:rPr>
              <a:t> – r-</a:t>
            </a:r>
            <a:r>
              <a:rPr lang="cs-CZ" dirty="0" err="1">
                <a:latin typeface="Calibri"/>
                <a:cs typeface="Calibri"/>
              </a:rPr>
              <a:t>fykocyanin</a:t>
            </a:r>
            <a:r>
              <a:rPr lang="cs-CZ" dirty="0">
                <a:latin typeface="Calibri"/>
                <a:cs typeface="Calibri"/>
              </a:rPr>
              <a:t>, r-</a:t>
            </a:r>
            <a:r>
              <a:rPr lang="cs-CZ" dirty="0" err="1">
                <a:latin typeface="Calibri"/>
                <a:cs typeface="Calibri"/>
              </a:rPr>
              <a:t>fykoerytrin</a:t>
            </a:r>
            <a:r>
              <a:rPr lang="cs-CZ" dirty="0">
                <a:latin typeface="Calibri"/>
                <a:cs typeface="Calibri"/>
              </a:rPr>
              <a:t>, r-</a:t>
            </a:r>
            <a:r>
              <a:rPr lang="cs-CZ" dirty="0" err="1">
                <a:latin typeface="Calibri"/>
                <a:cs typeface="Calibri"/>
              </a:rPr>
              <a:t>allofykocyanin</a:t>
            </a:r>
          </a:p>
          <a:p>
            <a:pPr lvl="1"/>
            <a:r>
              <a:rPr lang="cs-CZ" dirty="0">
                <a:latin typeface="Calibri"/>
                <a:cs typeface="Calibri"/>
              </a:rPr>
              <a:t>Chlorofyly a + d</a:t>
            </a:r>
          </a:p>
          <a:p>
            <a:pPr lvl="1"/>
            <a:r>
              <a:rPr lang="cs-CZ" dirty="0" err="1">
                <a:latin typeface="Calibri"/>
                <a:cs typeface="Calibri"/>
              </a:rPr>
              <a:t>Zeaxantin</a:t>
            </a:r>
            <a:r>
              <a:rPr lang="cs-CZ" dirty="0">
                <a:latin typeface="Calibri"/>
                <a:cs typeface="Calibri"/>
              </a:rPr>
              <a:t>, lutein</a:t>
            </a:r>
          </a:p>
          <a:p>
            <a:r>
              <a:rPr lang="cs-CZ" dirty="0" err="1">
                <a:latin typeface="Calibri"/>
                <a:cs typeface="Calibri"/>
              </a:rPr>
              <a:t>Florideový</a:t>
            </a:r>
            <a:r>
              <a:rPr lang="cs-CZ" dirty="0">
                <a:latin typeface="Calibri"/>
                <a:cs typeface="Calibri"/>
              </a:rPr>
              <a:t> škrob</a:t>
            </a:r>
          </a:p>
          <a:p>
            <a:endParaRPr lang="cs-CZ" dirty="0">
              <a:latin typeface="Calibri"/>
              <a:cs typeface="Calibri"/>
            </a:endParaRPr>
          </a:p>
          <a:p>
            <a:endParaRPr lang="cs-CZ" dirty="0">
              <a:latin typeface="Calibri"/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D83937D-120E-4164-9D4C-C6B0C0AC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448" y="1297651"/>
            <a:ext cx="6051395" cy="42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0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D53B0-0922-44B8-ADB1-6E0BA476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65B775-B1FE-4B9B-8B85-1CFCCB47B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93126"/>
            <a:ext cx="5478070" cy="36360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Calibri"/>
                <a:cs typeface="Calibri"/>
              </a:rPr>
              <a:t>Střídání gametofytu a sporofytu</a:t>
            </a:r>
            <a:endParaRPr lang="cs-CZ" dirty="0">
              <a:latin typeface="Calibri"/>
              <a:cs typeface="Calibri"/>
            </a:endParaRPr>
          </a:p>
          <a:p>
            <a:r>
              <a:rPr lang="cs-CZ">
                <a:latin typeface="Calibri"/>
                <a:cs typeface="Calibri"/>
              </a:rPr>
              <a:t>Dvoufázový nebo třífázový životní cyklus</a:t>
            </a:r>
            <a:endParaRPr lang="cs-CZ" dirty="0">
              <a:latin typeface="Calibri"/>
              <a:cs typeface="Calibri"/>
            </a:endParaRPr>
          </a:p>
          <a:p>
            <a:r>
              <a:rPr lang="cs-CZ">
                <a:latin typeface="Calibri"/>
                <a:cs typeface="Calibri"/>
              </a:rPr>
              <a:t>Nepohlavní rozmnožování: </a:t>
            </a:r>
            <a:endParaRPr lang="cs-CZ"/>
          </a:p>
          <a:p>
            <a:pPr lvl="1"/>
            <a:r>
              <a:rPr lang="cs-CZ">
                <a:latin typeface="Calibri"/>
                <a:cs typeface="Calibri"/>
              </a:rPr>
              <a:t>Monosporami</a:t>
            </a:r>
            <a:endParaRPr lang="cs-CZ" dirty="0">
              <a:latin typeface="Calibri"/>
              <a:cs typeface="Calibri"/>
            </a:endParaRPr>
          </a:p>
          <a:p>
            <a:r>
              <a:rPr lang="cs-CZ">
                <a:latin typeface="Calibri"/>
                <a:cs typeface="Calibri"/>
              </a:rPr>
              <a:t>Pohlavní rozmnožování:</a:t>
            </a:r>
            <a:endParaRPr lang="cs-CZ" dirty="0">
              <a:latin typeface="Calibri"/>
              <a:cs typeface="Calibri"/>
            </a:endParaRPr>
          </a:p>
          <a:p>
            <a:pPr lvl="1"/>
            <a:r>
              <a:rPr lang="cs-CZ">
                <a:latin typeface="Calibri"/>
                <a:cs typeface="Calibri"/>
              </a:rPr>
              <a:t>Oogamie - nepohyblivá samčí spermacie + samičí karpogonium</a:t>
            </a:r>
            <a:endParaRPr lang="cs-CZ" dirty="0">
              <a:latin typeface="Calibri"/>
              <a:cs typeface="Calibri"/>
            </a:endParaRPr>
          </a:p>
          <a:p>
            <a:pPr lvl="1"/>
            <a:r>
              <a:rPr lang="cs-CZ">
                <a:latin typeface="Calibri"/>
                <a:cs typeface="Calibri"/>
              </a:rPr>
              <a:t>Trichogyn - výběžek karpogonia</a:t>
            </a:r>
            <a:endParaRPr lang="cs-CZ" dirty="0">
              <a:latin typeface="Calibri"/>
              <a:cs typeface="Calibri"/>
            </a:endParaRPr>
          </a:p>
          <a:p>
            <a:pPr lvl="1"/>
            <a:endParaRPr lang="cs-CZ" dirty="0">
              <a:latin typeface="Calibri"/>
              <a:cs typeface="Calibri"/>
            </a:endParaRPr>
          </a:p>
          <a:p>
            <a:endParaRPr lang="cs-CZ" dirty="0">
              <a:latin typeface="Calibri"/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00E7A43-F07E-4CBF-9E21-AC2E51D09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620" y="911389"/>
            <a:ext cx="3375102" cy="502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0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93C370-9843-4444-AFD3-C4B20FBF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12" y="3110682"/>
            <a:ext cx="3076032" cy="8204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Typy stélek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1556BAC4-6686-4B0F-803D-AB9CB6E14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8489" y="36243"/>
            <a:ext cx="4245592" cy="67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9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90B44-E69E-419F-B092-F45527994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ekologie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AAFF4D-7161-410E-94BB-ED0D85093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Calibri"/>
                <a:ea typeface="+mn-lt"/>
                <a:cs typeface="+mn-lt"/>
              </a:rPr>
              <a:t>Dominantní mořská makrofyta - nejhlouběji rostoucí makrofyta</a:t>
            </a:r>
            <a:endParaRPr lang="cs-CZ" dirty="0">
              <a:latin typeface="Calibri"/>
              <a:ea typeface="+mn-lt"/>
              <a:cs typeface="+mn-lt"/>
            </a:endParaRPr>
          </a:p>
          <a:p>
            <a:pPr lvl="1"/>
            <a:r>
              <a:rPr lang="cs-CZ">
                <a:latin typeface="Calibri"/>
                <a:ea typeface="+mn-lt"/>
                <a:cs typeface="+mn-lt"/>
              </a:rPr>
              <a:t>Tropická moře, mangrove</a:t>
            </a:r>
            <a:endParaRPr lang="cs-CZ">
              <a:latin typeface="Calibri"/>
              <a:ea typeface="+mn-lt"/>
              <a:cs typeface="Calibri"/>
            </a:endParaRPr>
          </a:p>
          <a:p>
            <a:r>
              <a:rPr lang="cs-CZ">
                <a:latin typeface="Calibri"/>
                <a:cs typeface="Calibri"/>
              </a:rPr>
              <a:t>Sladkovodních méně</a:t>
            </a:r>
            <a:endParaRPr lang="cs-CZ" dirty="0">
              <a:latin typeface="Calibri"/>
              <a:cs typeface="Calibri"/>
            </a:endParaRPr>
          </a:p>
          <a:p>
            <a:pPr lvl="1"/>
            <a:r>
              <a:rPr lang="cs-CZ">
                <a:latin typeface="Calibri"/>
                <a:cs typeface="Calibri"/>
              </a:rPr>
              <a:t>Čisté vody</a:t>
            </a:r>
            <a:endParaRPr lang="cs-CZ" dirty="0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U nás ohrožená skupina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Některé druhy endolitické, aerofytické, epifytické nebo parazitické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Často kalcifikované</a:t>
            </a:r>
            <a:endParaRPr lang="cs-CZ">
              <a:latin typeface="Calibri"/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9300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BC8B67-96EB-451D-903B-DED7CC3D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864072"/>
          </a:xfrm>
        </p:spPr>
        <p:txBody>
          <a:bodyPr>
            <a:normAutofit/>
          </a:bodyPr>
          <a:lstStyle/>
          <a:p>
            <a:r>
              <a:rPr lang="cs-CZ"/>
              <a:t>Využití ruduch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F1A8C6-8F60-4EF2-B4D7-A5A5E94F6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stůl, hrníček, interiér, talíř&#10;&#10;Popis se vygeneroval automaticky.">
            <a:extLst>
              <a:ext uri="{FF2B5EF4-FFF2-40B4-BE49-F238E27FC236}">
                <a16:creationId xmlns:a16="http://schemas.microsoft.com/office/drawing/2014/main" id="{7A04C0C3-4287-4726-8E6A-7820EBB5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2746477"/>
            <a:ext cx="3398089" cy="216628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004BA-F1E4-48B6-9D72-334269AA4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971" y="1906418"/>
            <a:ext cx="6693941" cy="3923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/>
                <a:cs typeface="Calibri"/>
              </a:rPr>
              <a:t>Potraviny </a:t>
            </a:r>
            <a:endParaRPr lang="cs-CZ" dirty="0"/>
          </a:p>
          <a:p>
            <a:pPr lvl="1"/>
            <a:r>
              <a:rPr lang="cs-CZ" i="1" dirty="0" err="1">
                <a:latin typeface="Calibri"/>
                <a:cs typeface="Calibri"/>
              </a:rPr>
              <a:t>Porphyra</a:t>
            </a:r>
            <a:r>
              <a:rPr lang="cs-CZ" i="1" dirty="0">
                <a:latin typeface="Calibri"/>
                <a:cs typeface="Calibri"/>
              </a:rPr>
              <a:t>, </a:t>
            </a:r>
            <a:r>
              <a:rPr lang="cs-CZ" i="1" dirty="0" err="1">
                <a:latin typeface="Calibri"/>
                <a:cs typeface="Calibri"/>
              </a:rPr>
              <a:t>Chondrus</a:t>
            </a:r>
            <a:r>
              <a:rPr lang="cs-CZ" dirty="0">
                <a:latin typeface="Calibri"/>
                <a:cs typeface="Calibri"/>
              </a:rPr>
              <a:t>, …</a:t>
            </a:r>
          </a:p>
          <a:p>
            <a:r>
              <a:rPr lang="cs-CZ" dirty="0">
                <a:latin typeface="Calibri"/>
                <a:cs typeface="Calibri"/>
              </a:rPr>
              <a:t>Agar</a:t>
            </a:r>
          </a:p>
          <a:p>
            <a:pPr lvl="1"/>
            <a:r>
              <a:rPr lang="cs-CZ" dirty="0" err="1">
                <a:latin typeface="Calibri"/>
                <a:cs typeface="Calibri"/>
              </a:rPr>
              <a:t>Agarofyty</a:t>
            </a:r>
            <a:r>
              <a:rPr lang="cs-CZ" dirty="0">
                <a:latin typeface="Calibri"/>
                <a:cs typeface="Calibri"/>
              </a:rPr>
              <a:t> – </a:t>
            </a:r>
            <a:r>
              <a:rPr lang="cs-CZ" i="1" dirty="0" err="1">
                <a:latin typeface="Calibri"/>
                <a:cs typeface="Calibri"/>
              </a:rPr>
              <a:t>Gelidiella</a:t>
            </a:r>
            <a:r>
              <a:rPr lang="cs-CZ" i="1" dirty="0">
                <a:latin typeface="Calibri"/>
                <a:cs typeface="Calibri"/>
              </a:rPr>
              <a:t>, </a:t>
            </a:r>
            <a:r>
              <a:rPr lang="cs-CZ" i="1" dirty="0" err="1">
                <a:latin typeface="Calibri"/>
                <a:cs typeface="Calibri"/>
              </a:rPr>
              <a:t>Gelidium</a:t>
            </a:r>
            <a:r>
              <a:rPr lang="cs-CZ" i="1" dirty="0">
                <a:latin typeface="Calibri"/>
                <a:cs typeface="Calibri"/>
              </a:rPr>
              <a:t>, </a:t>
            </a:r>
            <a:r>
              <a:rPr lang="cs-CZ" i="1" dirty="0" err="1">
                <a:latin typeface="Calibri"/>
                <a:cs typeface="Calibri"/>
              </a:rPr>
              <a:t>Gracilaria</a:t>
            </a:r>
            <a:r>
              <a:rPr lang="cs-CZ" i="1" dirty="0">
                <a:latin typeface="Calibri"/>
                <a:cs typeface="Calibri"/>
              </a:rPr>
              <a:t>,</a:t>
            </a:r>
            <a:r>
              <a:rPr lang="cs-CZ" dirty="0">
                <a:latin typeface="Calibri"/>
                <a:cs typeface="Calibri"/>
              </a:rPr>
              <a:t>…</a:t>
            </a:r>
          </a:p>
          <a:p>
            <a:r>
              <a:rPr lang="cs-CZ" dirty="0">
                <a:latin typeface="Calibri"/>
                <a:cs typeface="Calibri"/>
              </a:rPr>
              <a:t>Karagen</a:t>
            </a:r>
          </a:p>
          <a:p>
            <a:pPr lvl="1"/>
            <a:r>
              <a:rPr lang="cs-CZ" dirty="0" err="1">
                <a:latin typeface="Calibri"/>
                <a:cs typeface="Calibri"/>
              </a:rPr>
              <a:t>Karagenofyty</a:t>
            </a:r>
            <a:r>
              <a:rPr lang="cs-CZ" dirty="0">
                <a:latin typeface="Calibri"/>
                <a:cs typeface="Calibri"/>
              </a:rPr>
              <a:t> – </a:t>
            </a:r>
            <a:r>
              <a:rPr lang="cs-CZ" i="1" dirty="0" err="1">
                <a:latin typeface="Calibri"/>
                <a:cs typeface="Calibri"/>
              </a:rPr>
              <a:t>Chondrus</a:t>
            </a:r>
            <a:r>
              <a:rPr lang="cs-CZ" i="1" dirty="0">
                <a:latin typeface="Calibri"/>
                <a:cs typeface="Calibri"/>
              </a:rPr>
              <a:t>, </a:t>
            </a:r>
            <a:r>
              <a:rPr lang="cs-CZ" i="1" dirty="0" err="1">
                <a:latin typeface="Calibri"/>
                <a:cs typeface="Calibri"/>
              </a:rPr>
              <a:t>Euchema</a:t>
            </a:r>
            <a:r>
              <a:rPr lang="cs-CZ" i="1" dirty="0">
                <a:latin typeface="Calibri"/>
                <a:cs typeface="Calibri"/>
              </a:rPr>
              <a:t>, </a:t>
            </a:r>
            <a:r>
              <a:rPr lang="cs-CZ" i="1" dirty="0" err="1">
                <a:latin typeface="Calibri"/>
                <a:cs typeface="Calibri"/>
              </a:rPr>
              <a:t>Gigartina</a:t>
            </a:r>
            <a:r>
              <a:rPr lang="cs-CZ" i="1" dirty="0">
                <a:latin typeface="Calibri"/>
                <a:cs typeface="Calibri"/>
              </a:rPr>
              <a:t>,</a:t>
            </a:r>
            <a:r>
              <a:rPr lang="cs-CZ" dirty="0">
                <a:latin typeface="Calibri"/>
                <a:cs typeface="Calibri"/>
              </a:rPr>
              <a:t> …</a:t>
            </a:r>
          </a:p>
          <a:p>
            <a:r>
              <a:rPr lang="cs-CZ" dirty="0" err="1">
                <a:latin typeface="Calibri"/>
                <a:cs typeface="Calibri"/>
              </a:rPr>
              <a:t>Antiparazitika</a:t>
            </a:r>
            <a:r>
              <a:rPr lang="cs-CZ" dirty="0">
                <a:latin typeface="Calibri"/>
                <a:cs typeface="Calibri"/>
              </a:rPr>
              <a:t>, Léčba epilepsie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9760AA-CA3F-4C65-B688-B44307731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09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40BE8D-0882-4ED0-B954-415800E2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Systém - třída Rhodophyceae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1EA3B5-743B-41E8-A95B-E5F6FA347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u="sng" dirty="0">
                <a:latin typeface="Calibri"/>
                <a:ea typeface="+mn-lt"/>
                <a:cs typeface="Calibri"/>
              </a:rPr>
              <a:t>Podtřída: </a:t>
            </a:r>
            <a:r>
              <a:rPr lang="cs-CZ" u="sng" dirty="0" err="1">
                <a:latin typeface="Calibri"/>
                <a:ea typeface="+mn-lt"/>
                <a:cs typeface="Calibri"/>
              </a:rPr>
              <a:t>Bangiophycideae</a:t>
            </a:r>
            <a:r>
              <a:rPr lang="cs-CZ" u="sng" dirty="0">
                <a:latin typeface="Calibri"/>
                <a:ea typeface="+mn-lt"/>
                <a:cs typeface="Calibri"/>
              </a:rPr>
              <a:t> (starší polyfyletická)</a:t>
            </a:r>
          </a:p>
          <a:p>
            <a:pPr lvl="1"/>
            <a:r>
              <a:rPr lang="cs-CZ" dirty="0">
                <a:latin typeface="Calibri"/>
                <a:ea typeface="+mn-lt"/>
                <a:cs typeface="Calibri"/>
              </a:rPr>
              <a:t>Jednodušší, převážně jednobuněčné nebo vláknité typy, jediná ploše listovitá stélka u rodu </a:t>
            </a:r>
            <a:r>
              <a:rPr lang="cs-CZ" i="1" dirty="0" err="1">
                <a:latin typeface="Calibri"/>
                <a:ea typeface="+mn-lt"/>
                <a:cs typeface="Calibri"/>
              </a:rPr>
              <a:t>Porphyra</a:t>
            </a:r>
            <a:endParaRPr lang="cs-CZ" dirty="0" err="1">
              <a:latin typeface="Calibri"/>
              <a:cs typeface="Calibri"/>
            </a:endParaRPr>
          </a:p>
          <a:p>
            <a:pPr lvl="1"/>
            <a:r>
              <a:rPr lang="cs-CZ" dirty="0">
                <a:latin typeface="Calibri"/>
                <a:ea typeface="+mn-lt"/>
                <a:cs typeface="Calibri"/>
              </a:rPr>
              <a:t>Většinou jeden chloroplast</a:t>
            </a:r>
            <a:endParaRPr lang="cs-CZ" i="1" dirty="0">
              <a:latin typeface="Calibri"/>
              <a:ea typeface="+mn-lt"/>
              <a:cs typeface="Calibri"/>
            </a:endParaRPr>
          </a:p>
          <a:p>
            <a:pPr lvl="1"/>
            <a:r>
              <a:rPr lang="cs-CZ" dirty="0" err="1">
                <a:latin typeface="Calibri"/>
                <a:ea typeface="+mn-lt"/>
                <a:cs typeface="Calibri"/>
              </a:rPr>
              <a:t>Karpogony</a:t>
            </a:r>
            <a:r>
              <a:rPr lang="cs-CZ" dirty="0">
                <a:latin typeface="Calibri"/>
                <a:ea typeface="+mn-lt"/>
                <a:cs typeface="Calibri"/>
              </a:rPr>
              <a:t> se moc neliší od vegetativních buněk</a:t>
            </a:r>
          </a:p>
          <a:p>
            <a:r>
              <a:rPr lang="cs-CZ" u="sng" dirty="0">
                <a:latin typeface="Calibri"/>
                <a:ea typeface="+mn-lt"/>
                <a:cs typeface="Calibri"/>
              </a:rPr>
              <a:t>Podtřída: </a:t>
            </a:r>
            <a:r>
              <a:rPr lang="cs-CZ" u="sng" dirty="0" err="1">
                <a:latin typeface="Calibri"/>
                <a:ea typeface="+mn-lt"/>
                <a:cs typeface="Calibri"/>
              </a:rPr>
              <a:t>Florideophycideae</a:t>
            </a:r>
            <a:r>
              <a:rPr lang="cs-CZ" u="sng" dirty="0">
                <a:latin typeface="Calibri"/>
                <a:ea typeface="+mn-lt"/>
                <a:cs typeface="Calibri"/>
              </a:rPr>
              <a:t> (mladší monofyletická)</a:t>
            </a:r>
          </a:p>
          <a:p>
            <a:pPr lvl="1"/>
            <a:r>
              <a:rPr lang="cs-CZ" dirty="0">
                <a:latin typeface="Calibri"/>
                <a:ea typeface="+mn-lt"/>
                <a:cs typeface="Calibri"/>
              </a:rPr>
              <a:t>Mnohobuněčné a makroskopické stélky</a:t>
            </a:r>
          </a:p>
          <a:p>
            <a:pPr lvl="1"/>
            <a:r>
              <a:rPr lang="cs-CZ" dirty="0">
                <a:latin typeface="Calibri"/>
                <a:ea typeface="+mn-lt"/>
                <a:cs typeface="Calibri"/>
              </a:rPr>
              <a:t>Osní vlákna pokrývá korová vrstva</a:t>
            </a:r>
          </a:p>
          <a:p>
            <a:pPr lvl="1"/>
            <a:r>
              <a:rPr lang="cs-CZ" dirty="0" err="1">
                <a:latin typeface="Calibri"/>
                <a:ea typeface="+mn-lt"/>
                <a:cs typeface="Calibri"/>
              </a:rPr>
              <a:t>Karpogony</a:t>
            </a:r>
            <a:r>
              <a:rPr lang="cs-CZ" dirty="0">
                <a:latin typeface="Calibri"/>
                <a:ea typeface="+mn-lt"/>
                <a:cs typeface="Calibri"/>
              </a:rPr>
              <a:t> s trichogynem</a:t>
            </a:r>
            <a:endParaRPr lang="cs-CZ" dirty="0">
              <a:latin typeface="Calibri"/>
              <a:cs typeface="Calibri"/>
            </a:endParaRPr>
          </a:p>
          <a:p>
            <a:endParaRPr lang="cs-CZ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808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několik&#10;&#10;Popis se vygeneroval automaticky.">
            <a:extLst>
              <a:ext uri="{FF2B5EF4-FFF2-40B4-BE49-F238E27FC236}">
                <a16:creationId xmlns:a16="http://schemas.microsoft.com/office/drawing/2014/main" id="{858D7C41-8AAF-4260-B842-F4F6B65C8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" b="86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50BFC1-CF24-45A0-A60F-AFDCF435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Bangiophycidae: Porphyridium</a:t>
            </a:r>
          </a:p>
        </p:txBody>
      </p:sp>
    </p:spTree>
    <p:extLst>
      <p:ext uri="{BB962C8B-B14F-4D97-AF65-F5344CB8AC3E}">
        <p14:creationId xmlns:p14="http://schemas.microsoft.com/office/powerpoint/2010/main" val="4018542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F52B33-3A26-423D-B0DC-045EF8C6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Bangiophycidae: Porphyra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země, bezobratlí, polypovci&#10;&#10;Popis se vygeneroval automaticky.">
            <a:extLst>
              <a:ext uri="{FF2B5EF4-FFF2-40B4-BE49-F238E27FC236}">
                <a16:creationId xmlns:a16="http://schemas.microsoft.com/office/drawing/2014/main" id="{4DF70FFA-DA1F-45A9-8AE0-1C9429A21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1" r="-3" b="-3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3E3E15A4-9506-401A-9E95-40A4F81B26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81" r="-1" b="14398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F7AC17-B4AA-4C36-9FBC-4787C6CC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Florideophycidae: Batrachospermum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5" descr="Obsah obrázku interiér&#10;&#10;Popis se vygeneroval automaticky.">
            <a:extLst>
              <a:ext uri="{FF2B5EF4-FFF2-40B4-BE49-F238E27FC236}">
                <a16:creationId xmlns:a16="http://schemas.microsoft.com/office/drawing/2014/main" id="{6901C818-A243-465A-8CE1-0D04215BC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31" b="2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5" name="Obrázek 13" descr="Obsah obrázku rostlina, květina&#10;&#10;Popis se vygeneroval automaticky.">
            <a:extLst>
              <a:ext uri="{FF2B5EF4-FFF2-40B4-BE49-F238E27FC236}">
                <a16:creationId xmlns:a16="http://schemas.microsoft.com/office/drawing/2014/main" id="{55F2AF1C-0000-4A97-B8E5-81D73295A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" b="1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5176A7A0-FAD0-4BFC-A0FC-6B091D842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D64F8DEA-B5F1-412A-A7BF-458B405A1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903"/>
          <a:stretch/>
        </p:blipFill>
        <p:spPr>
          <a:xfrm>
            <a:off x="800100" y="1076270"/>
            <a:ext cx="10591800" cy="5057829"/>
          </a:xfrm>
          <a:prstGeom prst="rect">
            <a:avLst/>
          </a:prstGeom>
        </p:spPr>
      </p:pic>
      <p:pic>
        <p:nvPicPr>
          <p:cNvPr id="5" name="Obrázek 11">
            <a:extLst>
              <a:ext uri="{FF2B5EF4-FFF2-40B4-BE49-F238E27FC236}">
                <a16:creationId xmlns:a16="http://schemas.microsoft.com/office/drawing/2014/main" id="{84A367DE-5AB6-4F0D-9269-ED716A04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34" y="292414"/>
            <a:ext cx="2743200" cy="349700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D31868AC-9B9A-4921-B450-81E403A90A51}"/>
              </a:ext>
            </a:extLst>
          </p:cNvPr>
          <p:cNvSpPr/>
          <p:nvPr/>
        </p:nvSpPr>
        <p:spPr>
          <a:xfrm>
            <a:off x="3453441" y="930215"/>
            <a:ext cx="2544791" cy="25591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8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3FCFE5-3EE0-410F-9D6A-B3970D32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Florideophycidae: Lemanea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exteriér, rostlina&#10;&#10;Popis se vygeneroval automaticky.">
            <a:extLst>
              <a:ext uri="{FF2B5EF4-FFF2-40B4-BE49-F238E27FC236}">
                <a16:creationId xmlns:a16="http://schemas.microsoft.com/office/drawing/2014/main" id="{75C8FDAB-635C-4A09-9A33-5149F7E31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" r="1091" b="-3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4" name="Obrázek 4" descr="Obsah obrázku exteriér, objekt v exteriéru, rostlina, orlí hnízdo&#10;&#10;Popis se vygeneroval automaticky.">
            <a:extLst>
              <a:ext uri="{FF2B5EF4-FFF2-40B4-BE49-F238E27FC236}">
                <a16:creationId xmlns:a16="http://schemas.microsoft.com/office/drawing/2014/main" id="{D561EA8D-FB33-457F-9BA1-DB77C7F70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" r="3495" b="-3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26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335D7A-7986-4BE2-A46C-7857D8C3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Florideophycidae: Audouniella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B5EF3381-57AD-4A51-9D2D-2ADE30610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8" r="1" b="2007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C191766B-1CE9-421A-8587-25B1F50E5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72" t="7857" r="708" b="22619"/>
          <a:stretch/>
        </p:blipFill>
        <p:spPr>
          <a:xfrm>
            <a:off x="6107958" y="2657893"/>
            <a:ext cx="6069816" cy="41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62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3DBDA7-2584-4B04-99A7-E952B8B5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960594"/>
            <a:ext cx="5828114" cy="49368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Odd. Chlorophyta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199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21A4AD-3DE4-491E-A06D-7A7395CB0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8" t="252" r="51289" b="32821"/>
          <a:stretch/>
        </p:blipFill>
        <p:spPr>
          <a:xfrm>
            <a:off x="354401" y="1543138"/>
            <a:ext cx="2687565" cy="3757163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D10E736E-72D5-4D4F-AE37-DBFDD33E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476" y="954343"/>
            <a:ext cx="7703387" cy="4805541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69344560-F159-40BA-8D3A-B5C84422FD78}"/>
              </a:ext>
            </a:extLst>
          </p:cNvPr>
          <p:cNvSpPr/>
          <p:nvPr/>
        </p:nvSpPr>
        <p:spPr>
          <a:xfrm>
            <a:off x="3119513" y="3186684"/>
            <a:ext cx="977660" cy="48883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36C8BB0D-3CE5-4ABF-BF95-AE5E9B6A2FD6}"/>
              </a:ext>
            </a:extLst>
          </p:cNvPr>
          <p:cNvSpPr/>
          <p:nvPr/>
        </p:nvSpPr>
        <p:spPr>
          <a:xfrm>
            <a:off x="9203486" y="1029957"/>
            <a:ext cx="1897810" cy="69011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9672A23-C618-4EED-B26B-3E78B2D53315}"/>
              </a:ext>
            </a:extLst>
          </p:cNvPr>
          <p:cNvSpPr txBox="1"/>
          <p:nvPr/>
        </p:nvSpPr>
        <p:spPr>
          <a:xfrm>
            <a:off x="10687409" y="2808617"/>
            <a:ext cx="16648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rgbClr val="00B050"/>
                </a:solidFill>
                <a:latin typeface="Univers"/>
              </a:rPr>
              <a:t>vyšší rostliny</a:t>
            </a:r>
          </a:p>
        </p:txBody>
      </p:sp>
      <p:sp>
        <p:nvSpPr>
          <p:cNvPr id="17" name="Šipka: nahoru 16">
            <a:extLst>
              <a:ext uri="{FF2B5EF4-FFF2-40B4-BE49-F238E27FC236}">
                <a16:creationId xmlns:a16="http://schemas.microsoft.com/office/drawing/2014/main" id="{F310F6F8-645F-4F10-B462-A3E09DD13B72}"/>
              </a:ext>
            </a:extLst>
          </p:cNvPr>
          <p:cNvSpPr/>
          <p:nvPr/>
        </p:nvSpPr>
        <p:spPr>
          <a:xfrm>
            <a:off x="11388967" y="2695381"/>
            <a:ext cx="488830" cy="215660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5176A7A0-FAD0-4BFC-A0FC-6B091D842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2069A1EE-4BEE-45FA-B964-5F96C7A9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" r="136" b="-26"/>
          <a:stretch/>
        </p:blipFill>
        <p:spPr>
          <a:xfrm>
            <a:off x="1490213" y="788723"/>
            <a:ext cx="9226179" cy="5942254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42B33F8F-8695-4B2E-A194-4E36C4B155F1}"/>
              </a:ext>
            </a:extLst>
          </p:cNvPr>
          <p:cNvSpPr/>
          <p:nvPr/>
        </p:nvSpPr>
        <p:spPr>
          <a:xfrm>
            <a:off x="8729033" y="2542918"/>
            <a:ext cx="2197167" cy="234402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C147DC56-4E04-4D43-AD2C-9835CDB21768}"/>
              </a:ext>
            </a:extLst>
          </p:cNvPr>
          <p:cNvSpPr/>
          <p:nvPr/>
        </p:nvSpPr>
        <p:spPr>
          <a:xfrm>
            <a:off x="5833433" y="2246282"/>
            <a:ext cx="1897810" cy="133709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C96151E0-8A32-4FFF-B99F-94457EC130A8}"/>
              </a:ext>
            </a:extLst>
          </p:cNvPr>
          <p:cNvSpPr/>
          <p:nvPr/>
        </p:nvSpPr>
        <p:spPr>
          <a:xfrm>
            <a:off x="8867826" y="4287354"/>
            <a:ext cx="2197167" cy="234402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73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B26F-7FFA-4298-BB8B-73F9AA3F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Přehled systému - Archaeplastida</a:t>
            </a:r>
          </a:p>
        </p:txBody>
      </p:sp>
      <p:sp>
        <p:nvSpPr>
          <p:cNvPr id="4" name="Levá jednoduchá závorka 3">
            <a:extLst>
              <a:ext uri="{FF2B5EF4-FFF2-40B4-BE49-F238E27FC236}">
                <a16:creationId xmlns:a16="http://schemas.microsoft.com/office/drawing/2014/main" id="{27F32440-2D34-41A5-98D0-6BF87E1592E5}"/>
              </a:ext>
            </a:extLst>
          </p:cNvPr>
          <p:cNvSpPr/>
          <p:nvPr/>
        </p:nvSpPr>
        <p:spPr>
          <a:xfrm rot="5400000">
            <a:off x="5829387" y="-521897"/>
            <a:ext cx="474452" cy="514709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Levá jednoduchá závorka 4">
            <a:extLst>
              <a:ext uri="{FF2B5EF4-FFF2-40B4-BE49-F238E27FC236}">
                <a16:creationId xmlns:a16="http://schemas.microsoft.com/office/drawing/2014/main" id="{5CF9A094-7439-4542-B7FA-10E1A30A497E}"/>
              </a:ext>
            </a:extLst>
          </p:cNvPr>
          <p:cNvSpPr/>
          <p:nvPr/>
        </p:nvSpPr>
        <p:spPr>
          <a:xfrm rot="5400000">
            <a:off x="2737357" y="1403770"/>
            <a:ext cx="805131" cy="35799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Levá jednoduchá závorka 5">
            <a:extLst>
              <a:ext uri="{FF2B5EF4-FFF2-40B4-BE49-F238E27FC236}">
                <a16:creationId xmlns:a16="http://schemas.microsoft.com/office/drawing/2014/main" id="{7B988770-7C55-43A9-B582-07B70D5FF064}"/>
              </a:ext>
            </a:extLst>
          </p:cNvPr>
          <p:cNvSpPr/>
          <p:nvPr/>
        </p:nvSpPr>
        <p:spPr>
          <a:xfrm rot="5400000">
            <a:off x="8711149" y="1109033"/>
            <a:ext cx="345055" cy="356558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47ACDC-570B-419C-88CD-18E796B2A064}"/>
              </a:ext>
            </a:extLst>
          </p:cNvPr>
          <p:cNvSpPr txBox="1"/>
          <p:nvPr/>
        </p:nvSpPr>
        <p:spPr>
          <a:xfrm>
            <a:off x="581925" y="3644302"/>
            <a:ext cx="1535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 err="1">
                <a:latin typeface="Calibri"/>
                <a:cs typeface="Calibri"/>
              </a:rPr>
              <a:t>Glaucophyta</a:t>
            </a:r>
            <a:endParaRPr lang="cs-CZ">
              <a:latin typeface="Calibri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98B891-942B-46C6-9EB3-CD4AA0DE43AB}"/>
              </a:ext>
            </a:extLst>
          </p:cNvPr>
          <p:cNvSpPr txBox="1"/>
          <p:nvPr/>
        </p:nvSpPr>
        <p:spPr>
          <a:xfrm>
            <a:off x="4160988" y="3643403"/>
            <a:ext cx="14348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 err="1">
                <a:latin typeface="Calibri"/>
                <a:cs typeface="Calibri"/>
              </a:rPr>
              <a:t>Rhodophyta</a:t>
            </a:r>
            <a:endParaRPr lang="cs-CZ">
              <a:latin typeface="Calibri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C8E26C-0EE2-497E-8179-D2B1DEE8A37E}"/>
              </a:ext>
            </a:extLst>
          </p:cNvPr>
          <p:cNvSpPr txBox="1"/>
          <p:nvPr/>
        </p:nvSpPr>
        <p:spPr>
          <a:xfrm>
            <a:off x="2507591" y="2349440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Větev </a:t>
            </a:r>
            <a:r>
              <a:rPr lang="cs-CZ" dirty="0" err="1">
                <a:latin typeface="Calibri"/>
                <a:cs typeface="Calibri"/>
              </a:rPr>
              <a:t>Biliphytae</a:t>
            </a:r>
            <a:endParaRPr lang="cs-CZ">
              <a:latin typeface="Calibri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D93D25-9FE5-4B1D-9FBB-2AA6E676B288}"/>
              </a:ext>
            </a:extLst>
          </p:cNvPr>
          <p:cNvSpPr txBox="1"/>
          <p:nvPr/>
        </p:nvSpPr>
        <p:spPr>
          <a:xfrm>
            <a:off x="7697817" y="2277553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Větev </a:t>
            </a:r>
            <a:r>
              <a:rPr lang="cs-CZ" dirty="0" err="1">
                <a:latin typeface="Calibri"/>
                <a:cs typeface="Calibri"/>
              </a:rPr>
              <a:t>Viridiplantae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E9DFE0-C55F-4A99-ACE1-2AF65F3ADABE}"/>
              </a:ext>
            </a:extLst>
          </p:cNvPr>
          <p:cNvSpPr txBox="1"/>
          <p:nvPr/>
        </p:nvSpPr>
        <p:spPr>
          <a:xfrm>
            <a:off x="6044420" y="3068307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Vývojová linie </a:t>
            </a:r>
            <a:r>
              <a:rPr lang="cs-CZ" dirty="0" err="1">
                <a:latin typeface="Calibri"/>
                <a:cs typeface="Calibri"/>
              </a:rPr>
              <a:t>Chlorophytae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A9EF84-5033-4E03-B521-65F950404EFA}"/>
              </a:ext>
            </a:extLst>
          </p:cNvPr>
          <p:cNvSpPr txBox="1"/>
          <p:nvPr/>
        </p:nvSpPr>
        <p:spPr>
          <a:xfrm>
            <a:off x="9696269" y="3068307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Vývojová větev </a:t>
            </a:r>
            <a:r>
              <a:rPr lang="cs-CZ" dirty="0" err="1">
                <a:latin typeface="Calibri"/>
                <a:cs typeface="Calibri"/>
              </a:rPr>
              <a:t>Streptophytae</a:t>
            </a:r>
            <a:endParaRPr lang="cs-CZ" dirty="0" err="1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D34672C-E3B1-43A8-991B-9A05677C0F97}"/>
              </a:ext>
            </a:extLst>
          </p:cNvPr>
          <p:cNvCxnSpPr/>
          <p:nvPr/>
        </p:nvCxnSpPr>
        <p:spPr>
          <a:xfrm flipV="1">
            <a:off x="7177178" y="3748175"/>
            <a:ext cx="28754" cy="54634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25C0B4-2F27-4515-9874-2CB605685D9A}"/>
              </a:ext>
            </a:extLst>
          </p:cNvPr>
          <p:cNvSpPr txBox="1"/>
          <p:nvPr/>
        </p:nvSpPr>
        <p:spPr>
          <a:xfrm>
            <a:off x="6188194" y="4146609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r>
              <a:rPr lang="cs-CZ" dirty="0" err="1">
                <a:latin typeface="Calibri"/>
                <a:cs typeface="Calibri"/>
              </a:rPr>
              <a:t>Chlorophyta</a:t>
            </a:r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CA064D6D-ECB0-4709-8E39-38F426A03368}"/>
              </a:ext>
            </a:extLst>
          </p:cNvPr>
          <p:cNvSpPr/>
          <p:nvPr/>
        </p:nvSpPr>
        <p:spPr>
          <a:xfrm rot="5400000">
            <a:off x="7783810" y="2050751"/>
            <a:ext cx="560715" cy="606724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A2054FD8-160A-4607-9C62-E5D394F96BEF}"/>
              </a:ext>
            </a:extLst>
          </p:cNvPr>
          <p:cNvSpPr/>
          <p:nvPr/>
        </p:nvSpPr>
        <p:spPr>
          <a:xfrm rot="5400000">
            <a:off x="7848506" y="3323145"/>
            <a:ext cx="575092" cy="353682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2224D98-D494-4B98-A1D2-B582C00E9859}"/>
              </a:ext>
            </a:extLst>
          </p:cNvPr>
          <p:cNvCxnSpPr>
            <a:cxnSpLocks/>
          </p:cNvCxnSpPr>
          <p:nvPr/>
        </p:nvCxnSpPr>
        <p:spPr>
          <a:xfrm flipH="1" flipV="1">
            <a:off x="8180978" y="4841180"/>
            <a:ext cx="5882" cy="57215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AA58E6-7113-4AEE-9A25-332BAFF91B77}"/>
              </a:ext>
            </a:extLst>
          </p:cNvPr>
          <p:cNvSpPr txBox="1"/>
          <p:nvPr/>
        </p:nvSpPr>
        <p:spPr>
          <a:xfrm>
            <a:off x="3930948" y="5426194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endParaRPr lang="cs-CZ"/>
          </a:p>
          <a:p>
            <a:pPr algn="ctr"/>
            <a:r>
              <a:rPr lang="cs-CZ" dirty="0" err="1">
                <a:latin typeface="Calibri"/>
                <a:cs typeface="Calibri"/>
              </a:rPr>
              <a:t>Charophyta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AD40C46-0A42-4E0B-90B8-5238C1A95968}"/>
              </a:ext>
            </a:extLst>
          </p:cNvPr>
          <p:cNvSpPr txBox="1"/>
          <p:nvPr/>
        </p:nvSpPr>
        <p:spPr>
          <a:xfrm>
            <a:off x="5440570" y="5383061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r>
              <a:rPr lang="cs-CZ" dirty="0" err="1">
                <a:latin typeface="Calibri"/>
                <a:cs typeface="Calibri"/>
              </a:rPr>
              <a:t>Anthocerophyta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53F834-DF93-46C6-AFB7-B95D2E563C1C}"/>
              </a:ext>
            </a:extLst>
          </p:cNvPr>
          <p:cNvSpPr txBox="1"/>
          <p:nvPr/>
        </p:nvSpPr>
        <p:spPr>
          <a:xfrm>
            <a:off x="7194609" y="5383062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r>
              <a:rPr lang="cs-CZ" dirty="0" err="1">
                <a:latin typeface="Calibri"/>
                <a:cs typeface="Calibri"/>
              </a:rPr>
              <a:t>Marchantiophyta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E34AB1-743C-4115-966F-F094FB6C60B0}"/>
              </a:ext>
            </a:extLst>
          </p:cNvPr>
          <p:cNvSpPr txBox="1"/>
          <p:nvPr/>
        </p:nvSpPr>
        <p:spPr>
          <a:xfrm>
            <a:off x="8876759" y="5354306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endParaRPr lang="cs-CZ"/>
          </a:p>
          <a:p>
            <a:pPr algn="ctr"/>
            <a:r>
              <a:rPr lang="cs-CZ" dirty="0" err="1">
                <a:latin typeface="Calibri"/>
                <a:cs typeface="Calibri"/>
              </a:rPr>
              <a:t>Bryophyta</a:t>
            </a:r>
            <a:endParaRPr lang="cs-CZ" dirty="0" err="1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BC5BBC-922E-4CE9-8010-E916DA22ED48}"/>
              </a:ext>
            </a:extLst>
          </p:cNvPr>
          <p:cNvSpPr txBox="1"/>
          <p:nvPr/>
        </p:nvSpPr>
        <p:spPr>
          <a:xfrm>
            <a:off x="10328873" y="5383061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endParaRPr lang="cs-CZ"/>
          </a:p>
          <a:p>
            <a:pPr algn="ctr"/>
            <a:r>
              <a:rPr lang="cs-CZ" dirty="0" err="1">
                <a:latin typeface="Calibri"/>
                <a:cs typeface="Calibri"/>
              </a:rPr>
              <a:t>Cormophyta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0021E86B-818A-41F8-896A-8096D2D6689B}"/>
              </a:ext>
            </a:extLst>
          </p:cNvPr>
          <p:cNvSpPr/>
          <p:nvPr/>
        </p:nvSpPr>
        <p:spPr>
          <a:xfrm>
            <a:off x="6287962" y="3938034"/>
            <a:ext cx="1897810" cy="8626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62D9212-7042-4FAB-994B-CCCC659C0F34}"/>
              </a:ext>
            </a:extLst>
          </p:cNvPr>
          <p:cNvCxnSpPr>
            <a:cxnSpLocks/>
          </p:cNvCxnSpPr>
          <p:nvPr/>
        </p:nvCxnSpPr>
        <p:spPr>
          <a:xfrm flipV="1">
            <a:off x="10597550" y="3711011"/>
            <a:ext cx="35682" cy="94622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458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5A156-3D0D-4F7B-B0AB-A111852A2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větev </a:t>
            </a:r>
            <a:br>
              <a:rPr lang="cs-CZ" dirty="0"/>
            </a:br>
            <a:r>
              <a:rPr lang="cs-CZ" dirty="0" err="1"/>
              <a:t>viridiplantae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CDF482-8C77-4D78-84C8-DB8A7C57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/>
                <a:ea typeface="+mn-lt"/>
                <a:cs typeface="+mn-lt"/>
              </a:rPr>
              <a:t>1,5 mld. let staré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Suchozemské rostliny - 700 mil. let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Monofyletický původ (sekvence aminokyselin aktinu, enzymu </a:t>
            </a:r>
            <a:r>
              <a:rPr lang="cs-CZ" dirty="0" err="1">
                <a:latin typeface="Calibri"/>
                <a:ea typeface="+mn-lt"/>
                <a:cs typeface="+mn-lt"/>
              </a:rPr>
              <a:t>Rubisco</a:t>
            </a:r>
            <a:r>
              <a:rPr lang="cs-CZ" dirty="0">
                <a:latin typeface="Calibri"/>
                <a:ea typeface="+mn-lt"/>
                <a:cs typeface="+mn-lt"/>
              </a:rPr>
              <a:t> a nukleotidů 18S </a:t>
            </a:r>
            <a:r>
              <a:rPr lang="cs-CZ" dirty="0" err="1">
                <a:latin typeface="Calibri"/>
                <a:ea typeface="+mn-lt"/>
                <a:cs typeface="+mn-lt"/>
              </a:rPr>
              <a:t>rRNA</a:t>
            </a:r>
            <a:r>
              <a:rPr lang="cs-CZ" dirty="0">
                <a:latin typeface="Calibri"/>
                <a:ea typeface="+mn-lt"/>
                <a:cs typeface="+mn-lt"/>
              </a:rPr>
              <a:t>)</a:t>
            </a:r>
            <a:endParaRPr lang="cs-CZ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2 sesterské vývojové linie:</a:t>
            </a:r>
            <a:endParaRPr lang="cs-CZ" dirty="0">
              <a:latin typeface="Calibri"/>
              <a:cs typeface="Calibri"/>
            </a:endParaRPr>
          </a:p>
          <a:p>
            <a:pPr lvl="1"/>
            <a:r>
              <a:rPr lang="cs-CZ" dirty="0" err="1">
                <a:latin typeface="Calibri"/>
                <a:ea typeface="+mn-lt"/>
                <a:cs typeface="+mn-lt"/>
              </a:rPr>
              <a:t>Chlorophytae</a:t>
            </a:r>
            <a:r>
              <a:rPr lang="cs-CZ" dirty="0">
                <a:latin typeface="Calibri"/>
                <a:ea typeface="+mn-lt"/>
                <a:cs typeface="+mn-lt"/>
              </a:rPr>
              <a:t> - odd. </a:t>
            </a:r>
            <a:r>
              <a:rPr lang="cs-CZ" dirty="0" err="1">
                <a:latin typeface="Calibri"/>
                <a:ea typeface="+mn-lt"/>
                <a:cs typeface="+mn-lt"/>
              </a:rPr>
              <a:t>Chlorophyta</a:t>
            </a:r>
            <a:endParaRPr lang="cs-CZ">
              <a:latin typeface="Calibri"/>
              <a:cs typeface="Calibri"/>
            </a:endParaRPr>
          </a:p>
          <a:p>
            <a:pPr lvl="1"/>
            <a:r>
              <a:rPr lang="cs-CZ" dirty="0" err="1">
                <a:latin typeface="Calibri"/>
                <a:ea typeface="+mn-lt"/>
                <a:cs typeface="+mn-lt"/>
              </a:rPr>
              <a:t>Streptophytae</a:t>
            </a:r>
            <a:r>
              <a:rPr lang="cs-CZ" dirty="0">
                <a:latin typeface="Calibri"/>
                <a:ea typeface="+mn-lt"/>
                <a:cs typeface="+mn-lt"/>
              </a:rPr>
              <a:t> - odd. </a:t>
            </a:r>
            <a:r>
              <a:rPr lang="cs-CZ" dirty="0" err="1">
                <a:latin typeface="Calibri"/>
                <a:ea typeface="+mn-lt"/>
                <a:cs typeface="+mn-lt"/>
              </a:rPr>
              <a:t>Charophyta</a:t>
            </a:r>
            <a:r>
              <a:rPr lang="cs-CZ" dirty="0">
                <a:latin typeface="Calibri"/>
                <a:ea typeface="+mn-lt"/>
                <a:cs typeface="+mn-lt"/>
              </a:rPr>
              <a:t>, </a:t>
            </a:r>
            <a:r>
              <a:rPr lang="cs-CZ" dirty="0" err="1">
                <a:latin typeface="Calibri"/>
                <a:ea typeface="+mn-lt"/>
                <a:cs typeface="+mn-lt"/>
              </a:rPr>
              <a:t>Bryophyta</a:t>
            </a:r>
            <a:r>
              <a:rPr lang="cs-CZ" dirty="0">
                <a:latin typeface="Calibri"/>
                <a:ea typeface="+mn-lt"/>
                <a:cs typeface="+mn-lt"/>
              </a:rPr>
              <a:t>, </a:t>
            </a:r>
            <a:r>
              <a:rPr lang="cs-CZ" dirty="0" err="1">
                <a:latin typeface="Calibri"/>
                <a:ea typeface="+mn-lt"/>
                <a:cs typeface="+mn-lt"/>
              </a:rPr>
              <a:t>Cormophyta</a:t>
            </a:r>
            <a:endParaRPr lang="cs-CZ">
              <a:latin typeface="Calibri"/>
              <a:cs typeface="Calibri"/>
            </a:endParaRPr>
          </a:p>
          <a:p>
            <a:endParaRPr lang="cs-CZ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874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2F028-DAAB-4850-8366-ECD41154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Calibri"/>
                <a:cs typeface="Calibri"/>
              </a:rPr>
              <a:t>Chlorophytae</a:t>
            </a:r>
            <a:r>
              <a:rPr lang="cs-CZ" dirty="0">
                <a:latin typeface="Calibri"/>
                <a:cs typeface="Calibri"/>
              </a:rPr>
              <a:t> - odd. </a:t>
            </a:r>
            <a:r>
              <a:rPr lang="cs-CZ" dirty="0" err="1">
                <a:latin typeface="Calibri"/>
                <a:cs typeface="Calibri"/>
              </a:rPr>
              <a:t>Chlorophyta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F08D19-BDF4-4C07-8ADF-63FA17642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/>
                <a:cs typeface="Calibri"/>
              </a:rPr>
              <a:t>Slepá vývojová linie</a:t>
            </a:r>
          </a:p>
          <a:p>
            <a:r>
              <a:rPr lang="cs-CZ" dirty="0">
                <a:latin typeface="Calibri"/>
                <a:cs typeface="Calibri"/>
              </a:rPr>
              <a:t>Téměř  všechny typy stélek</a:t>
            </a:r>
          </a:p>
          <a:p>
            <a:r>
              <a:rPr lang="cs-CZ" dirty="0">
                <a:latin typeface="Calibri"/>
                <a:cs typeface="Calibri"/>
              </a:rPr>
              <a:t>Fotosyntetické pigmenty</a:t>
            </a:r>
            <a:endParaRPr lang="cs-CZ" dirty="0"/>
          </a:p>
          <a:p>
            <a:pPr lvl="1"/>
            <a:r>
              <a:rPr lang="cs-CZ" dirty="0">
                <a:latin typeface="Calibri"/>
                <a:cs typeface="Calibri"/>
              </a:rPr>
              <a:t>Chlorofyl a + b, </a:t>
            </a:r>
            <a:r>
              <a:rPr lang="cs-CZ" dirty="0">
                <a:latin typeface="Calibri"/>
                <a:ea typeface="+mn-lt"/>
                <a:cs typeface="+mn-lt"/>
              </a:rPr>
              <a:t>β-karoten (karotenoidy někdy velmi výrazné)</a:t>
            </a:r>
          </a:p>
          <a:p>
            <a:pPr lvl="1"/>
            <a:r>
              <a:rPr lang="cs-CZ" dirty="0">
                <a:latin typeface="Calibri"/>
                <a:cs typeface="Calibri"/>
              </a:rPr>
              <a:t>Xantofyly: lutein, </a:t>
            </a:r>
            <a:r>
              <a:rPr lang="cs-CZ" dirty="0" err="1">
                <a:latin typeface="Calibri"/>
                <a:cs typeface="Calibri"/>
              </a:rPr>
              <a:t>zeaxantin</a:t>
            </a:r>
            <a:r>
              <a:rPr lang="cs-CZ" dirty="0">
                <a:latin typeface="Calibri"/>
                <a:cs typeface="Calibri"/>
              </a:rPr>
              <a:t>, </a:t>
            </a:r>
            <a:r>
              <a:rPr lang="cs-CZ" dirty="0" err="1">
                <a:latin typeface="Calibri"/>
                <a:cs typeface="Calibri"/>
              </a:rPr>
              <a:t>violaxantin</a:t>
            </a:r>
            <a:r>
              <a:rPr lang="cs-CZ" dirty="0">
                <a:latin typeface="Calibri"/>
                <a:cs typeface="Calibri"/>
              </a:rPr>
              <a:t>, </a:t>
            </a:r>
            <a:r>
              <a:rPr lang="cs-CZ" dirty="0" err="1">
                <a:latin typeface="Calibri"/>
                <a:cs typeface="Calibri"/>
              </a:rPr>
              <a:t>anteraxantin</a:t>
            </a:r>
            <a:r>
              <a:rPr lang="cs-CZ" dirty="0">
                <a:latin typeface="Calibri"/>
                <a:cs typeface="Calibri"/>
              </a:rPr>
              <a:t>, </a:t>
            </a:r>
            <a:r>
              <a:rPr lang="cs-CZ" dirty="0" err="1">
                <a:latin typeface="Calibri"/>
                <a:cs typeface="Calibri"/>
              </a:rPr>
              <a:t>neoxantin</a:t>
            </a:r>
          </a:p>
          <a:p>
            <a:r>
              <a:rPr lang="cs-CZ" dirty="0">
                <a:latin typeface="Calibri"/>
                <a:cs typeface="Calibri"/>
              </a:rPr>
              <a:t>Chloroplastu uložené</a:t>
            </a:r>
          </a:p>
          <a:p>
            <a:pPr lvl="1"/>
            <a:r>
              <a:rPr lang="cs-CZ" dirty="0" err="1">
                <a:latin typeface="Calibri"/>
                <a:cs typeface="Calibri"/>
              </a:rPr>
              <a:t>Pyrenoid</a:t>
            </a:r>
            <a:r>
              <a:rPr lang="cs-CZ" dirty="0">
                <a:latin typeface="Calibri"/>
                <a:cs typeface="Calibri"/>
              </a:rPr>
              <a:t> (RUBISCO)</a:t>
            </a:r>
          </a:p>
          <a:p>
            <a:pPr lvl="1"/>
            <a:r>
              <a:rPr lang="cs-CZ" dirty="0">
                <a:latin typeface="Calibri"/>
                <a:cs typeface="Calibri"/>
              </a:rPr>
              <a:t>Červené stigma</a:t>
            </a:r>
          </a:p>
          <a:p>
            <a:endParaRPr lang="cs-CZ" dirty="0">
              <a:latin typeface="Calibri"/>
              <a:cs typeface="Calibri"/>
            </a:endParaRPr>
          </a:p>
          <a:p>
            <a:pPr lvl="1"/>
            <a:endParaRPr lang="cs-CZ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799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2E753-AAE0-4E35-8F87-3BE8C9444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Bičíky a bičíkový aparát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7D9BD8-BDF3-4C38-818E-14DC110CD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93126"/>
            <a:ext cx="5299756" cy="36360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/>
                <a:ea typeface="+mn-lt"/>
                <a:cs typeface="+mn-lt"/>
              </a:rPr>
              <a:t>Bičíkový aparát 9+2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Tubulin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+mn-lt"/>
              </a:rPr>
              <a:t>Dynein</a:t>
            </a:r>
            <a:r>
              <a:rPr lang="cs-CZ" dirty="0">
                <a:latin typeface="Calibri"/>
                <a:ea typeface="+mn-lt"/>
                <a:cs typeface="+mn-lt"/>
              </a:rPr>
              <a:t> (kontraktilní)</a:t>
            </a:r>
            <a:endParaRPr lang="cs-CZ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+mn-lt"/>
              </a:rPr>
              <a:t>Mikrotubulární</a:t>
            </a:r>
            <a:r>
              <a:rPr lang="cs-CZ" dirty="0">
                <a:latin typeface="Calibri"/>
                <a:ea typeface="+mn-lt"/>
                <a:cs typeface="+mn-lt"/>
              </a:rPr>
              <a:t> kořeny</a:t>
            </a:r>
            <a:endParaRPr lang="cs-CZ" dirty="0">
              <a:latin typeface="Calibri"/>
            </a:endParaRPr>
          </a:p>
          <a:p>
            <a:endParaRPr lang="cs-CZ" dirty="0"/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CE6EB395-40EA-46EA-B613-313D4116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851" y="1318135"/>
            <a:ext cx="4638675" cy="46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01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61847A-1976-401F-9536-33DF6499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3635046" cy="15753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/>
              <a:t>Bičíky a bičíkový aparát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B34DC9-A5E7-4337-9072-42629BB6C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710035"/>
            <a:ext cx="3587668" cy="350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latin typeface="Calibri"/>
                <a:ea typeface="+mn-lt"/>
                <a:cs typeface="+mn-lt"/>
              </a:rPr>
              <a:t>DO-orientace (12/6)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CCW-orientace (11/5)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CW-orientace (1/7)</a:t>
            </a:r>
            <a:endParaRPr lang="cs-CZ" dirty="0">
              <a:latin typeface="Calibri"/>
              <a:cs typeface="Calibri"/>
            </a:endParaRPr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9979593-262C-4630-BD7D-7219A5B4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797" y="3728768"/>
            <a:ext cx="3512350" cy="2994804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9A01971-23B0-47B4-AD7D-A960126E1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82" y="79739"/>
            <a:ext cx="5633049" cy="36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1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21A4AD-3DE4-491E-A06D-7A7395CB0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8" t="252" r="51289" b="32821"/>
          <a:stretch/>
        </p:blipFill>
        <p:spPr>
          <a:xfrm>
            <a:off x="354401" y="1543138"/>
            <a:ext cx="2687565" cy="3757163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D10E736E-72D5-4D4F-AE37-DBFDD33E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476" y="954343"/>
            <a:ext cx="7703387" cy="4805541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69344560-F159-40BA-8D3A-B5C84422FD78}"/>
              </a:ext>
            </a:extLst>
          </p:cNvPr>
          <p:cNvSpPr/>
          <p:nvPr/>
        </p:nvSpPr>
        <p:spPr>
          <a:xfrm>
            <a:off x="3119513" y="3186684"/>
            <a:ext cx="977660" cy="48883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7285F16-9D36-4B33-86F2-49261846A062}"/>
              </a:ext>
            </a:extLst>
          </p:cNvPr>
          <p:cNvSpPr/>
          <p:nvPr/>
        </p:nvSpPr>
        <p:spPr>
          <a:xfrm>
            <a:off x="8470241" y="2309542"/>
            <a:ext cx="1897810" cy="690114"/>
          </a:xfrm>
          <a:prstGeom prst="ellipse">
            <a:avLst/>
          </a:prstGeom>
          <a:noFill/>
          <a:ln w="57150">
            <a:solidFill>
              <a:srgbClr val="287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3094899-99F9-453F-86DF-558D01944C16}"/>
              </a:ext>
            </a:extLst>
          </p:cNvPr>
          <p:cNvSpPr/>
          <p:nvPr/>
        </p:nvSpPr>
        <p:spPr>
          <a:xfrm>
            <a:off x="6212995" y="2999655"/>
            <a:ext cx="5520904" cy="201283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36C8BB0D-3CE5-4ABF-BF95-AE5E9B6A2FD6}"/>
              </a:ext>
            </a:extLst>
          </p:cNvPr>
          <p:cNvSpPr/>
          <p:nvPr/>
        </p:nvSpPr>
        <p:spPr>
          <a:xfrm>
            <a:off x="9203486" y="1029957"/>
            <a:ext cx="1897810" cy="69011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9672A23-C618-4EED-B26B-3E78B2D53315}"/>
              </a:ext>
            </a:extLst>
          </p:cNvPr>
          <p:cNvSpPr txBox="1"/>
          <p:nvPr/>
        </p:nvSpPr>
        <p:spPr>
          <a:xfrm>
            <a:off x="10687409" y="2808617"/>
            <a:ext cx="16648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rgbClr val="00B050"/>
                </a:solidFill>
                <a:latin typeface="Univers"/>
              </a:rPr>
              <a:t>vyšší rostliny</a:t>
            </a:r>
          </a:p>
        </p:txBody>
      </p:sp>
      <p:sp>
        <p:nvSpPr>
          <p:cNvPr id="17" name="Šipka: nahoru 16">
            <a:extLst>
              <a:ext uri="{FF2B5EF4-FFF2-40B4-BE49-F238E27FC236}">
                <a16:creationId xmlns:a16="http://schemas.microsoft.com/office/drawing/2014/main" id="{F310F6F8-645F-4F10-B462-A3E09DD13B72}"/>
              </a:ext>
            </a:extLst>
          </p:cNvPr>
          <p:cNvSpPr/>
          <p:nvPr/>
        </p:nvSpPr>
        <p:spPr>
          <a:xfrm>
            <a:off x="11388967" y="2695381"/>
            <a:ext cx="488830" cy="215660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1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55F285-29E2-40DE-BD83-3AE500B9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6119812" cy="1362073"/>
          </a:xfrm>
        </p:spPr>
        <p:txBody>
          <a:bodyPr>
            <a:normAutofit/>
          </a:bodyPr>
          <a:lstStyle/>
          <a:p>
            <a:r>
              <a:rPr lang="cs-CZ"/>
              <a:t>Nepohlavní rozmnožování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6D0DB0-CC82-4868-9E40-44D1164BD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FA7086-EA08-47E9-B419-3E3E9AD19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76474"/>
            <a:ext cx="5966843" cy="355310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700">
                <a:latin typeface="Calibri"/>
                <a:ea typeface="+mn-lt"/>
                <a:cs typeface="+mn-lt"/>
              </a:rPr>
              <a:t>Bičíkovci: </a:t>
            </a:r>
            <a:r>
              <a:rPr lang="cs-CZ" sz="1700" b="1" err="1">
                <a:latin typeface="Calibri"/>
                <a:ea typeface="+mn-lt"/>
                <a:cs typeface="+mn-lt"/>
              </a:rPr>
              <a:t>schizotomie</a:t>
            </a:r>
            <a:endParaRPr lang="cs-CZ" sz="17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>
                <a:latin typeface="Calibri"/>
                <a:ea typeface="+mn-lt"/>
                <a:cs typeface="+mn-lt"/>
              </a:rPr>
              <a:t>Jednobuněční: sporulace, tzv. </a:t>
            </a:r>
            <a:r>
              <a:rPr lang="cs-CZ" sz="1700" b="1" err="1">
                <a:latin typeface="Calibri"/>
                <a:ea typeface="+mn-lt"/>
                <a:cs typeface="+mn-lt"/>
              </a:rPr>
              <a:t>cytogonie</a:t>
            </a:r>
            <a:r>
              <a:rPr lang="cs-CZ" sz="1700">
                <a:latin typeface="Calibri"/>
                <a:ea typeface="+mn-lt"/>
                <a:cs typeface="+mn-lt"/>
              </a:rPr>
              <a:t> (</a:t>
            </a:r>
            <a:r>
              <a:rPr lang="cs-CZ" sz="1700" err="1">
                <a:latin typeface="Calibri"/>
                <a:ea typeface="+mn-lt"/>
                <a:cs typeface="+mn-lt"/>
              </a:rPr>
              <a:t>dceřinné</a:t>
            </a:r>
            <a:r>
              <a:rPr lang="cs-CZ" sz="1700">
                <a:latin typeface="Calibri"/>
                <a:ea typeface="+mn-lt"/>
                <a:cs typeface="+mn-lt"/>
              </a:rPr>
              <a:t> nebo rozmnožovací buňky vznikají uvnitř mateřské buněčné stěny. Vzniknou buď 2-4 bičíkaté zoospory nebo nepohyblivé </a:t>
            </a:r>
            <a:r>
              <a:rPr lang="cs-CZ" sz="1700" err="1">
                <a:latin typeface="Calibri"/>
                <a:ea typeface="+mn-lt"/>
                <a:cs typeface="+mn-lt"/>
              </a:rPr>
              <a:t>autospory</a:t>
            </a:r>
            <a:r>
              <a:rPr lang="cs-CZ" sz="1700">
                <a:latin typeface="Calibri"/>
                <a:ea typeface="+mn-lt"/>
                <a:cs typeface="+mn-lt"/>
              </a:rPr>
              <a:t>)</a:t>
            </a:r>
            <a:endParaRPr lang="cs-CZ" sz="17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>
                <a:latin typeface="Calibri"/>
                <a:ea typeface="+mn-lt"/>
                <a:cs typeface="+mn-lt"/>
              </a:rPr>
              <a:t>Typy žijící v </a:t>
            </a:r>
            <a:r>
              <a:rPr lang="cs-CZ" sz="1700" err="1">
                <a:latin typeface="Calibri"/>
                <a:ea typeface="+mn-lt"/>
                <a:cs typeface="+mn-lt"/>
              </a:rPr>
              <a:t>coenobiích</a:t>
            </a:r>
            <a:r>
              <a:rPr lang="cs-CZ" sz="1700">
                <a:latin typeface="Calibri"/>
                <a:ea typeface="+mn-lt"/>
                <a:cs typeface="+mn-lt"/>
              </a:rPr>
              <a:t> se rozmnožují dceřinými </a:t>
            </a:r>
            <a:r>
              <a:rPr lang="cs-CZ" sz="1700" b="1" err="1">
                <a:latin typeface="Calibri"/>
                <a:ea typeface="+mn-lt"/>
                <a:cs typeface="+mn-lt"/>
              </a:rPr>
              <a:t>coenobii</a:t>
            </a:r>
            <a:endParaRPr lang="cs-CZ" sz="17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>
                <a:latin typeface="Calibri"/>
                <a:ea typeface="+mn-lt"/>
                <a:cs typeface="+mn-lt"/>
              </a:rPr>
              <a:t>Vláknité typy se vegetativně dělí tzv.</a:t>
            </a:r>
            <a:r>
              <a:rPr lang="cs-CZ" sz="1700" b="1">
                <a:latin typeface="Calibri"/>
                <a:ea typeface="+mn-lt"/>
                <a:cs typeface="+mn-lt"/>
              </a:rPr>
              <a:t> </a:t>
            </a:r>
            <a:r>
              <a:rPr lang="cs-CZ" sz="1700" b="1" err="1">
                <a:latin typeface="Calibri"/>
                <a:ea typeface="+mn-lt"/>
                <a:cs typeface="+mn-lt"/>
              </a:rPr>
              <a:t>cytotomií</a:t>
            </a:r>
            <a:r>
              <a:rPr lang="cs-CZ" sz="1700">
                <a:latin typeface="Calibri"/>
                <a:ea typeface="+mn-lt"/>
                <a:cs typeface="+mn-lt"/>
              </a:rPr>
              <a:t>, kdy se v mateřské buňce vytvoří příčná přehrádka, vzniknou dvě buňky dceřiné a část stěny mateřské buňky je zachována i pro dceřinou buňku.</a:t>
            </a:r>
            <a:endParaRPr lang="cs-CZ" sz="1700">
              <a:latin typeface="Calibri"/>
            </a:endParaRPr>
          </a:p>
          <a:p>
            <a:pPr>
              <a:lnSpc>
                <a:spcPct val="110000"/>
              </a:lnSpc>
            </a:pPr>
            <a:endParaRPr lang="cs-CZ" sz="1700"/>
          </a:p>
        </p:txBody>
      </p:sp>
      <p:pic>
        <p:nvPicPr>
          <p:cNvPr id="6" name="Obrázek 6" descr="Obsah obrázku interiér, ostnokožci&#10;&#10;Popis se vygeneroval automaticky.">
            <a:extLst>
              <a:ext uri="{FF2B5EF4-FFF2-40B4-BE49-F238E27FC236}">
                <a16:creationId xmlns:a16="http://schemas.microsoft.com/office/drawing/2014/main" id="{73B8BE63-0E53-4DFB-AEE1-96AB639F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5" r="5232"/>
          <a:stretch/>
        </p:blipFill>
        <p:spPr>
          <a:xfrm>
            <a:off x="7315200" y="1066798"/>
            <a:ext cx="4076700" cy="2277118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8CD3C673-7D2A-4F45-99FE-4937F289A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9" r="2" b="9387"/>
          <a:stretch/>
        </p:blipFill>
        <p:spPr>
          <a:xfrm>
            <a:off x="7315200" y="3548609"/>
            <a:ext cx="4076700" cy="224259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879F10-54E5-4F60-A54F-91F348A6C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547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56115-37C6-4046-B350-335DC25E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Pohlavní 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756D2-F887-4DA0-B9EB-5563367E2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Calibri"/>
                <a:ea typeface="+mn-lt"/>
                <a:cs typeface="+mn-lt"/>
              </a:rPr>
              <a:t>izo-, anizo- , oogamie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Většina zelených řas má ortomitózu – je vytvořeno bipolární vřeténko od pólu k pólu, v metafázi jsou chromozómy uspořádány v ekvatoriální destičce. 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Dva typy ortomitózy, podle stupně rozpadu jaderné membrány: 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uzavřená ortomitóza: jaderná blána zůstává zachována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otevřená ortomitóza: je klasický typ, kdy se jaderná membrána rozpadá </a:t>
            </a:r>
            <a:endParaRPr lang="cs-CZ">
              <a:latin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2154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FEA1B-AEB7-41D7-A9F1-32B116F3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Mikrotubulární systém v cytokinezi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06D78A-F446-4C15-8ECC-A05D9890B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Calibri"/>
                <a:ea typeface="+mn-lt"/>
                <a:cs typeface="+mn-lt"/>
              </a:rPr>
              <a:t>Oddělení dceřiných buněk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+mn-lt"/>
              </a:rPr>
              <a:t>Dva typy: fykoplast, fragmoplast</a:t>
            </a:r>
            <a:endParaRPr lang="cs-CZ">
              <a:latin typeface="Calibri"/>
              <a:cs typeface="Calibri"/>
            </a:endParaRPr>
          </a:p>
          <a:p>
            <a:r>
              <a:rPr lang="cs-CZ" b="1">
                <a:latin typeface="Calibri"/>
                <a:ea typeface="+mn-lt"/>
                <a:cs typeface="+mn-lt"/>
              </a:rPr>
              <a:t>Fykoplast: </a:t>
            </a:r>
            <a:r>
              <a:rPr lang="cs-CZ">
                <a:latin typeface="Calibri"/>
                <a:ea typeface="+mn-lt"/>
                <a:cs typeface="+mn-lt"/>
              </a:rPr>
              <a:t>mitotické vřeténko se úplně rozpadne, vytvoří se nová struktura kolmo na jeho původní směr (primitivnější způsob)</a:t>
            </a:r>
            <a:endParaRPr lang="cs-CZ">
              <a:latin typeface="Calibri"/>
              <a:cs typeface="Calibri"/>
            </a:endParaRPr>
          </a:p>
          <a:p>
            <a:endParaRPr lang="cs-CZ" dirty="0">
              <a:latin typeface="Calibri"/>
              <a:cs typeface="Calibri"/>
            </a:endParaRPr>
          </a:p>
          <a:p>
            <a:r>
              <a:rPr lang="cs-CZ" b="1">
                <a:latin typeface="Calibri"/>
                <a:ea typeface="+mn-lt"/>
                <a:cs typeface="+mn-lt"/>
              </a:rPr>
              <a:t>Fragmoplast:  </a:t>
            </a:r>
            <a:r>
              <a:rPr lang="cs-CZ">
                <a:latin typeface="Calibri"/>
                <a:ea typeface="+mn-lt"/>
                <a:cs typeface="+mn-lt"/>
              </a:rPr>
              <a:t>vzniká z pozůstatků mitotického vřeténka, zakládá se buněčná destička (odvozenější, mají ho vyšší rostliny)</a:t>
            </a:r>
            <a:endParaRPr lang="cs-CZ">
              <a:latin typeface="Calibri"/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744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63EEE-1A66-442D-9745-1C274A21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5F302-A36D-4422-B3F4-7732BBCABE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dirty="0">
                <a:latin typeface="Calibri"/>
                <a:ea typeface="+mn-lt"/>
                <a:cs typeface="+mn-lt"/>
              </a:rPr>
              <a:t>Důležité znaky:</a:t>
            </a:r>
            <a:endParaRPr lang="cs-CZ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cs-CZ" dirty="0">
                <a:latin typeface="Calibri"/>
                <a:ea typeface="+mn-lt"/>
                <a:cs typeface="+mn-lt"/>
              </a:rPr>
              <a:t>1. Sekvence SSU </a:t>
            </a:r>
            <a:r>
              <a:rPr lang="cs-CZ" dirty="0" err="1">
                <a:latin typeface="Calibri"/>
                <a:ea typeface="+mn-lt"/>
                <a:cs typeface="+mn-lt"/>
              </a:rPr>
              <a:t>rDNA</a:t>
            </a:r>
            <a:endParaRPr lang="cs-CZ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cs-CZ" dirty="0">
                <a:latin typeface="Calibri"/>
                <a:ea typeface="+mn-lt"/>
                <a:cs typeface="+mn-lt"/>
              </a:rPr>
              <a:t>2. Morfologie stélek, povrch buněk </a:t>
            </a:r>
            <a:endParaRPr lang="cs-CZ">
              <a:latin typeface="Calibri"/>
              <a:ea typeface="+mn-lt"/>
              <a:cs typeface="Calibri"/>
            </a:endParaRPr>
          </a:p>
          <a:p>
            <a:pPr marL="0" indent="0">
              <a:buNone/>
            </a:pPr>
            <a:r>
              <a:rPr lang="cs-CZ" dirty="0">
                <a:latin typeface="Calibri"/>
                <a:ea typeface="+mn-lt"/>
                <a:cs typeface="+mn-lt"/>
              </a:rPr>
              <a:t>3. Způsob rozmnožování</a:t>
            </a:r>
            <a:endParaRPr lang="cs-CZ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cs-CZ" dirty="0">
                <a:latin typeface="Calibri"/>
                <a:ea typeface="+mn-lt"/>
                <a:cs typeface="+mn-lt"/>
              </a:rPr>
              <a:t>4. Postavení </a:t>
            </a:r>
            <a:r>
              <a:rPr lang="cs-CZ" dirty="0" err="1">
                <a:latin typeface="Calibri"/>
                <a:ea typeface="+mn-lt"/>
                <a:cs typeface="+mn-lt"/>
              </a:rPr>
              <a:t>bazí</a:t>
            </a:r>
            <a:r>
              <a:rPr lang="cs-CZ" dirty="0">
                <a:latin typeface="Calibri"/>
                <a:ea typeface="+mn-lt"/>
                <a:cs typeface="+mn-lt"/>
              </a:rPr>
              <a:t> bičíků </a:t>
            </a:r>
            <a:endParaRPr lang="cs-CZ">
              <a:latin typeface="Calibri"/>
              <a:cs typeface="Calibri"/>
            </a:endParaRPr>
          </a:p>
          <a:p>
            <a:endParaRPr lang="cs-CZ" dirty="0">
              <a:latin typeface="Calibri"/>
            </a:endParaRP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000E10-A573-4BD7-BB77-60E0F462F3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b="1" dirty="0" err="1">
                <a:latin typeface="Calibri"/>
                <a:cs typeface="Calibri"/>
              </a:rPr>
              <a:t>Prasinophyceae</a:t>
            </a:r>
            <a:r>
              <a:rPr lang="cs-CZ" b="1" dirty="0">
                <a:latin typeface="Calibri"/>
                <a:cs typeface="Calibri"/>
              </a:rPr>
              <a:t>  </a:t>
            </a:r>
            <a:r>
              <a:rPr lang="cs-CZ" dirty="0">
                <a:latin typeface="Calibri"/>
                <a:cs typeface="Calibri"/>
              </a:rPr>
              <a:t>(většinou bičíkovci  s organickými šupinami na povrchu)</a:t>
            </a:r>
            <a:endParaRPr lang="cs-CZ" dirty="0">
              <a:ea typeface="+mn-lt"/>
              <a:cs typeface="+mn-lt"/>
            </a:endParaRPr>
          </a:p>
          <a:p>
            <a:r>
              <a:rPr lang="cs-CZ" b="1" dirty="0" err="1">
                <a:latin typeface="Calibri"/>
                <a:cs typeface="Calibri"/>
              </a:rPr>
              <a:t>Ulvophyceae</a:t>
            </a:r>
            <a:r>
              <a:rPr lang="cs-CZ" b="1" dirty="0">
                <a:latin typeface="Calibri"/>
                <a:cs typeface="Calibri"/>
              </a:rPr>
              <a:t> </a:t>
            </a:r>
            <a:r>
              <a:rPr lang="cs-CZ" dirty="0">
                <a:latin typeface="Calibri"/>
                <a:cs typeface="Calibri"/>
              </a:rPr>
              <a:t>(vláknité až </a:t>
            </a:r>
            <a:r>
              <a:rPr lang="cs-CZ" dirty="0" err="1">
                <a:latin typeface="Calibri"/>
                <a:cs typeface="Calibri"/>
              </a:rPr>
              <a:t>sifonální</a:t>
            </a:r>
            <a:r>
              <a:rPr lang="cs-CZ" dirty="0">
                <a:latin typeface="Calibri"/>
                <a:cs typeface="Calibri"/>
              </a:rPr>
              <a:t> stélky a CCW konfigurace)</a:t>
            </a:r>
            <a:endParaRPr lang="cs-CZ" dirty="0">
              <a:ea typeface="+mn-lt"/>
              <a:cs typeface="+mn-lt"/>
            </a:endParaRPr>
          </a:p>
          <a:p>
            <a:r>
              <a:rPr lang="cs-CZ" b="1" dirty="0" err="1">
                <a:latin typeface="Calibri"/>
                <a:cs typeface="Calibri"/>
              </a:rPr>
              <a:t>Cladophorophyceae</a:t>
            </a:r>
            <a:endParaRPr lang="cs-CZ" b="1" dirty="0" err="1">
              <a:ea typeface="+mn-lt"/>
              <a:cs typeface="+mn-lt"/>
            </a:endParaRPr>
          </a:p>
          <a:p>
            <a:r>
              <a:rPr lang="cs-CZ" b="1" dirty="0" err="1">
                <a:latin typeface="Calibri"/>
                <a:cs typeface="Calibri"/>
              </a:rPr>
              <a:t>Bryopsidophyceae</a:t>
            </a:r>
            <a:endParaRPr lang="cs-CZ" b="1" dirty="0" err="1">
              <a:ea typeface="+mn-lt"/>
              <a:cs typeface="+mn-lt"/>
            </a:endParaRPr>
          </a:p>
          <a:p>
            <a:r>
              <a:rPr lang="cs-CZ" b="1" dirty="0" err="1">
                <a:latin typeface="Calibri"/>
                <a:cs typeface="Calibri"/>
              </a:rPr>
              <a:t>Dasycladophyceae</a:t>
            </a:r>
            <a:endParaRPr lang="cs-CZ" b="1" dirty="0" err="1">
              <a:ea typeface="+mn-lt"/>
              <a:cs typeface="+mn-lt"/>
            </a:endParaRPr>
          </a:p>
          <a:p>
            <a:r>
              <a:rPr lang="cs-CZ" b="1" dirty="0" err="1">
                <a:latin typeface="Calibri"/>
                <a:cs typeface="Calibri"/>
              </a:rPr>
              <a:t>Trentepohliophyceae</a:t>
            </a:r>
            <a:endParaRPr lang="cs-CZ" b="1" dirty="0" err="1">
              <a:ea typeface="+mn-lt"/>
              <a:cs typeface="+mn-lt"/>
            </a:endParaRPr>
          </a:p>
          <a:p>
            <a:r>
              <a:rPr lang="cs-CZ" b="1" dirty="0" err="1">
                <a:latin typeface="Calibri"/>
                <a:cs typeface="Calibri"/>
              </a:rPr>
              <a:t>Trebouxiophyceae</a:t>
            </a:r>
            <a:r>
              <a:rPr lang="cs-CZ" b="1" dirty="0">
                <a:latin typeface="Calibri"/>
                <a:cs typeface="Calibri"/>
              </a:rPr>
              <a:t> </a:t>
            </a:r>
            <a:r>
              <a:rPr lang="cs-CZ" dirty="0">
                <a:latin typeface="Calibri"/>
                <a:cs typeface="Calibri"/>
              </a:rPr>
              <a:t>(většinou jednobuněční s CCW konfigurací)</a:t>
            </a:r>
            <a:endParaRPr lang="cs-CZ" dirty="0">
              <a:ea typeface="+mn-lt"/>
              <a:cs typeface="+mn-lt"/>
            </a:endParaRPr>
          </a:p>
          <a:p>
            <a:r>
              <a:rPr lang="cs-CZ" b="1" dirty="0" err="1">
                <a:latin typeface="Calibri"/>
                <a:cs typeface="Calibri"/>
              </a:rPr>
              <a:t>Chlorophyceae</a:t>
            </a:r>
            <a:r>
              <a:rPr lang="cs-CZ" b="1" dirty="0">
                <a:latin typeface="Calibri"/>
                <a:cs typeface="Calibri"/>
              </a:rPr>
              <a:t> </a:t>
            </a:r>
            <a:r>
              <a:rPr lang="cs-CZ" dirty="0">
                <a:latin typeface="Calibri"/>
                <a:cs typeface="Calibri"/>
              </a:rPr>
              <a:t>(mnoho typů stélek, stěna je polysacharidová ev. glykoproteinová (chlamys), bičíkatá stádia mají DO a CW)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1622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84BA3B-BE0B-4509-9AA9-4E4B6C36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09637"/>
            <a:ext cx="6745406" cy="1362073"/>
          </a:xfrm>
        </p:spPr>
        <p:txBody>
          <a:bodyPr>
            <a:normAutofit/>
          </a:bodyPr>
          <a:lstStyle/>
          <a:p>
            <a:r>
              <a:rPr lang="cs-CZ"/>
              <a:t>Odd. Chlorophyta</a:t>
            </a:r>
            <a:br>
              <a:rPr lang="cs-CZ" dirty="0"/>
            </a:br>
            <a:r>
              <a:rPr lang="cs-CZ"/>
              <a:t>třída prasinophyceae</a:t>
            </a:r>
            <a:endParaRPr lang="cs-CZ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7A31E9-CB8F-4167-A21B-6AF00864F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F494C-291B-48AD-9B30-8D2CDFD14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276474"/>
            <a:ext cx="6745406" cy="35531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/>
                <a:ea typeface="+mn-lt"/>
                <a:cs typeface="+mn-lt"/>
              </a:rPr>
              <a:t>Bičíkovci</a:t>
            </a:r>
            <a:endParaRPr lang="cs-CZ" dirty="0">
              <a:latin typeface="Calibri"/>
              <a:cs typeface="Calibri"/>
            </a:endParaRPr>
          </a:p>
          <a:p>
            <a:pPr lvl="1"/>
            <a:r>
              <a:rPr lang="cs-CZ" dirty="0">
                <a:latin typeface="Calibri"/>
                <a:ea typeface="+mn-lt"/>
                <a:cs typeface="Calibri"/>
              </a:rPr>
              <a:t>Bičíky 1-2-8</a:t>
            </a:r>
            <a:endParaRPr lang="cs-CZ" dirty="0">
              <a:latin typeface="Calibri"/>
              <a:ea typeface="+mn-lt"/>
              <a:cs typeface="+mn-lt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Vzácně i kokální stélka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1 chloroplast s </a:t>
            </a:r>
            <a:r>
              <a:rPr lang="cs-CZ" dirty="0" err="1">
                <a:latin typeface="Calibri"/>
                <a:ea typeface="+mn-lt"/>
                <a:cs typeface="+mn-lt"/>
              </a:rPr>
              <a:t>pyrenoidem</a:t>
            </a:r>
            <a:r>
              <a:rPr lang="cs-CZ" dirty="0">
                <a:latin typeface="Calibri"/>
                <a:ea typeface="+mn-lt"/>
                <a:cs typeface="+mn-lt"/>
              </a:rPr>
              <a:t> (usazování škrobu)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+mn-lt"/>
              </a:rPr>
              <a:t>Prasinoxantin</a:t>
            </a:r>
            <a:endParaRPr lang="cs-CZ" dirty="0" err="1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+mn-lt"/>
              </a:rPr>
              <a:t>Schizotomie</a:t>
            </a:r>
            <a:endParaRPr lang="cs-CZ" dirty="0" err="1">
              <a:latin typeface="Calibri"/>
            </a:endParaRPr>
          </a:p>
          <a:p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8D2AB63-5D2A-4C39-9677-7B0AB62EA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" t="-826" r="10802" b="413"/>
          <a:stretch/>
        </p:blipFill>
        <p:spPr>
          <a:xfrm>
            <a:off x="8115300" y="10"/>
            <a:ext cx="4079418" cy="35015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983119-182B-4BC7-AC8F-ED02E4F9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bezobratlí&#10;&#10;Popis se vygeneroval automaticky.">
            <a:extLst>
              <a:ext uri="{FF2B5EF4-FFF2-40B4-BE49-F238E27FC236}">
                <a16:creationId xmlns:a16="http://schemas.microsoft.com/office/drawing/2014/main" id="{14E43AE0-E54E-4A7D-A3C9-CB34BDD4F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17" r="-1" b="-1"/>
          <a:stretch/>
        </p:blipFill>
        <p:spPr>
          <a:xfrm>
            <a:off x="8115300" y="3429001"/>
            <a:ext cx="40766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11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4086B3-4E73-4C2D-A0FF-E26E7698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4152630" cy="15753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/>
              <a:t>Odd. Chlorophyta</a:t>
            </a:r>
            <a:br>
              <a:rPr lang="cs-CZ" sz="3600" dirty="0"/>
            </a:br>
            <a:r>
              <a:rPr lang="cs-CZ" sz="3600"/>
              <a:t>třída: ulvophyceae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064666-37A5-4E32-AF5C-D270E0220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710035"/>
            <a:ext cx="3587668" cy="35002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latin typeface="Calibri"/>
                <a:ea typeface="+mn-lt"/>
                <a:cs typeface="+mn-lt"/>
              </a:rPr>
              <a:t>Kokální až vláknité</a:t>
            </a:r>
          </a:p>
          <a:p>
            <a:r>
              <a:rPr lang="cs-CZ" dirty="0">
                <a:latin typeface="Calibri"/>
                <a:ea typeface="+mn-lt"/>
                <a:cs typeface="+mn-lt"/>
              </a:rPr>
              <a:t>Často mořské</a:t>
            </a:r>
          </a:p>
          <a:p>
            <a:r>
              <a:rPr lang="cs-CZ" dirty="0">
                <a:latin typeface="Calibri"/>
                <a:ea typeface="+mn-lt"/>
                <a:cs typeface="+mn-lt"/>
              </a:rPr>
              <a:t>CCW-poloha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+mn-lt"/>
              </a:rPr>
              <a:t>Zoidy</a:t>
            </a:r>
            <a:r>
              <a:rPr lang="cs-CZ" dirty="0">
                <a:latin typeface="Calibri"/>
                <a:ea typeface="+mn-lt"/>
                <a:cs typeface="+mn-lt"/>
              </a:rPr>
              <a:t> (2-4 bičíky, šupiny), </a:t>
            </a:r>
            <a:r>
              <a:rPr lang="cs-CZ" dirty="0" err="1">
                <a:latin typeface="Calibri"/>
                <a:ea typeface="+mn-lt"/>
                <a:cs typeface="+mn-lt"/>
              </a:rPr>
              <a:t>planozygota</a:t>
            </a:r>
            <a:endParaRPr lang="cs-CZ" dirty="0" err="1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Uzavřená mitóza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Celulóza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+mn-lt"/>
              </a:rPr>
              <a:t>Mannan</a:t>
            </a:r>
            <a:r>
              <a:rPr lang="cs-CZ" dirty="0">
                <a:latin typeface="Calibri"/>
                <a:ea typeface="+mn-lt"/>
                <a:cs typeface="+mn-lt"/>
              </a:rPr>
              <a:t>, xylan</a:t>
            </a:r>
            <a:endParaRPr lang="cs-CZ" dirty="0">
              <a:latin typeface="Calibri"/>
            </a:endParaRPr>
          </a:p>
          <a:p>
            <a:endParaRPr lang="cs-CZ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9BEC1788-DAC9-4A17-8736-FFC41481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13" y="723900"/>
            <a:ext cx="5396673" cy="54102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5A8586D2-DAA3-4EFC-B310-0FAC0FA25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130" y="6147849"/>
            <a:ext cx="254317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39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bezobratlí&#10;&#10;Popis se vygeneroval automaticky.">
            <a:extLst>
              <a:ext uri="{FF2B5EF4-FFF2-40B4-BE49-F238E27FC236}">
                <a16:creationId xmlns:a16="http://schemas.microsoft.com/office/drawing/2014/main" id="{9F47C81B-D1AD-4097-8FD9-1EEF750F2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" t="161" r="-472" b="23151"/>
          <a:stretch/>
        </p:blipFill>
        <p:spPr>
          <a:xfrm>
            <a:off x="20" y="10"/>
            <a:ext cx="12206391" cy="68721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2B3C20-1480-4FA1-85B6-3593FC05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Třída: Ulvophyceae, řád: Ulotrichales: ulothrix sp.</a:t>
            </a:r>
          </a:p>
        </p:txBody>
      </p:sp>
    </p:spTree>
    <p:extLst>
      <p:ext uri="{BB962C8B-B14F-4D97-AF65-F5344CB8AC3E}">
        <p14:creationId xmlns:p14="http://schemas.microsoft.com/office/powerpoint/2010/main" val="2105133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jídlo, zelenina, zavřít, poleva&#10;&#10;Popis se vygeneroval automaticky.">
            <a:extLst>
              <a:ext uri="{FF2B5EF4-FFF2-40B4-BE49-F238E27FC236}">
                <a16:creationId xmlns:a16="http://schemas.microsoft.com/office/drawing/2014/main" id="{49C82B43-E334-4C89-A6EC-6201D6865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88" b="109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609B56-A141-4E3C-AA49-FF3ADB930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>
                <a:solidFill>
                  <a:srgbClr val="FFFFFF"/>
                </a:solidFill>
              </a:rPr>
              <a:t>Třída: ulvophyceae, Řád: ulvales: ULVA lactuca</a:t>
            </a:r>
          </a:p>
        </p:txBody>
      </p:sp>
    </p:spTree>
    <p:extLst>
      <p:ext uri="{BB962C8B-B14F-4D97-AF65-F5344CB8AC3E}">
        <p14:creationId xmlns:p14="http://schemas.microsoft.com/office/powerpoint/2010/main" val="34223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692957-EB5C-4A98-B495-7D058D787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F3BAE7-F425-4B5B-9A80-21087108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97" y="909946"/>
            <a:ext cx="10696575" cy="7574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Ulvophyceae, Řád: Ulvales: enteromorpha sp.</a:t>
            </a:r>
            <a:endParaRPr lang="cs-CZ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DFE7DF-2727-4F3E-B6CE-8DA0A70FC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44818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zelená, zelenina, čerstvé&#10;&#10;Popis se vygeneroval automaticky.">
            <a:extLst>
              <a:ext uri="{FF2B5EF4-FFF2-40B4-BE49-F238E27FC236}">
                <a16:creationId xmlns:a16="http://schemas.microsoft.com/office/drawing/2014/main" id="{7EE802ED-958E-4BE3-8E18-3119AA527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3" t="344" r="26289" b="-687"/>
          <a:stretch/>
        </p:blipFill>
        <p:spPr>
          <a:xfrm>
            <a:off x="-1" y="2665508"/>
            <a:ext cx="4163675" cy="4206907"/>
          </a:xfrm>
          <a:prstGeom prst="rect">
            <a:avLst/>
          </a:prstGeom>
        </p:spPr>
      </p:pic>
      <p:pic>
        <p:nvPicPr>
          <p:cNvPr id="6" name="Obrázek 6" descr="Obsah obrázku strom, rostlina, zelenina&#10;&#10;Popis se vygeneroval automaticky.">
            <a:extLst>
              <a:ext uri="{FF2B5EF4-FFF2-40B4-BE49-F238E27FC236}">
                <a16:creationId xmlns:a16="http://schemas.microsoft.com/office/drawing/2014/main" id="{91526BDB-76D3-411D-AB71-E0CD6C442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3" r="20329"/>
          <a:stretch/>
        </p:blipFill>
        <p:spPr>
          <a:xfrm>
            <a:off x="4136091" y="2665508"/>
            <a:ext cx="4072218" cy="4192494"/>
          </a:xfrm>
          <a:prstGeom prst="rect">
            <a:avLst/>
          </a:prstGeom>
        </p:spPr>
      </p:pic>
      <p:pic>
        <p:nvPicPr>
          <p:cNvPr id="5" name="Obrázek 5" descr="Obsah obrázku rostlina&#10;&#10;Popis se vygeneroval automaticky.">
            <a:extLst>
              <a:ext uri="{FF2B5EF4-FFF2-40B4-BE49-F238E27FC236}">
                <a16:creationId xmlns:a16="http://schemas.microsoft.com/office/drawing/2014/main" id="{D25BDF4C-35C3-41D9-AB6A-2478AF8C4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09" r="-3" b="-3"/>
          <a:stretch/>
        </p:blipFill>
        <p:spPr>
          <a:xfrm>
            <a:off x="8191500" y="2665507"/>
            <a:ext cx="4000500" cy="41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27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854E35-4A06-4E48-8751-427B18B6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86407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2800"/>
              <a:t>Odd. chlorophyta</a:t>
            </a:r>
            <a:br>
              <a:rPr lang="cs-CZ" sz="2800" dirty="0"/>
            </a:br>
            <a:r>
              <a:rPr lang="cs-CZ" sz="2800"/>
              <a:t>Třída: cladophorophyceae</a:t>
            </a:r>
            <a:br>
              <a:rPr lang="cs-CZ" sz="2800" dirty="0"/>
            </a:br>
            <a:endParaRPr lang="cs-CZ" sz="28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F1A8C6-8F60-4EF2-B4D7-A5A5E94F6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ráva, zelená, tmavé, rostlina&#10;&#10;Popis se vygeneroval automaticky.">
            <a:extLst>
              <a:ext uri="{FF2B5EF4-FFF2-40B4-BE49-F238E27FC236}">
                <a16:creationId xmlns:a16="http://schemas.microsoft.com/office/drawing/2014/main" id="{F0F36EE0-9F2C-48D0-8F5D-DB57F00C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2551087"/>
            <a:ext cx="3398089" cy="255706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66F40E-F654-4A64-8923-1798D6608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971" y="1906418"/>
            <a:ext cx="6693941" cy="3923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latin typeface="Calibri"/>
                <a:ea typeface="+mn-lt"/>
                <a:cs typeface="+mn-lt"/>
              </a:rPr>
              <a:t>Sifonokladální</a:t>
            </a:r>
            <a:r>
              <a:rPr lang="cs-CZ" dirty="0">
                <a:latin typeface="Calibri"/>
                <a:ea typeface="+mn-lt"/>
                <a:cs typeface="+mn-lt"/>
              </a:rPr>
              <a:t> stélka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Krystalická celulóza - mikrofibrily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Chloroplast s </a:t>
            </a:r>
            <a:r>
              <a:rPr lang="cs-CZ" dirty="0" err="1">
                <a:latin typeface="Calibri"/>
                <a:ea typeface="+mn-lt"/>
                <a:cs typeface="+mn-lt"/>
              </a:rPr>
              <a:t>pyrenoidem</a:t>
            </a:r>
            <a:r>
              <a:rPr lang="cs-CZ" dirty="0">
                <a:latin typeface="Calibri"/>
                <a:ea typeface="+mn-lt"/>
                <a:cs typeface="+mn-lt"/>
              </a:rPr>
              <a:t> obaleným dvoudílným škrobovým obalem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Uzavřená mitóza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+mn-lt"/>
              </a:rPr>
              <a:t>Haplo-diplontní</a:t>
            </a:r>
            <a:r>
              <a:rPr lang="cs-CZ" dirty="0">
                <a:latin typeface="Calibri"/>
                <a:ea typeface="+mn-lt"/>
                <a:cs typeface="+mn-lt"/>
              </a:rPr>
              <a:t> životní cyklus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Izomorfní rodozměna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+mn-lt"/>
              </a:rPr>
              <a:t>CCW-orientace</a:t>
            </a:r>
            <a:endParaRPr lang="cs-CZ" dirty="0">
              <a:latin typeface="Calibri"/>
            </a:endParaRPr>
          </a:p>
          <a:p>
            <a:endParaRPr lang="cs-CZ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9760AA-CA3F-4C65-B688-B44307731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50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5176A7A0-FAD0-4BFC-A0FC-6B091D842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2069A1EE-4BEE-45FA-B964-5F96C7A9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" r="136" b="-26"/>
          <a:stretch/>
        </p:blipFill>
        <p:spPr>
          <a:xfrm>
            <a:off x="1490213" y="788723"/>
            <a:ext cx="9226179" cy="5942254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DB6A0816-C153-4199-95C2-BB6004CBC418}"/>
              </a:ext>
            </a:extLst>
          </p:cNvPr>
          <p:cNvSpPr/>
          <p:nvPr/>
        </p:nvSpPr>
        <p:spPr>
          <a:xfrm>
            <a:off x="1497222" y="2438938"/>
            <a:ext cx="2228489" cy="1940943"/>
          </a:xfrm>
          <a:prstGeom prst="ellipse">
            <a:avLst/>
          </a:prstGeom>
          <a:noFill/>
          <a:ln w="57150">
            <a:solidFill>
              <a:srgbClr val="287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2B33F8F-8695-4B2E-A194-4E36C4B155F1}"/>
              </a:ext>
            </a:extLst>
          </p:cNvPr>
          <p:cNvSpPr/>
          <p:nvPr/>
        </p:nvSpPr>
        <p:spPr>
          <a:xfrm>
            <a:off x="5681033" y="2093882"/>
            <a:ext cx="1897810" cy="133709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5255C71-68BC-420E-B6BC-AC6EBEEAE5E4}"/>
              </a:ext>
            </a:extLst>
          </p:cNvPr>
          <p:cNvSpPr/>
          <p:nvPr/>
        </p:nvSpPr>
        <p:spPr>
          <a:xfrm>
            <a:off x="3639447" y="2021995"/>
            <a:ext cx="1926566" cy="184030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7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rostlina&#10;&#10;Popis se vygeneroval automaticky.">
            <a:extLst>
              <a:ext uri="{FF2B5EF4-FFF2-40B4-BE49-F238E27FC236}">
                <a16:creationId xmlns:a16="http://schemas.microsoft.com/office/drawing/2014/main" id="{31673C57-E6E1-4E65-AFDC-C36A41A76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0" b="235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828FA5-DF0C-4040-9927-702B4ADE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Cladophorophyceae Řád: Cladophorales: Cladophora glomerata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206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rostlina, strom, zelenina&#10;&#10;Popis se vygeneroval automaticky.">
            <a:extLst>
              <a:ext uri="{FF2B5EF4-FFF2-40B4-BE49-F238E27FC236}">
                <a16:creationId xmlns:a16="http://schemas.microsoft.com/office/drawing/2014/main" id="{419752EB-5911-4AE3-9816-03999851A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8" t="26300" b="4769"/>
          <a:stretch/>
        </p:blipFill>
        <p:spPr>
          <a:xfrm>
            <a:off x="20" y="10"/>
            <a:ext cx="12206379" cy="68702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2F16832-8C73-4B51-93DB-9DFD53929AD4}"/>
              </a:ext>
            </a:extLst>
          </p:cNvPr>
          <p:cNvSpPr txBox="1">
            <a:spLocks/>
          </p:cNvSpPr>
          <p:nvPr/>
        </p:nvSpPr>
        <p:spPr>
          <a:xfrm>
            <a:off x="344518" y="5623126"/>
            <a:ext cx="10696574" cy="1015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+mj-lt"/>
                <a:cs typeface="+mj-lt"/>
              </a:rPr>
              <a:t>Třída: Cladophorophyceae Řád: Cladophorales: Cladophora aegagrophila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65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584C2A-71F7-41C5-86C0-1B38D901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3635046" cy="15753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/>
              <a:t>Odd. Chlorophyta</a:t>
            </a:r>
            <a:br>
              <a:rPr lang="cs-CZ" sz="2800"/>
            </a:br>
            <a:r>
              <a:rPr lang="cs-CZ" sz="2800"/>
              <a:t>třída: Bryopsidophyceae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D9FE24-C272-450D-9393-DC4ACCBE3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350601"/>
            <a:ext cx="4292158" cy="35002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1400" dirty="0" err="1">
                <a:latin typeface="Calibri"/>
                <a:ea typeface="+mn-lt"/>
                <a:cs typeface="+mn-lt"/>
              </a:rPr>
              <a:t>Cenocyt</a:t>
            </a:r>
            <a:r>
              <a:rPr lang="cs-CZ" sz="1400" dirty="0">
                <a:latin typeface="Calibri"/>
                <a:ea typeface="+mn-lt"/>
                <a:cs typeface="+mn-lt"/>
              </a:rPr>
              <a:t> - centrální vakuola</a:t>
            </a:r>
            <a:endParaRPr lang="cs-CZ" sz="1400" dirty="0">
              <a:latin typeface="Calibri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cs-CZ" sz="1200" dirty="0" err="1">
                <a:latin typeface="Calibri"/>
                <a:ea typeface="+mn-lt"/>
                <a:cs typeface="+mn-lt"/>
              </a:rPr>
              <a:t>Rhizoid</a:t>
            </a:r>
            <a:r>
              <a:rPr lang="cs-CZ" sz="1200" dirty="0">
                <a:latin typeface="Calibri"/>
                <a:ea typeface="+mn-lt"/>
                <a:cs typeface="+mn-lt"/>
              </a:rPr>
              <a:t>, </a:t>
            </a:r>
            <a:r>
              <a:rPr lang="cs-CZ" sz="1200" dirty="0" err="1">
                <a:latin typeface="Calibri"/>
                <a:ea typeface="+mn-lt"/>
                <a:cs typeface="+mn-lt"/>
              </a:rPr>
              <a:t>fyloid</a:t>
            </a:r>
            <a:endParaRPr lang="cs-CZ" sz="1200">
              <a:latin typeface="Calibri"/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cs-CZ" sz="1400" dirty="0">
                <a:latin typeface="Calibri"/>
                <a:ea typeface="+mn-lt"/>
                <a:cs typeface="+mn-lt"/>
              </a:rPr>
              <a:t>Celulóza, xylan, </a:t>
            </a:r>
            <a:r>
              <a:rPr lang="cs-CZ" sz="1400" dirty="0" err="1">
                <a:latin typeface="Calibri"/>
                <a:ea typeface="+mn-lt"/>
                <a:cs typeface="+mn-lt"/>
              </a:rPr>
              <a:t>mannan</a:t>
            </a:r>
            <a:r>
              <a:rPr lang="cs-CZ" sz="1400" dirty="0">
                <a:latin typeface="Calibri"/>
                <a:ea typeface="+mn-lt"/>
                <a:cs typeface="+mn-lt"/>
              </a:rPr>
              <a:t>, </a:t>
            </a:r>
            <a:r>
              <a:rPr lang="cs-CZ" sz="1400" dirty="0" err="1">
                <a:latin typeface="Calibri"/>
                <a:ea typeface="+mn-lt"/>
                <a:cs typeface="+mn-lt"/>
              </a:rPr>
              <a:t>glukan</a:t>
            </a:r>
            <a:endParaRPr lang="cs-CZ" sz="1400" dirty="0" err="1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400" dirty="0" err="1">
                <a:latin typeface="Calibri"/>
                <a:ea typeface="+mn-lt"/>
                <a:cs typeface="+mn-lt"/>
              </a:rPr>
              <a:t>Heteroplastické</a:t>
            </a:r>
            <a:r>
              <a:rPr lang="cs-CZ" sz="1400" dirty="0">
                <a:latin typeface="Calibri"/>
                <a:ea typeface="+mn-lt"/>
                <a:cs typeface="+mn-lt"/>
              </a:rPr>
              <a:t> druhy - amyloplasty</a:t>
            </a:r>
            <a:endParaRPr lang="cs-CZ" sz="14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400" dirty="0" err="1">
                <a:latin typeface="Calibri"/>
                <a:ea typeface="+mn-lt"/>
                <a:cs typeface="+mn-lt"/>
              </a:rPr>
              <a:t>Sifonein</a:t>
            </a:r>
            <a:r>
              <a:rPr lang="cs-CZ" sz="1400" dirty="0">
                <a:latin typeface="Calibri"/>
                <a:ea typeface="+mn-lt"/>
                <a:cs typeface="+mn-lt"/>
              </a:rPr>
              <a:t>, </a:t>
            </a:r>
            <a:r>
              <a:rPr lang="cs-CZ" sz="1400" dirty="0" err="1">
                <a:latin typeface="Calibri"/>
                <a:ea typeface="+mn-lt"/>
                <a:cs typeface="+mn-lt"/>
              </a:rPr>
              <a:t>sifonoxantin</a:t>
            </a:r>
            <a:endParaRPr lang="cs-CZ" sz="1400" dirty="0" err="1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400" dirty="0" err="1">
                <a:latin typeface="Calibri"/>
                <a:ea typeface="+mn-lt"/>
                <a:cs typeface="+mn-lt"/>
              </a:rPr>
              <a:t>Haplo-diplontní</a:t>
            </a:r>
            <a:r>
              <a:rPr lang="cs-CZ" sz="1400" dirty="0">
                <a:latin typeface="Calibri"/>
                <a:ea typeface="+mn-lt"/>
                <a:cs typeface="+mn-lt"/>
              </a:rPr>
              <a:t> cyklus</a:t>
            </a:r>
            <a:endParaRPr lang="cs-CZ" sz="14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400" dirty="0">
                <a:latin typeface="Calibri"/>
                <a:ea typeface="+mn-lt"/>
                <a:cs typeface="+mn-lt"/>
              </a:rPr>
              <a:t>Izogamie – gamety se 2 bičíky</a:t>
            </a:r>
            <a:endParaRPr lang="cs-CZ" sz="14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400" dirty="0">
                <a:latin typeface="Calibri"/>
                <a:ea typeface="+mn-lt"/>
                <a:cs typeface="+mn-lt"/>
              </a:rPr>
              <a:t>Makroskopický, mnohojaderný gametofyt</a:t>
            </a:r>
            <a:endParaRPr lang="cs-CZ" sz="14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400" dirty="0">
                <a:latin typeface="Calibri"/>
                <a:ea typeface="+mn-lt"/>
                <a:cs typeface="+mn-lt"/>
              </a:rPr>
              <a:t>CCW-orientace</a:t>
            </a:r>
            <a:endParaRPr lang="cs-CZ" sz="14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400" dirty="0">
                <a:latin typeface="Calibri"/>
                <a:ea typeface="+mn-lt"/>
                <a:cs typeface="+mn-lt"/>
              </a:rPr>
              <a:t>Invazní řasy - agresivní druhy - </a:t>
            </a:r>
            <a:r>
              <a:rPr lang="cs-CZ" sz="1400" i="1" dirty="0" err="1">
                <a:latin typeface="Calibri"/>
                <a:ea typeface="+mn-lt"/>
                <a:cs typeface="+mn-lt"/>
              </a:rPr>
              <a:t>Caulerpa</a:t>
            </a:r>
            <a:r>
              <a:rPr lang="cs-CZ" sz="1400" i="1" dirty="0">
                <a:latin typeface="Calibri"/>
                <a:ea typeface="+mn-lt"/>
                <a:cs typeface="+mn-lt"/>
              </a:rPr>
              <a:t> </a:t>
            </a:r>
            <a:r>
              <a:rPr lang="cs-CZ" sz="1400" i="1" dirty="0" err="1">
                <a:latin typeface="Calibri"/>
                <a:ea typeface="+mn-lt"/>
                <a:cs typeface="+mn-lt"/>
              </a:rPr>
              <a:t>taxifolia</a:t>
            </a:r>
            <a:r>
              <a:rPr lang="cs-CZ" sz="1400" i="1" dirty="0">
                <a:latin typeface="Calibri"/>
                <a:cs typeface="Calibri"/>
              </a:rPr>
              <a:t> </a:t>
            </a:r>
            <a:r>
              <a:rPr lang="cs-CZ" sz="1400" dirty="0">
                <a:latin typeface="Calibri"/>
                <a:cs typeface="Calibri"/>
              </a:rPr>
              <a:t>(Středozemní moře)</a:t>
            </a:r>
            <a:endParaRPr lang="cs-CZ" sz="1400" i="1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endParaRPr lang="cs-CZ" sz="1400"/>
          </a:p>
        </p:txBody>
      </p:sp>
      <p:pic>
        <p:nvPicPr>
          <p:cNvPr id="4" name="Obrázek 4" descr="Obsah obrázku zavřít&#10;&#10;Popis se vygeneroval automaticky.">
            <a:extLst>
              <a:ext uri="{FF2B5EF4-FFF2-40B4-BE49-F238E27FC236}">
                <a16:creationId xmlns:a16="http://schemas.microsoft.com/office/drawing/2014/main" id="{F189EBA4-BDE8-430A-8A0D-5437CF1D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85837"/>
            <a:ext cx="65151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17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rostlina, oceánské dno&#10;&#10;Popis se vygeneroval automaticky.">
            <a:extLst>
              <a:ext uri="{FF2B5EF4-FFF2-40B4-BE49-F238E27FC236}">
                <a16:creationId xmlns:a16="http://schemas.microsoft.com/office/drawing/2014/main" id="{F207C6B4-84A5-4CA0-9485-E3DCAFDE4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83" b="15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C67172-C57E-4803-B365-351F8BDC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Třída: Bryopsidophyceae, Řád: Bryopsidales: </a:t>
            </a:r>
            <a:br>
              <a:rPr lang="en-US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codium sp.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4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D9852C-0AE6-43B6-94AE-F17B7E95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Bryopsidophyceae Řád: Bryopsidales:</a:t>
            </a:r>
            <a:br>
              <a:rPr lang="en-US" dirty="0">
                <a:ea typeface="+mj-lt"/>
                <a:cs typeface="+mj-lt"/>
              </a:rPr>
            </a:br>
            <a:r>
              <a:rPr lang="en-US"/>
              <a:t>halimeda sp.</a:t>
            </a:r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rostlina, zavřít, oceánské dno&#10;&#10;Popis se vygeneroval automaticky.">
            <a:extLst>
              <a:ext uri="{FF2B5EF4-FFF2-40B4-BE49-F238E27FC236}">
                <a16:creationId xmlns:a16="http://schemas.microsoft.com/office/drawing/2014/main" id="{9F2F0A7F-31A3-4FAD-8741-29DE1C0DB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9" r="1" b="3595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5" name="Obrázek 5" descr="Obsah obrázku kámen&#10;&#10;Popis se vygeneroval automaticky.">
            <a:extLst>
              <a:ext uri="{FF2B5EF4-FFF2-40B4-BE49-F238E27FC236}">
                <a16:creationId xmlns:a16="http://schemas.microsoft.com/office/drawing/2014/main" id="{FA9ADAC6-279E-43AE-9F44-23E6DF5AB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3" b="1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01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CC1B73-0320-4D42-A133-56DF2B67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/>
              <a:t>Odd. Chlorophyta</a:t>
            </a:r>
            <a:br>
              <a:rPr lang="cs-CZ" sz="3400"/>
            </a:br>
            <a:r>
              <a:rPr lang="cs-CZ" sz="3400">
                <a:ea typeface="+mj-lt"/>
                <a:cs typeface="+mj-lt"/>
              </a:rPr>
              <a:t>Třída: Dasycladophyceaee</a:t>
            </a:r>
            <a:endParaRPr lang="cs-CZ" sz="340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D1A9975-8BC5-4C5B-8FC9-1022A338D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4" t="-628" r="47096" b="628"/>
          <a:stretch/>
        </p:blipFill>
        <p:spPr>
          <a:xfrm>
            <a:off x="20" y="-32306"/>
            <a:ext cx="4879101" cy="687600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241CC0-426E-40A7-9AE1-52A9B6D7E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(Víceletý) </a:t>
            </a:r>
            <a:r>
              <a:rPr lang="cs-CZ" sz="1600" dirty="0" err="1">
                <a:latin typeface="Calibri"/>
                <a:ea typeface="+mn-lt"/>
                <a:cs typeface="+mn-lt"/>
              </a:rPr>
              <a:t>cenocyt</a:t>
            </a:r>
            <a:endParaRPr lang="cs-CZ" sz="1600" dirty="0" err="1">
              <a:latin typeface="Calibri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cs-CZ" sz="1100" dirty="0">
                <a:latin typeface="Calibri"/>
                <a:ea typeface="+mn-lt"/>
                <a:cs typeface="+mn-lt"/>
              </a:rPr>
              <a:t>Osní část s přesleny bočních větévek</a:t>
            </a:r>
            <a:endParaRPr lang="cs-CZ" sz="1100">
              <a:latin typeface="Calibri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cs-CZ" sz="1100" err="1">
                <a:latin typeface="Calibri"/>
                <a:ea typeface="+mn-lt"/>
                <a:cs typeface="+mn-lt"/>
              </a:rPr>
              <a:t>Rhizoidy</a:t>
            </a:r>
            <a:endParaRPr lang="cs-CZ" sz="1100">
              <a:latin typeface="Calibri"/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Proudění cytoplazmy</a:t>
            </a:r>
            <a:endParaRPr lang="cs-CZ" sz="16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Inkrustace stélky CaCO</a:t>
            </a:r>
            <a:r>
              <a:rPr lang="cs-CZ" sz="1600" baseline="-25000" dirty="0">
                <a:latin typeface="Calibri"/>
                <a:ea typeface="+mn-lt"/>
                <a:cs typeface="+mn-lt"/>
              </a:rPr>
              <a:t>3</a:t>
            </a:r>
            <a:endParaRPr lang="cs-CZ" sz="16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Celulóza, </a:t>
            </a:r>
            <a:r>
              <a:rPr lang="cs-CZ" sz="1600" err="1">
                <a:latin typeface="Calibri"/>
                <a:ea typeface="+mn-lt"/>
                <a:cs typeface="+mn-lt"/>
              </a:rPr>
              <a:t>mannan</a:t>
            </a:r>
            <a:endParaRPr lang="cs-CZ" sz="16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Škrob a </a:t>
            </a:r>
            <a:r>
              <a:rPr lang="cs-CZ" sz="1600" dirty="0" err="1">
                <a:latin typeface="Calibri"/>
                <a:ea typeface="+mn-lt"/>
                <a:cs typeface="+mn-lt"/>
              </a:rPr>
              <a:t>fruktan</a:t>
            </a:r>
            <a:r>
              <a:rPr lang="cs-CZ" sz="1600" dirty="0">
                <a:latin typeface="Calibri"/>
                <a:ea typeface="+mn-lt"/>
                <a:cs typeface="+mn-lt"/>
              </a:rPr>
              <a:t> i v cytoplazmě </a:t>
            </a:r>
            <a:endParaRPr lang="cs-CZ" sz="16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600" err="1">
                <a:latin typeface="Calibri"/>
                <a:ea typeface="+mn-lt"/>
                <a:cs typeface="+mn-lt"/>
              </a:rPr>
              <a:t>Haplontní</a:t>
            </a:r>
            <a:r>
              <a:rPr lang="cs-CZ" sz="1600" dirty="0">
                <a:latin typeface="Calibri"/>
                <a:ea typeface="+mn-lt"/>
                <a:cs typeface="+mn-lt"/>
              </a:rPr>
              <a:t> cyklus (</a:t>
            </a:r>
            <a:r>
              <a:rPr lang="cs-CZ" sz="1600" dirty="0">
                <a:latin typeface="Calibri"/>
                <a:ea typeface="+mn-lt"/>
                <a:cs typeface="Calibri"/>
              </a:rPr>
              <a:t>Sporofyt jenom zygota)</a:t>
            </a:r>
            <a:endParaRPr lang="cs-CZ" sz="16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Izogamie</a:t>
            </a:r>
            <a:endParaRPr lang="cs-CZ" sz="16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Makroskopický, mnohojaderný gametofyt</a:t>
            </a:r>
            <a:endParaRPr lang="cs-CZ" sz="16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/>
                <a:ea typeface="+mn-lt"/>
                <a:cs typeface="+mn-lt"/>
              </a:rPr>
              <a:t>CCW-orientace</a:t>
            </a:r>
            <a:endParaRPr lang="cs-CZ" sz="1200" dirty="0">
              <a:latin typeface="Calisto M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509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5F5584-B18A-4834-8448-5EC3F08D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/>
              <a:t>Třída: Dasycladophyceae, Řád: Dasycladales:</a:t>
            </a:r>
            <a:br>
              <a:rPr lang="en-US" sz="3200"/>
            </a:br>
            <a:r>
              <a:rPr lang="en-US" sz="3200"/>
              <a:t>acetabularia acetabulum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11">
            <a:extLst>
              <a:ext uri="{FF2B5EF4-FFF2-40B4-BE49-F238E27FC236}">
                <a16:creationId xmlns:a16="http://schemas.microsoft.com/office/drawing/2014/main" id="{DC64E569-8A18-4BE4-82D7-B510AEB7A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" t="627" r="-472" b="7837"/>
          <a:stretch/>
        </p:blipFill>
        <p:spPr>
          <a:xfrm>
            <a:off x="-2" y="2657893"/>
            <a:ext cx="6122429" cy="4193289"/>
          </a:xfrm>
          <a:prstGeom prst="rect">
            <a:avLst/>
          </a:prstGeom>
        </p:spPr>
      </p:pic>
      <p:pic>
        <p:nvPicPr>
          <p:cNvPr id="16" name="Obrázek 17" descr="Obsah obrázku rostlina&#10;&#10;Popis se vygeneroval automaticky.">
            <a:extLst>
              <a:ext uri="{FF2B5EF4-FFF2-40B4-BE49-F238E27FC236}">
                <a16:creationId xmlns:a16="http://schemas.microsoft.com/office/drawing/2014/main" id="{CCA4EBB4-1003-47C4-B530-916741BFC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5069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D29459-151F-46C1-AD6A-31D58E0E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1" y="909423"/>
            <a:ext cx="3658378" cy="3735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ea typeface="+mj-lt"/>
                <a:cs typeface="+mj-lt"/>
              </a:rPr>
              <a:t>Třída: Dasycladophyceae </a:t>
            </a:r>
            <a:br>
              <a:rPr lang="en-US" sz="2800" dirty="0">
                <a:ea typeface="+mj-lt"/>
                <a:cs typeface="+mj-lt"/>
              </a:rPr>
            </a:br>
            <a:r>
              <a:rPr lang="en-US" sz="2800">
                <a:ea typeface="+mj-lt"/>
                <a:cs typeface="+mj-lt"/>
              </a:rPr>
              <a:t>Řád: Dasycladales:</a:t>
            </a:r>
            <a:br>
              <a:rPr lang="en-US" sz="2800" dirty="0">
                <a:ea typeface="+mj-lt"/>
                <a:cs typeface="+mj-lt"/>
              </a:rPr>
            </a:br>
            <a:r>
              <a:rPr lang="en-US" sz="2800">
                <a:ea typeface="+mj-lt"/>
                <a:cs typeface="+mj-lt"/>
              </a:rPr>
              <a:t>dasycladus sp.</a:t>
            </a:r>
            <a:endParaRPr lang="en-US" sz="2800" dirty="0">
              <a:ea typeface="+mj-lt"/>
              <a:cs typeface="+mj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31863F-9EC6-47DD-9DC5-E7970365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50713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6" descr="Obsah obrázku rostlina&#10;&#10;Popis se vygeneroval automaticky.">
            <a:extLst>
              <a:ext uri="{FF2B5EF4-FFF2-40B4-BE49-F238E27FC236}">
                <a16:creationId xmlns:a16="http://schemas.microsoft.com/office/drawing/2014/main" id="{5BB7F072-78C5-4A20-956D-E39D8E8AF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5" r="21417" b="-4"/>
          <a:stretch/>
        </p:blipFill>
        <p:spPr>
          <a:xfrm>
            <a:off x="4867132" y="723900"/>
            <a:ext cx="3281647" cy="5410197"/>
          </a:xfrm>
          <a:prstGeom prst="rect">
            <a:avLst/>
          </a:prstGeom>
        </p:spPr>
      </p:pic>
      <p:pic>
        <p:nvPicPr>
          <p:cNvPr id="5" name="Obrázek 5" descr="Obsah obrázku text, bezobratlí&#10;&#10;Popis se vygeneroval automaticky.">
            <a:extLst>
              <a:ext uri="{FF2B5EF4-FFF2-40B4-BE49-F238E27FC236}">
                <a16:creationId xmlns:a16="http://schemas.microsoft.com/office/drawing/2014/main" id="{E6AA138F-8C48-4660-AE24-E0FCD5922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6" r="1233" b="-4"/>
          <a:stretch/>
        </p:blipFill>
        <p:spPr>
          <a:xfrm>
            <a:off x="8144284" y="723900"/>
            <a:ext cx="3244775" cy="54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8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F6144B-3200-46E7-B251-E9E5DCE27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r>
              <a:rPr lang="cs-CZ" sz="3700"/>
              <a:t>Odd. Chlorophyta</a:t>
            </a:r>
            <a:br>
              <a:rPr lang="cs-CZ" sz="3700"/>
            </a:br>
            <a:r>
              <a:rPr lang="cs-CZ" sz="3700"/>
              <a:t>třída: trentepohliaceae</a:t>
            </a:r>
          </a:p>
        </p:txBody>
      </p:sp>
      <p:pic>
        <p:nvPicPr>
          <p:cNvPr id="4" name="Obrázek 4" descr="Obsah obrázku topol, lišejník, strom, rostlina&#10;&#10;Popis se vygeneroval automaticky.">
            <a:extLst>
              <a:ext uri="{FF2B5EF4-FFF2-40B4-BE49-F238E27FC236}">
                <a16:creationId xmlns:a16="http://schemas.microsoft.com/office/drawing/2014/main" id="{10B10BEA-4670-405E-8874-F5099306F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13" r="21709" b="2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7F9379-1B1E-4E40-B625-3A277B928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1700" dirty="0" err="1">
                <a:latin typeface="Calibri"/>
                <a:ea typeface="+mn-lt"/>
                <a:cs typeface="+mn-lt"/>
              </a:rPr>
              <a:t>Aerické</a:t>
            </a:r>
            <a:r>
              <a:rPr lang="cs-CZ" sz="1700" dirty="0">
                <a:latin typeface="Calibri"/>
                <a:ea typeface="+mn-lt"/>
                <a:cs typeface="+mn-lt"/>
              </a:rPr>
              <a:t>/terestrické řasy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/>
                <a:ea typeface="+mn-lt"/>
                <a:cs typeface="+mn-lt"/>
              </a:rPr>
              <a:t>K rozmnožování nutná kapka vody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/>
                <a:ea typeface="+mn-lt"/>
                <a:cs typeface="+mn-lt"/>
              </a:rPr>
              <a:t>Diskovitá nebo vláknitá stélka</a:t>
            </a:r>
            <a:endParaRPr lang="cs-CZ" sz="17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/>
                <a:ea typeface="+mn-lt"/>
                <a:cs typeface="+mn-lt"/>
              </a:rPr>
              <a:t>Mikrotubuly - 3×2 a 4</a:t>
            </a:r>
            <a:endParaRPr lang="cs-CZ" sz="17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/>
                <a:ea typeface="+mn-lt"/>
                <a:cs typeface="+mn-lt"/>
              </a:rPr>
              <a:t>Zploštěné </a:t>
            </a:r>
            <a:r>
              <a:rPr lang="cs-CZ" sz="1700" dirty="0" err="1">
                <a:latin typeface="Calibri"/>
                <a:ea typeface="+mn-lt"/>
                <a:cs typeface="+mn-lt"/>
              </a:rPr>
              <a:t>zoidy</a:t>
            </a:r>
            <a:endParaRPr lang="cs-CZ" sz="1700" dirty="0" err="1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/>
                <a:ea typeface="+mn-lt"/>
                <a:cs typeface="+mn-lt"/>
              </a:rPr>
              <a:t>Fragmoplast</a:t>
            </a:r>
            <a:endParaRPr lang="cs-CZ" sz="17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 dirty="0" err="1">
                <a:latin typeface="Calibri"/>
                <a:ea typeface="+mn-lt"/>
                <a:cs typeface="+mn-lt"/>
              </a:rPr>
              <a:t>Hematochrom</a:t>
            </a:r>
            <a:r>
              <a:rPr lang="cs-CZ" sz="1700" dirty="0">
                <a:latin typeface="Calibri"/>
                <a:ea typeface="+mn-lt"/>
                <a:cs typeface="+mn-lt"/>
              </a:rPr>
              <a:t> - sekundární karotenoidy a β-karoten</a:t>
            </a:r>
            <a:endParaRPr lang="cs-CZ" sz="17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/>
                <a:ea typeface="+mn-lt"/>
                <a:cs typeface="+mn-lt"/>
              </a:rPr>
              <a:t>Životní cyklus: </a:t>
            </a:r>
            <a:r>
              <a:rPr lang="cs-CZ" sz="1700" dirty="0" err="1">
                <a:latin typeface="Calibri"/>
                <a:ea typeface="+mn-lt"/>
                <a:cs typeface="+mn-lt"/>
              </a:rPr>
              <a:t>haplontní</a:t>
            </a:r>
            <a:r>
              <a:rPr lang="cs-CZ" sz="1700" dirty="0">
                <a:latin typeface="Calibri"/>
                <a:ea typeface="+mn-lt"/>
                <a:cs typeface="+mn-lt"/>
              </a:rPr>
              <a:t>, </a:t>
            </a:r>
            <a:r>
              <a:rPr lang="cs-CZ" sz="1700" dirty="0" err="1">
                <a:latin typeface="Calibri"/>
                <a:ea typeface="+mn-lt"/>
                <a:cs typeface="+mn-lt"/>
              </a:rPr>
              <a:t>haplo-diplontní</a:t>
            </a:r>
            <a:endParaRPr lang="cs-CZ" sz="1700" dirty="0" err="1">
              <a:latin typeface="Calibri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cs-CZ" sz="1500" dirty="0" err="1">
                <a:latin typeface="Calibri"/>
                <a:ea typeface="+mn-lt"/>
                <a:cs typeface="+mn-lt"/>
              </a:rPr>
              <a:t>Meiospory</a:t>
            </a:r>
            <a:r>
              <a:rPr lang="cs-CZ" sz="1500" dirty="0">
                <a:latin typeface="Calibri"/>
                <a:ea typeface="+mn-lt"/>
                <a:cs typeface="+mn-lt"/>
              </a:rPr>
              <a:t>: 2-bičíkaté nebo 4-bičíkaté</a:t>
            </a:r>
            <a:endParaRPr lang="cs-CZ" sz="1500" dirty="0">
              <a:latin typeface="Calibri"/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cs-CZ" sz="1500" dirty="0">
                <a:latin typeface="Calibri"/>
                <a:ea typeface="+mn-lt"/>
                <a:cs typeface="+mn-lt"/>
              </a:rPr>
              <a:t>Kulovitá zoosporangia</a:t>
            </a:r>
            <a:endParaRPr lang="cs-CZ" sz="150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endParaRPr lang="cs-CZ" sz="1700" dirty="0">
              <a:latin typeface="Calibri"/>
            </a:endParaRPr>
          </a:p>
          <a:p>
            <a:pPr>
              <a:lnSpc>
                <a:spcPct val="110000"/>
              </a:lnSpc>
            </a:pPr>
            <a:endParaRPr lang="cs-CZ" sz="17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95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rostlina&#10;&#10;Popis se vygeneroval automaticky.">
            <a:extLst>
              <a:ext uri="{FF2B5EF4-FFF2-40B4-BE49-F238E27FC236}">
                <a16:creationId xmlns:a16="http://schemas.microsoft.com/office/drawing/2014/main" id="{84C6A05A-3DAC-495A-B350-E738CBEB9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8" b="95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35359A-C8E6-44E7-A8FC-259854480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>
                <a:ea typeface="+mj-lt"/>
                <a:cs typeface="+mj-lt"/>
              </a:rPr>
              <a:t>Třída: Trentepohliophyceae, Řád: Trentepohliales: 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>
                <a:ea typeface="+mj-lt"/>
                <a:cs typeface="+mj-lt"/>
              </a:rPr>
              <a:t>Trentepohlia sp.</a:t>
            </a:r>
            <a:endParaRPr lang="cs-CZ" sz="3200"/>
          </a:p>
        </p:txBody>
      </p:sp>
    </p:spTree>
    <p:extLst>
      <p:ext uri="{BB962C8B-B14F-4D97-AF65-F5344CB8AC3E}">
        <p14:creationId xmlns:p14="http://schemas.microsoft.com/office/powerpoint/2010/main" val="269175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2B26F-7FFA-4298-BB8B-73F9AA3F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Přehled systému - Archaeplastida</a:t>
            </a:r>
          </a:p>
        </p:txBody>
      </p:sp>
      <p:sp>
        <p:nvSpPr>
          <p:cNvPr id="4" name="Levá jednoduchá závorka 3">
            <a:extLst>
              <a:ext uri="{FF2B5EF4-FFF2-40B4-BE49-F238E27FC236}">
                <a16:creationId xmlns:a16="http://schemas.microsoft.com/office/drawing/2014/main" id="{27F32440-2D34-41A5-98D0-6BF87E1592E5}"/>
              </a:ext>
            </a:extLst>
          </p:cNvPr>
          <p:cNvSpPr/>
          <p:nvPr/>
        </p:nvSpPr>
        <p:spPr>
          <a:xfrm rot="5400000">
            <a:off x="5829387" y="-521897"/>
            <a:ext cx="474452" cy="5147092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Levá jednoduchá závorka 4">
            <a:extLst>
              <a:ext uri="{FF2B5EF4-FFF2-40B4-BE49-F238E27FC236}">
                <a16:creationId xmlns:a16="http://schemas.microsoft.com/office/drawing/2014/main" id="{5CF9A094-7439-4542-B7FA-10E1A30A497E}"/>
              </a:ext>
            </a:extLst>
          </p:cNvPr>
          <p:cNvSpPr/>
          <p:nvPr/>
        </p:nvSpPr>
        <p:spPr>
          <a:xfrm rot="5400000">
            <a:off x="2737357" y="1403770"/>
            <a:ext cx="805131" cy="35799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Levá jednoduchá závorka 5">
            <a:extLst>
              <a:ext uri="{FF2B5EF4-FFF2-40B4-BE49-F238E27FC236}">
                <a16:creationId xmlns:a16="http://schemas.microsoft.com/office/drawing/2014/main" id="{7B988770-7C55-43A9-B582-07B70D5FF064}"/>
              </a:ext>
            </a:extLst>
          </p:cNvPr>
          <p:cNvSpPr/>
          <p:nvPr/>
        </p:nvSpPr>
        <p:spPr>
          <a:xfrm rot="5400000">
            <a:off x="8711149" y="1109033"/>
            <a:ext cx="345055" cy="356558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47ACDC-570B-419C-88CD-18E796B2A064}"/>
              </a:ext>
            </a:extLst>
          </p:cNvPr>
          <p:cNvSpPr txBox="1"/>
          <p:nvPr/>
        </p:nvSpPr>
        <p:spPr>
          <a:xfrm>
            <a:off x="581925" y="3644302"/>
            <a:ext cx="1535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 err="1">
                <a:latin typeface="Calibri"/>
                <a:cs typeface="Calibri"/>
              </a:rPr>
              <a:t>Glaucophyta</a:t>
            </a:r>
            <a:endParaRPr lang="cs-CZ">
              <a:latin typeface="Calibri"/>
              <a:cs typeface="Calibri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98B891-942B-46C6-9EB3-CD4AA0DE43AB}"/>
              </a:ext>
            </a:extLst>
          </p:cNvPr>
          <p:cNvSpPr txBox="1"/>
          <p:nvPr/>
        </p:nvSpPr>
        <p:spPr>
          <a:xfrm>
            <a:off x="4160988" y="3643403"/>
            <a:ext cx="14348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dirty="0" err="1">
                <a:latin typeface="Calibri"/>
                <a:cs typeface="Calibri"/>
              </a:rPr>
              <a:t>Rhodophyta</a:t>
            </a:r>
            <a:endParaRPr lang="cs-CZ">
              <a:latin typeface="Calibri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C8E26C-0EE2-497E-8179-D2B1DEE8A37E}"/>
              </a:ext>
            </a:extLst>
          </p:cNvPr>
          <p:cNvSpPr txBox="1"/>
          <p:nvPr/>
        </p:nvSpPr>
        <p:spPr>
          <a:xfrm>
            <a:off x="2507591" y="2349440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Větev </a:t>
            </a:r>
            <a:r>
              <a:rPr lang="cs-CZ" dirty="0" err="1">
                <a:latin typeface="Calibri"/>
                <a:cs typeface="Calibri"/>
              </a:rPr>
              <a:t>Biliphytae</a:t>
            </a:r>
            <a:endParaRPr lang="cs-CZ">
              <a:latin typeface="Calibri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D93D25-9FE5-4B1D-9FBB-2AA6E676B288}"/>
              </a:ext>
            </a:extLst>
          </p:cNvPr>
          <p:cNvSpPr txBox="1"/>
          <p:nvPr/>
        </p:nvSpPr>
        <p:spPr>
          <a:xfrm>
            <a:off x="7697817" y="2277553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Větev </a:t>
            </a:r>
            <a:r>
              <a:rPr lang="cs-CZ" dirty="0" err="1">
                <a:latin typeface="Calibri"/>
                <a:cs typeface="Calibri"/>
              </a:rPr>
              <a:t>Viridiplantae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E9DFE0-C55F-4A99-ACE1-2AF65F3ADABE}"/>
              </a:ext>
            </a:extLst>
          </p:cNvPr>
          <p:cNvSpPr txBox="1"/>
          <p:nvPr/>
        </p:nvSpPr>
        <p:spPr>
          <a:xfrm>
            <a:off x="6044420" y="3068307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Vývojová linie </a:t>
            </a:r>
            <a:r>
              <a:rPr lang="cs-CZ" dirty="0" err="1">
                <a:latin typeface="Calibri"/>
                <a:cs typeface="Calibri"/>
              </a:rPr>
              <a:t>Chlorophytae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AA9EF84-5033-4E03-B521-65F950404EFA}"/>
              </a:ext>
            </a:extLst>
          </p:cNvPr>
          <p:cNvSpPr txBox="1"/>
          <p:nvPr/>
        </p:nvSpPr>
        <p:spPr>
          <a:xfrm>
            <a:off x="9696269" y="3068307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Vývojová větev </a:t>
            </a:r>
            <a:r>
              <a:rPr lang="cs-CZ" dirty="0" err="1">
                <a:latin typeface="Calibri"/>
                <a:cs typeface="Calibri"/>
              </a:rPr>
              <a:t>Streptophytae</a:t>
            </a:r>
            <a:endParaRPr lang="cs-CZ" dirty="0" err="1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D34672C-E3B1-43A8-991B-9A05677C0F97}"/>
              </a:ext>
            </a:extLst>
          </p:cNvPr>
          <p:cNvCxnSpPr/>
          <p:nvPr/>
        </p:nvCxnSpPr>
        <p:spPr>
          <a:xfrm flipV="1">
            <a:off x="7177178" y="3720466"/>
            <a:ext cx="28754" cy="56019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425C0B4-2F27-4515-9874-2CB605685D9A}"/>
              </a:ext>
            </a:extLst>
          </p:cNvPr>
          <p:cNvSpPr txBox="1"/>
          <p:nvPr/>
        </p:nvSpPr>
        <p:spPr>
          <a:xfrm>
            <a:off x="6188194" y="4146609"/>
            <a:ext cx="19955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r>
              <a:rPr lang="cs-CZ" dirty="0" err="1">
                <a:latin typeface="Calibri"/>
                <a:cs typeface="Calibri"/>
              </a:rPr>
              <a:t>Chlorophyta</a:t>
            </a:r>
          </a:p>
        </p:txBody>
      </p:sp>
      <p:sp>
        <p:nvSpPr>
          <p:cNvPr id="17" name="Levá jednoduchá závorka 16">
            <a:extLst>
              <a:ext uri="{FF2B5EF4-FFF2-40B4-BE49-F238E27FC236}">
                <a16:creationId xmlns:a16="http://schemas.microsoft.com/office/drawing/2014/main" id="{CA064D6D-ECB0-4709-8E39-38F426A03368}"/>
              </a:ext>
            </a:extLst>
          </p:cNvPr>
          <p:cNvSpPr/>
          <p:nvPr/>
        </p:nvSpPr>
        <p:spPr>
          <a:xfrm rot="5400000">
            <a:off x="7783810" y="2050751"/>
            <a:ext cx="560715" cy="6067243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Levá jednoduchá závorka 17">
            <a:extLst>
              <a:ext uri="{FF2B5EF4-FFF2-40B4-BE49-F238E27FC236}">
                <a16:creationId xmlns:a16="http://schemas.microsoft.com/office/drawing/2014/main" id="{A2054FD8-160A-4607-9C62-E5D394F96BEF}"/>
              </a:ext>
            </a:extLst>
          </p:cNvPr>
          <p:cNvSpPr/>
          <p:nvPr/>
        </p:nvSpPr>
        <p:spPr>
          <a:xfrm rot="5400000">
            <a:off x="7848506" y="3323145"/>
            <a:ext cx="575092" cy="353682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2224D98-D494-4B98-A1D2-B582C00E9859}"/>
              </a:ext>
            </a:extLst>
          </p:cNvPr>
          <p:cNvCxnSpPr>
            <a:cxnSpLocks/>
          </p:cNvCxnSpPr>
          <p:nvPr/>
        </p:nvCxnSpPr>
        <p:spPr>
          <a:xfrm flipH="1" flipV="1">
            <a:off x="8180978" y="4841180"/>
            <a:ext cx="5882" cy="57215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5AA58E6-7113-4AEE-9A25-332BAFF91B77}"/>
              </a:ext>
            </a:extLst>
          </p:cNvPr>
          <p:cNvSpPr txBox="1"/>
          <p:nvPr/>
        </p:nvSpPr>
        <p:spPr>
          <a:xfrm>
            <a:off x="3930948" y="5426194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endParaRPr lang="cs-CZ"/>
          </a:p>
          <a:p>
            <a:pPr algn="ctr"/>
            <a:r>
              <a:rPr lang="cs-CZ" dirty="0" err="1">
                <a:latin typeface="Calibri"/>
                <a:cs typeface="Calibri"/>
              </a:rPr>
              <a:t>Charophyta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AD40C46-0A42-4E0B-90B8-5238C1A95968}"/>
              </a:ext>
            </a:extLst>
          </p:cNvPr>
          <p:cNvSpPr txBox="1"/>
          <p:nvPr/>
        </p:nvSpPr>
        <p:spPr>
          <a:xfrm>
            <a:off x="5440570" y="5383061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r>
              <a:rPr lang="cs-CZ" dirty="0" err="1">
                <a:latin typeface="Calibri"/>
                <a:cs typeface="Calibri"/>
              </a:rPr>
              <a:t>Anthocerophyta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53F834-DF93-46C6-AFB7-B95D2E563C1C}"/>
              </a:ext>
            </a:extLst>
          </p:cNvPr>
          <p:cNvSpPr txBox="1"/>
          <p:nvPr/>
        </p:nvSpPr>
        <p:spPr>
          <a:xfrm>
            <a:off x="7194609" y="5383062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r>
              <a:rPr lang="cs-CZ" dirty="0" err="1">
                <a:latin typeface="Calibri"/>
                <a:cs typeface="Calibri"/>
              </a:rPr>
              <a:t>Marchantiophyta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4E34AB1-743C-4115-966F-F094FB6C60B0}"/>
              </a:ext>
            </a:extLst>
          </p:cNvPr>
          <p:cNvSpPr txBox="1"/>
          <p:nvPr/>
        </p:nvSpPr>
        <p:spPr>
          <a:xfrm>
            <a:off x="8876759" y="5354306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endParaRPr lang="cs-CZ"/>
          </a:p>
          <a:p>
            <a:pPr algn="ctr"/>
            <a:r>
              <a:rPr lang="cs-CZ" dirty="0" err="1">
                <a:latin typeface="Calibri"/>
                <a:cs typeface="Calibri"/>
              </a:rPr>
              <a:t>Bryophyta</a:t>
            </a:r>
            <a:endParaRPr lang="cs-CZ" dirty="0" err="1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0BC5BBC-922E-4CE9-8010-E916DA22ED48}"/>
              </a:ext>
            </a:extLst>
          </p:cNvPr>
          <p:cNvSpPr txBox="1"/>
          <p:nvPr/>
        </p:nvSpPr>
        <p:spPr>
          <a:xfrm>
            <a:off x="10328873" y="5383061"/>
            <a:ext cx="199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latin typeface="Calibri"/>
                <a:cs typeface="Calibri"/>
              </a:rPr>
              <a:t>Odd. </a:t>
            </a:r>
            <a:endParaRPr lang="cs-CZ"/>
          </a:p>
          <a:p>
            <a:pPr algn="ctr"/>
            <a:r>
              <a:rPr lang="cs-CZ" dirty="0" err="1">
                <a:latin typeface="Calibri"/>
                <a:cs typeface="Calibri"/>
              </a:rPr>
              <a:t>Cormophyta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41686658-4618-4219-8310-7BB89CD6BBB9}"/>
              </a:ext>
            </a:extLst>
          </p:cNvPr>
          <p:cNvSpPr/>
          <p:nvPr/>
        </p:nvSpPr>
        <p:spPr>
          <a:xfrm>
            <a:off x="447675" y="3129051"/>
            <a:ext cx="1667772" cy="1524000"/>
          </a:xfrm>
          <a:prstGeom prst="ellipse">
            <a:avLst/>
          </a:prstGeom>
          <a:noFill/>
          <a:ln w="57150">
            <a:solidFill>
              <a:srgbClr val="287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0FE131A6-DEBF-40C8-A3A3-9484B0CE2941}"/>
              </a:ext>
            </a:extLst>
          </p:cNvPr>
          <p:cNvSpPr/>
          <p:nvPr/>
        </p:nvSpPr>
        <p:spPr>
          <a:xfrm>
            <a:off x="3998881" y="3129051"/>
            <a:ext cx="1595888" cy="14664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6429F734-06E5-4867-A812-34C7ABAD30BC}"/>
              </a:ext>
            </a:extLst>
          </p:cNvPr>
          <p:cNvSpPr/>
          <p:nvPr/>
        </p:nvSpPr>
        <p:spPr>
          <a:xfrm>
            <a:off x="3926995" y="5314410"/>
            <a:ext cx="1897810" cy="8626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0021E86B-818A-41F8-896A-8096D2D6689B}"/>
              </a:ext>
            </a:extLst>
          </p:cNvPr>
          <p:cNvSpPr/>
          <p:nvPr/>
        </p:nvSpPr>
        <p:spPr>
          <a:xfrm>
            <a:off x="6342391" y="4006070"/>
            <a:ext cx="1897810" cy="86264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F8BD43C-ADC9-4E53-9A32-0D894F7C10AE}"/>
              </a:ext>
            </a:extLst>
          </p:cNvPr>
          <p:cNvCxnSpPr>
            <a:cxnSpLocks/>
          </p:cNvCxnSpPr>
          <p:nvPr/>
        </p:nvCxnSpPr>
        <p:spPr>
          <a:xfrm flipV="1">
            <a:off x="10597550" y="3711011"/>
            <a:ext cx="35682" cy="94622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911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975184-86DA-4685-8DCC-89CD0A53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ea typeface="+mj-lt"/>
                <a:cs typeface="+mj-lt"/>
              </a:rPr>
              <a:t>Třída: Trentepohliophyceae, Řád: Trentepohliales: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/>
              <a:t>Phycopeltis arundinacea</a:t>
            </a:r>
            <a:endParaRPr lang="cs-CZ" sz="32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87753D39-3D9B-495C-A0C6-2DD1FAC33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8" r="1" b="9105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5" name="Obrázek 5" descr="Obsah obrázku text, houba, žlutá, barevné&#10;&#10;Popis se vygeneroval automaticky.">
            <a:extLst>
              <a:ext uri="{FF2B5EF4-FFF2-40B4-BE49-F238E27FC236}">
                <a16:creationId xmlns:a16="http://schemas.microsoft.com/office/drawing/2014/main" id="{A1621C3D-E49C-4510-A6F3-05F5588C3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7953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7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54A31-C9F1-4C8D-9092-7271725A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Odd. Chlorophyta:</a:t>
            </a:r>
            <a:br>
              <a:rPr lang="cs-CZ" dirty="0"/>
            </a:br>
            <a:r>
              <a:rPr lang="cs-CZ"/>
              <a:t>třída: trebouxiophyceae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3CAFE9-F949-4733-8301-C05CA43FC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93126"/>
            <a:ext cx="6148020" cy="36360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latin typeface="Calibri"/>
                <a:ea typeface="+mn-lt"/>
                <a:cs typeface="Calibri"/>
              </a:rPr>
              <a:t>Jednobuněčné a vláknité řasy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Calibri"/>
              </a:rPr>
              <a:t>Kinetozom</a:t>
            </a:r>
            <a:r>
              <a:rPr lang="cs-CZ" dirty="0">
                <a:latin typeface="Calibri"/>
                <a:ea typeface="+mn-lt"/>
                <a:cs typeface="Calibri"/>
              </a:rPr>
              <a:t> - CCW konfigurace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 err="1">
                <a:latin typeface="Calibri"/>
                <a:ea typeface="+mn-lt"/>
                <a:cs typeface="Calibri"/>
              </a:rPr>
              <a:t>Napohlavní</a:t>
            </a:r>
            <a:r>
              <a:rPr lang="cs-CZ" dirty="0">
                <a:latin typeface="Calibri"/>
                <a:ea typeface="+mn-lt"/>
                <a:cs typeface="Calibri"/>
              </a:rPr>
              <a:t> rozmnožování: </a:t>
            </a:r>
            <a:r>
              <a:rPr lang="cs-CZ" dirty="0" err="1">
                <a:latin typeface="Calibri"/>
                <a:ea typeface="+mn-lt"/>
                <a:cs typeface="Calibri"/>
              </a:rPr>
              <a:t>aplanospory</a:t>
            </a:r>
            <a:r>
              <a:rPr lang="cs-CZ" dirty="0">
                <a:latin typeface="Calibri"/>
                <a:ea typeface="+mn-lt"/>
                <a:cs typeface="Calibri"/>
              </a:rPr>
              <a:t>, </a:t>
            </a:r>
            <a:r>
              <a:rPr lang="cs-CZ" dirty="0" err="1">
                <a:latin typeface="Calibri"/>
                <a:ea typeface="+mn-lt"/>
                <a:cs typeface="Calibri"/>
              </a:rPr>
              <a:t>autospory</a:t>
            </a:r>
            <a:endParaRPr lang="cs-CZ" dirty="0" err="1">
              <a:latin typeface="Calibri"/>
              <a:cs typeface="Calibri"/>
            </a:endParaRPr>
          </a:p>
          <a:p>
            <a:pPr lvl="1"/>
            <a:r>
              <a:rPr lang="cs-CZ" dirty="0">
                <a:latin typeface="Calibri"/>
                <a:ea typeface="+mn-lt"/>
                <a:cs typeface="Calibri"/>
              </a:rPr>
              <a:t>Mitóza uzavřená</a:t>
            </a:r>
            <a:endParaRPr lang="cs-CZ" dirty="0">
              <a:ea typeface="+mn-lt"/>
              <a:cs typeface="+mn-lt"/>
            </a:endParaRPr>
          </a:p>
          <a:p>
            <a:pPr lvl="1"/>
            <a:r>
              <a:rPr lang="cs-CZ" dirty="0" err="1">
                <a:latin typeface="Calibri"/>
                <a:ea typeface="+mn-lt"/>
                <a:cs typeface="Calibri"/>
              </a:rPr>
              <a:t>Fykoplast</a:t>
            </a:r>
            <a:r>
              <a:rPr lang="cs-CZ" dirty="0">
                <a:latin typeface="Calibri"/>
                <a:ea typeface="+mn-lt"/>
                <a:cs typeface="Calibri"/>
              </a:rPr>
              <a:t> </a:t>
            </a:r>
            <a:endParaRPr lang="cs-CZ" dirty="0"/>
          </a:p>
          <a:p>
            <a:r>
              <a:rPr lang="cs-CZ" dirty="0">
                <a:latin typeface="Calibri"/>
                <a:ea typeface="+mn-lt"/>
                <a:cs typeface="Calibri"/>
              </a:rPr>
              <a:t>Často tvoří symbionty v lišejnících</a:t>
            </a:r>
            <a:endParaRPr lang="cs-CZ" dirty="0">
              <a:latin typeface="Calibri"/>
              <a:cs typeface="Calibri"/>
            </a:endParaRPr>
          </a:p>
          <a:p>
            <a:r>
              <a:rPr lang="cs-CZ" dirty="0">
                <a:latin typeface="Calibri"/>
                <a:ea typeface="+mn-lt"/>
                <a:cs typeface="Calibri"/>
              </a:rPr>
              <a:t>Sladkovodní biotopy</a:t>
            </a:r>
            <a:endParaRPr lang="cs-CZ" dirty="0">
              <a:latin typeface="Calibri"/>
              <a:cs typeface="Calibri"/>
            </a:endParaRPr>
          </a:p>
          <a:p>
            <a:endParaRPr lang="cs-CZ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988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ůl, interiér&#10;&#10;Popis se vygeneroval automaticky.">
            <a:extLst>
              <a:ext uri="{FF2B5EF4-FFF2-40B4-BE49-F238E27FC236}">
                <a16:creationId xmlns:a16="http://schemas.microsoft.com/office/drawing/2014/main" id="{502DE803-76B2-4215-A339-0438E48E5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8" r="-118" b="9134"/>
          <a:stretch/>
        </p:blipFill>
        <p:spPr>
          <a:xfrm>
            <a:off x="20" y="10"/>
            <a:ext cx="12206379" cy="68687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0CE0A2-52DD-43D6-88AB-42195968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Trebouxiophyceae, </a:t>
            </a:r>
            <a:br>
              <a:rPr lang="en-US" dirty="0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Řád: Trebouxiales: trebouxia sp.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380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D1FD18-324F-4166-86FF-1967152A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Trebouxia sp. (lichenizovaná)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houba, lišejník, list&#10;&#10;Popis se vygeneroval automaticky.">
            <a:extLst>
              <a:ext uri="{FF2B5EF4-FFF2-40B4-BE49-F238E27FC236}">
                <a16:creationId xmlns:a16="http://schemas.microsoft.com/office/drawing/2014/main" id="{3846D62C-C878-478D-92DF-F00BD045C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6" r="1" b="1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4" name="Obrázek 4" descr="Obsah obrázku exteriér, zelená, rostlina, zelenina&#10;&#10;Popis se vygeneroval automaticky.">
            <a:extLst>
              <a:ext uri="{FF2B5EF4-FFF2-40B4-BE49-F238E27FC236}">
                <a16:creationId xmlns:a16="http://schemas.microsoft.com/office/drawing/2014/main" id="{2A36DD94-2CAB-429F-8954-F9EE4631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5" r="-1" b="4404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0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zelená, hrášek, zelenina, několik&#10;&#10;Popis se vygeneroval automaticky.">
            <a:extLst>
              <a:ext uri="{FF2B5EF4-FFF2-40B4-BE49-F238E27FC236}">
                <a16:creationId xmlns:a16="http://schemas.microsoft.com/office/drawing/2014/main" id="{F06424CD-3305-41B4-B25E-ACCD92A3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43" b="124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D8AEC3-5607-44DD-B19B-6E735B70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Trebouxiophyceae, Řád: Chlorellales:</a:t>
            </a:r>
            <a:br>
              <a:rPr lang="en-US" dirty="0">
                <a:ea typeface="+mj-lt"/>
                <a:cs typeface="+mj-lt"/>
              </a:rPr>
            </a:br>
            <a:r>
              <a:rPr lang="en-US"/>
              <a:t>chlorella sp.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109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zelenina&#10;&#10;Popis se vygeneroval automaticky.">
            <a:extLst>
              <a:ext uri="{FF2B5EF4-FFF2-40B4-BE49-F238E27FC236}">
                <a16:creationId xmlns:a16="http://schemas.microsoft.com/office/drawing/2014/main" id="{A625058B-102C-4531-8B95-EA6991B7F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40" b="148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C7802A-407D-4AD4-9B94-99E2F496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Třída: Trebouxiophyceae, Řád: Oocystales:</a:t>
            </a:r>
            <a:br>
              <a:rPr lang="en-US" dirty="0">
                <a:ea typeface="+mj-lt"/>
                <a:cs typeface="+mj-lt"/>
              </a:rPr>
            </a:br>
            <a:r>
              <a:rPr lang="en-US"/>
              <a:t>oocystis sp.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258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6917FB-49B8-4BC9-9590-18F57433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Trebouxiophyceae, Řád: Prasiolales:</a:t>
            </a:r>
            <a:br>
              <a:rPr lang="en-US" dirty="0">
                <a:ea typeface="+mj-lt"/>
                <a:cs typeface="+mj-lt"/>
              </a:rPr>
            </a:br>
            <a:r>
              <a:rPr lang="en-US"/>
              <a:t>prasiola sp.</a:t>
            </a:r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EE15D6A4-DC5E-4FA0-85F6-755B67BCF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4045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D6A870B4-C8F9-4291-BB84-BB3D20B89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3" b="1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8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5A71B-7770-4886-8957-6CC48DB6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Odd. Chlorophyta</a:t>
            </a:r>
            <a:br>
              <a:rPr lang="cs-CZ" dirty="0"/>
            </a:br>
            <a:r>
              <a:rPr lang="cs-CZ"/>
              <a:t>třída: chlorophyceae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BB5DF-ADEB-48CA-9727-576939301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cs-CZ">
                <a:latin typeface="Calibri"/>
                <a:ea typeface="+mn-lt"/>
                <a:cs typeface="Calibri"/>
              </a:rPr>
              <a:t>Bičíkovci, kapsální, kokální, vláknité řasy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Zoospory, spermatozoidy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Kinetozom - CW konfigurace převládá (DO u některých)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Bičíky bez mastigonem, stejně dlouhé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Chlamys 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Sporopolenin (</a:t>
            </a:r>
            <a:r>
              <a:rPr lang="cs-CZ" i="1">
                <a:latin typeface="Calibri"/>
                <a:ea typeface="+mn-lt"/>
                <a:cs typeface="Calibri"/>
              </a:rPr>
              <a:t>Scenedesmus</a:t>
            </a:r>
            <a:r>
              <a:rPr lang="cs-CZ">
                <a:latin typeface="Calibri"/>
                <a:ea typeface="+mn-lt"/>
                <a:cs typeface="Calibri"/>
              </a:rPr>
              <a:t>, </a:t>
            </a:r>
            <a:r>
              <a:rPr lang="cs-CZ" i="1">
                <a:latin typeface="Calibri"/>
                <a:ea typeface="+mn-lt"/>
                <a:cs typeface="Calibri"/>
              </a:rPr>
              <a:t>Pediastrum</a:t>
            </a:r>
            <a:r>
              <a:rPr lang="cs-CZ">
                <a:latin typeface="Calibri"/>
                <a:ea typeface="+mn-lt"/>
                <a:cs typeface="Calibri"/>
              </a:rPr>
              <a:t>) - fosilizace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Haplontní životní cyklus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Mitoza uzavřená</a:t>
            </a:r>
            <a:endParaRPr lang="cs-CZ">
              <a:latin typeface="Calibri"/>
              <a:cs typeface="Calibri"/>
            </a:endParaRPr>
          </a:p>
          <a:p>
            <a:r>
              <a:rPr lang="cs-CZ">
                <a:latin typeface="Calibri"/>
                <a:ea typeface="+mn-lt"/>
                <a:cs typeface="Calibri"/>
              </a:rPr>
              <a:t>Kolonie, cenobium</a:t>
            </a:r>
            <a:endParaRPr lang="cs-CZ">
              <a:latin typeface="Calibri"/>
              <a:cs typeface="Calibri"/>
            </a:endParaRPr>
          </a:p>
          <a:p>
            <a:endParaRPr lang="cs-CZ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549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5F7BB5-1D4C-438C-B5E0-7658CDBF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ea typeface="+mj-lt"/>
                <a:cs typeface="+mj-lt"/>
              </a:rPr>
              <a:t>Třída: Chlorophyceae, Řád: Chlamydomonadales: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/>
              <a:t>chlamydomonas sp.</a:t>
            </a:r>
            <a:endParaRPr lang="cs-CZ" sz="32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CB224FED-AA51-4C54-A653-B3FE842FD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54" b="-3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379D25ED-982E-4BFF-A3CD-CD284149D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31" r="-1" b="1559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0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6">
            <a:extLst>
              <a:ext uri="{FF2B5EF4-FFF2-40B4-BE49-F238E27FC236}">
                <a16:creationId xmlns:a16="http://schemas.microsoft.com/office/drawing/2014/main" id="{35A8B9ED-4476-44C5-9209-0146C28B5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A5CAD8-5305-4680-9D02-DDF07575B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012" y="2286001"/>
            <a:ext cx="3274143" cy="35838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Třída: Chlorophyceae 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>
                <a:ea typeface="+mj-lt"/>
                <a:cs typeface="+mj-lt"/>
              </a:rPr>
              <a:t>Řád: Volvocales: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/>
              <a:t>volvox sp.</a:t>
            </a:r>
            <a:endParaRPr lang="cs-CZ" sz="3200"/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6651D6FC-81D3-4E2E-BC32-27DA80D05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24"/>
          <a:stretch/>
        </p:blipFill>
        <p:spPr>
          <a:xfrm>
            <a:off x="5550" y="10"/>
            <a:ext cx="3808384" cy="342899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87712D00-E517-46C3-ACB5-517C2D40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9" r="-1" b="-1"/>
          <a:stretch/>
        </p:blipFill>
        <p:spPr>
          <a:xfrm>
            <a:off x="3811616" y="10"/>
            <a:ext cx="3808384" cy="3428990"/>
          </a:xfrm>
          <a:prstGeom prst="rect">
            <a:avLst/>
          </a:prstGeom>
        </p:spPr>
      </p:pic>
      <p:cxnSp>
        <p:nvCxnSpPr>
          <p:cNvPr id="32" name="Straight Connector 28">
            <a:extLst>
              <a:ext uri="{FF2B5EF4-FFF2-40B4-BE49-F238E27FC236}">
                <a16:creationId xmlns:a16="http://schemas.microsoft.com/office/drawing/2014/main" id="{C25D32A2-9FC1-4397-9A7C-9D84021CB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0" y="763046"/>
            <a:ext cx="1524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interiér, ostnokožci&#10;&#10;Popis se vygeneroval automaticky.">
            <a:extLst>
              <a:ext uri="{FF2B5EF4-FFF2-40B4-BE49-F238E27FC236}">
                <a16:creationId xmlns:a16="http://schemas.microsoft.com/office/drawing/2014/main" id="{12FE7065-D6EC-41D0-A939-A276F878F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73" t="418" r="-412" b="-418"/>
          <a:stretch/>
        </p:blipFill>
        <p:spPr>
          <a:xfrm>
            <a:off x="5550" y="3429000"/>
            <a:ext cx="3823661" cy="3429037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A4DD3FB9-A420-43BD-8B0A-29458764FA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" t="-420" r="24432"/>
          <a:stretch/>
        </p:blipFill>
        <p:spPr>
          <a:xfrm>
            <a:off x="3811616" y="3429000"/>
            <a:ext cx="3810317" cy="34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7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633102-AFB2-4852-AF9A-55633BADC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2" y="960594"/>
            <a:ext cx="5828114" cy="4936812"/>
          </a:xfrm>
        </p:spPr>
        <p:txBody>
          <a:bodyPr anchor="ctr">
            <a:normAutofit/>
          </a:bodyPr>
          <a:lstStyle/>
          <a:p>
            <a:pPr algn="r"/>
            <a:r>
              <a:rPr lang="cs-CZ"/>
              <a:t>ODD. Glaucophyta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315200" y="1733549"/>
            <a:ext cx="0" cy="33909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50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AA59E8-1670-4253-9C44-1AFA434C4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Chlorophyceae, Řád: Chlorococcales:</a:t>
            </a:r>
            <a:br>
              <a:rPr lang="en-US" dirty="0">
                <a:ea typeface="+mj-lt"/>
                <a:cs typeface="+mj-lt"/>
              </a:rPr>
            </a:br>
            <a:r>
              <a:rPr lang="en-US"/>
              <a:t>desmodesmus sp.</a:t>
            </a:r>
            <a:endParaRPr lang="cs-CZ"/>
          </a:p>
        </p:txBody>
      </p: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FAAD9761-9A85-4351-BE1E-518FA5014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23" t="-275" r="-2295" b="-1278"/>
          <a:stretch/>
        </p:blipFill>
        <p:spPr>
          <a:xfrm>
            <a:off x="575092" y="2544863"/>
            <a:ext cx="4598312" cy="4566171"/>
          </a:xfrm>
          <a:prstGeom prst="rect">
            <a:avLst/>
          </a:prstGeom>
        </p:spPr>
      </p:pic>
      <p:pic>
        <p:nvPicPr>
          <p:cNvPr id="5" name="Obrázek 5" descr="Obsah obrázku rostlina&#10;&#10;Popis se vygeneroval automaticky.">
            <a:extLst>
              <a:ext uri="{FF2B5EF4-FFF2-40B4-BE49-F238E27FC236}">
                <a16:creationId xmlns:a16="http://schemas.microsoft.com/office/drawing/2014/main" id="{BC70FED7-D58E-4B02-AC3A-FD5438119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" r="3534" b="-73"/>
          <a:stretch/>
        </p:blipFill>
        <p:spPr>
          <a:xfrm>
            <a:off x="5547241" y="2657893"/>
            <a:ext cx="6640509" cy="42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A8B9ED-4476-44C5-9209-0146C28B5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CDA296-3882-4631-A861-587E7600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3" y="2483169"/>
            <a:ext cx="3637443" cy="34710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Třída: Chlorophyceae Řád: Chlorococcales:</a:t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/>
              <a:t>pediastrum sp.</a:t>
            </a:r>
            <a:endParaRPr lang="cs-CZ" sz="32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5D32A2-9FC1-4397-9A7C-9D84021CB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7" descr="Obsah obrázku mapa&#10;&#10;Popis se vygeneroval automaticky.">
            <a:extLst>
              <a:ext uri="{FF2B5EF4-FFF2-40B4-BE49-F238E27FC236}">
                <a16:creationId xmlns:a16="http://schemas.microsoft.com/office/drawing/2014/main" id="{664716AD-F256-45C8-9B43-D62AA868F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24" b="-1"/>
          <a:stretch/>
        </p:blipFill>
        <p:spPr>
          <a:xfrm>
            <a:off x="4876801" y="10"/>
            <a:ext cx="3679698" cy="3471051"/>
          </a:xfrm>
          <a:prstGeom prst="rect">
            <a:avLst/>
          </a:prstGeom>
        </p:spPr>
      </p:pic>
      <p:pic>
        <p:nvPicPr>
          <p:cNvPr id="5" name="Obrázek 5" descr="Obsah obrázku text, smalt&#10;&#10;Popis se vygeneroval automaticky.">
            <a:extLst>
              <a:ext uri="{FF2B5EF4-FFF2-40B4-BE49-F238E27FC236}">
                <a16:creationId xmlns:a16="http://schemas.microsoft.com/office/drawing/2014/main" id="{37237E65-4728-4C76-A452-E3926DA41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" r="3549" b="3"/>
          <a:stretch/>
        </p:blipFill>
        <p:spPr>
          <a:xfrm>
            <a:off x="8556499" y="-2514"/>
            <a:ext cx="3635501" cy="3471061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04E5BE8E-7EE3-462A-B697-75EFA02C0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70" r="2307" b="-2"/>
          <a:stretch/>
        </p:blipFill>
        <p:spPr>
          <a:xfrm>
            <a:off x="4878916" y="3468547"/>
            <a:ext cx="3679698" cy="3389453"/>
          </a:xfrm>
          <a:prstGeom prst="rect">
            <a:avLst/>
          </a:prstGeom>
        </p:spPr>
      </p:pic>
      <p:pic>
        <p:nvPicPr>
          <p:cNvPr id="6" name="Obrázek 6" descr="Obsah obrázku text, rostlina, květina&#10;&#10;Popis se vygeneroval automaticky.">
            <a:extLst>
              <a:ext uri="{FF2B5EF4-FFF2-40B4-BE49-F238E27FC236}">
                <a16:creationId xmlns:a16="http://schemas.microsoft.com/office/drawing/2014/main" id="{3365ADC6-537B-4FD4-86B7-727DA548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9" r="2116" b="2"/>
          <a:stretch/>
        </p:blipFill>
        <p:spPr>
          <a:xfrm>
            <a:off x="8556499" y="3468547"/>
            <a:ext cx="3635501" cy="33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52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F84337-A7FC-4C94-B87F-80A2A025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Chlorophyceae, Řád: Microsporales:</a:t>
            </a:r>
            <a:br>
              <a:rPr lang="en-US" dirty="0">
                <a:ea typeface="+mj-lt"/>
                <a:cs typeface="+mj-lt"/>
              </a:rPr>
            </a:br>
            <a:r>
              <a:rPr lang="en-US"/>
              <a:t>microspora sp.</a:t>
            </a:r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87794F77-F756-446E-92AC-C0B7833FB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9" r="1" b="847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371EAF42-8812-438A-AAFE-50B246E3C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98" r="-1" b="2008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1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215483-AD0C-4E00-BF87-04C4DA6AC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064FD0-3343-4B6C-9584-97F643A7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2669"/>
            <a:ext cx="10848975" cy="7433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Třída: Chlorophyceae, Řád: Oedogoniales:</a:t>
            </a:r>
            <a:br>
              <a:rPr lang="en-US" dirty="0">
                <a:ea typeface="+mj-lt"/>
                <a:cs typeface="+mj-lt"/>
              </a:rPr>
            </a:br>
            <a:r>
              <a:rPr lang="en-US"/>
              <a:t>oedogonium spp.</a:t>
            </a:r>
            <a:endParaRPr lang="cs-C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F9F470-C7B7-4B96-90CD-6D53EA020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5">
            <a:extLst>
              <a:ext uri="{FF2B5EF4-FFF2-40B4-BE49-F238E27FC236}">
                <a16:creationId xmlns:a16="http://schemas.microsoft.com/office/drawing/2014/main" id="{029B0480-6A44-4A26-AFFF-EFB44C6C2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4"/>
          <a:stretch/>
        </p:blipFill>
        <p:spPr>
          <a:xfrm>
            <a:off x="-2" y="2657893"/>
            <a:ext cx="6107959" cy="4200106"/>
          </a:xfrm>
          <a:prstGeom prst="rect">
            <a:avLst/>
          </a:prstGeom>
        </p:spPr>
      </p:pic>
      <p:pic>
        <p:nvPicPr>
          <p:cNvPr id="4" name="Obrázek 4" descr="Obsah obrázku text, červ, pouzdro&#10;&#10;Popis se vygeneroval automaticky.">
            <a:extLst>
              <a:ext uri="{FF2B5EF4-FFF2-40B4-BE49-F238E27FC236}">
                <a16:creationId xmlns:a16="http://schemas.microsoft.com/office/drawing/2014/main" id="{2962201F-A9A1-4206-A747-BD1F448AD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7335"/>
          <a:stretch/>
        </p:blipFill>
        <p:spPr>
          <a:xfrm>
            <a:off x="6107958" y="2657893"/>
            <a:ext cx="6084042" cy="42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55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kanina&#10;&#10;Popis se vygeneroval automaticky.">
            <a:extLst>
              <a:ext uri="{FF2B5EF4-FFF2-40B4-BE49-F238E27FC236}">
                <a16:creationId xmlns:a16="http://schemas.microsoft.com/office/drawing/2014/main" id="{D14E1209-EDD9-482E-BF41-B11EF9C39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77" r="-1" b="28026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94BE95-FDCC-4F74-9C5C-BAAC51AD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41" y="990599"/>
            <a:ext cx="5619054" cy="4849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>
                <a:solidFill>
                  <a:srgbClr val="FFFFFF"/>
                </a:solidFill>
              </a:rPr>
              <a:t>děkuji za pozornost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3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32B284-EE8B-4165-8F63-E242B058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11" y="909637"/>
            <a:ext cx="5933795" cy="1362073"/>
          </a:xfrm>
        </p:spPr>
        <p:txBody>
          <a:bodyPr>
            <a:normAutofit/>
          </a:bodyPr>
          <a:lstStyle/>
          <a:p>
            <a:r>
              <a:rPr lang="cs-CZ"/>
              <a:t>Odd. Glaucophyta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C41C6-8F1A-409F-9CA1-7CF048B1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76474"/>
            <a:ext cx="6041371" cy="386941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indent="-342900"/>
            <a:r>
              <a:rPr lang="cs-CZ" dirty="0">
                <a:latin typeface="Calibri"/>
                <a:ea typeface="+mn-lt"/>
                <a:cs typeface="+mn-lt"/>
              </a:rPr>
              <a:t>Sladkovodní bičíkovci </a:t>
            </a:r>
            <a:endParaRPr lang="cs-CZ">
              <a:latin typeface="Calibri"/>
              <a:cs typeface="Calibri"/>
            </a:endParaRPr>
          </a:p>
          <a:p>
            <a:pPr marL="342900" indent="-342900"/>
            <a:r>
              <a:rPr lang="cs-CZ" dirty="0">
                <a:latin typeface="Calibri"/>
                <a:ea typeface="+mn-lt"/>
                <a:cs typeface="Calibri"/>
              </a:rPr>
              <a:t>Nejasná vnitřní struktura</a:t>
            </a:r>
            <a:endParaRPr lang="en-US" dirty="0">
              <a:ea typeface="+mn-lt"/>
              <a:cs typeface="+mn-lt"/>
            </a:endParaRPr>
          </a:p>
          <a:p>
            <a:pPr marL="800100" lvl="1"/>
            <a:r>
              <a:rPr lang="cs-CZ" dirty="0" err="1">
                <a:latin typeface="Calibri"/>
                <a:ea typeface="+mn-lt"/>
                <a:cs typeface="Calibri"/>
              </a:rPr>
              <a:t>Symbioza</a:t>
            </a:r>
            <a:r>
              <a:rPr lang="cs-CZ" dirty="0">
                <a:latin typeface="Calibri"/>
                <a:ea typeface="+mn-lt"/>
                <a:cs typeface="Calibri"/>
              </a:rPr>
              <a:t> sinice a hostitelské buňky (améby, </a:t>
            </a:r>
            <a:r>
              <a:rPr lang="cs-CZ" dirty="0" err="1">
                <a:latin typeface="Calibri"/>
                <a:ea typeface="+mn-lt"/>
                <a:cs typeface="Calibri"/>
              </a:rPr>
              <a:t>skrytěnky</a:t>
            </a:r>
            <a:r>
              <a:rPr lang="cs-CZ" dirty="0">
                <a:latin typeface="Calibri"/>
                <a:ea typeface="+mn-lt"/>
                <a:cs typeface="Calibri"/>
              </a:rPr>
              <a:t>, ruduchy)</a:t>
            </a:r>
            <a:endParaRPr lang="cs-CZ" dirty="0"/>
          </a:p>
          <a:p>
            <a:pPr marL="800100" lvl="1"/>
            <a:r>
              <a:rPr lang="cs-CZ" dirty="0" err="1">
                <a:latin typeface="Calibri"/>
                <a:ea typeface="+mn-lt"/>
                <a:cs typeface="Calibri"/>
              </a:rPr>
              <a:t>Cyanely</a:t>
            </a:r>
            <a:r>
              <a:rPr lang="cs-CZ" dirty="0">
                <a:latin typeface="Calibri"/>
                <a:ea typeface="+mn-lt"/>
                <a:cs typeface="Calibri"/>
              </a:rPr>
              <a:t> monofyletické, nukleoplazma příbuzná </a:t>
            </a:r>
            <a:r>
              <a:rPr lang="cs-CZ" dirty="0" err="1">
                <a:latin typeface="Calibri"/>
                <a:ea typeface="+mn-lt"/>
                <a:cs typeface="Calibri"/>
              </a:rPr>
              <a:t>skrytěnkám</a:t>
            </a:r>
            <a:r>
              <a:rPr lang="cs-CZ" dirty="0">
                <a:latin typeface="Calibri"/>
                <a:ea typeface="+mn-lt"/>
                <a:cs typeface="Calibri"/>
              </a:rPr>
              <a:t> nebo ruduchám</a:t>
            </a:r>
          </a:p>
          <a:p>
            <a:pPr marL="342900" indent="-342900"/>
            <a:r>
              <a:rPr lang="cs-CZ" dirty="0" err="1">
                <a:latin typeface="Calibri"/>
                <a:ea typeface="+mn-lt"/>
                <a:cs typeface="Calibri"/>
              </a:rPr>
              <a:t>Cyanely</a:t>
            </a:r>
            <a:r>
              <a:rPr lang="cs-CZ" dirty="0">
                <a:latin typeface="Calibri"/>
                <a:ea typeface="+mn-lt"/>
                <a:cs typeface="Calibri"/>
              </a:rPr>
              <a:t> </a:t>
            </a:r>
            <a:endParaRPr lang="cs-CZ" dirty="0"/>
          </a:p>
          <a:p>
            <a:pPr marL="800100" lvl="1" indent="-342900"/>
            <a:r>
              <a:rPr lang="cs-CZ" dirty="0" err="1">
                <a:latin typeface="Calibri"/>
                <a:ea typeface="+mn-lt"/>
                <a:cs typeface="Calibri"/>
              </a:rPr>
              <a:t>Peptidoglykanová</a:t>
            </a:r>
            <a:r>
              <a:rPr lang="cs-CZ" dirty="0">
                <a:latin typeface="Calibri"/>
                <a:ea typeface="+mn-lt"/>
                <a:cs typeface="Calibri"/>
              </a:rPr>
              <a:t> stěna</a:t>
            </a:r>
          </a:p>
          <a:p>
            <a:pPr marL="800100" lvl="1" indent="-342900"/>
            <a:r>
              <a:rPr lang="cs-CZ" dirty="0">
                <a:latin typeface="Calibri"/>
                <a:ea typeface="+mn-lt"/>
                <a:cs typeface="Calibri"/>
              </a:rPr>
              <a:t>Chybí </a:t>
            </a:r>
            <a:r>
              <a:rPr lang="cs-CZ" dirty="0" err="1">
                <a:latin typeface="Calibri"/>
                <a:ea typeface="+mn-lt"/>
                <a:cs typeface="Calibri"/>
              </a:rPr>
              <a:t>fykoerythrin</a:t>
            </a:r>
            <a:r>
              <a:rPr lang="cs-CZ" dirty="0">
                <a:latin typeface="Calibri"/>
                <a:ea typeface="+mn-lt"/>
                <a:cs typeface="Calibri"/>
              </a:rPr>
              <a:t> </a:t>
            </a:r>
          </a:p>
          <a:p>
            <a:pPr marL="800100" lvl="1" indent="-342900"/>
            <a:r>
              <a:rPr lang="cs-CZ" dirty="0" err="1">
                <a:latin typeface="Calibri"/>
                <a:ea typeface="+mn-lt"/>
                <a:cs typeface="Calibri"/>
              </a:rPr>
              <a:t>Karboxyzomy</a:t>
            </a:r>
          </a:p>
          <a:p>
            <a:pPr marL="800100" lvl="1" indent="-342900"/>
            <a:r>
              <a:rPr lang="cs-CZ" dirty="0">
                <a:latin typeface="Calibri"/>
                <a:ea typeface="+mn-lt"/>
                <a:cs typeface="Calibri"/>
              </a:rPr>
              <a:t>Modrozelené</a:t>
            </a:r>
          </a:p>
          <a:p>
            <a:pPr marL="342900" indent="-342900"/>
            <a:r>
              <a:rPr lang="cs-CZ" dirty="0">
                <a:latin typeface="Calibri"/>
                <a:ea typeface="+mn-lt"/>
                <a:cs typeface="Calibri"/>
              </a:rPr>
              <a:t>Nepohlavní rozmnožování: </a:t>
            </a:r>
            <a:r>
              <a:rPr lang="cs-CZ" dirty="0" err="1">
                <a:latin typeface="Calibri"/>
                <a:ea typeface="+mn-lt"/>
                <a:cs typeface="Calibri"/>
              </a:rPr>
              <a:t>autospory</a:t>
            </a:r>
            <a:r>
              <a:rPr lang="cs-CZ" dirty="0">
                <a:latin typeface="Calibri"/>
                <a:ea typeface="+mn-lt"/>
                <a:cs typeface="Calibri"/>
              </a:rPr>
              <a:t>, zoospory </a:t>
            </a:r>
            <a:endParaRPr lang="cs-CZ">
              <a:latin typeface="Calibri"/>
              <a:ea typeface="+mn-lt"/>
              <a:cs typeface="Calibri"/>
            </a:endParaRPr>
          </a:p>
          <a:p>
            <a:pPr marL="342900" indent="-342900"/>
            <a:endParaRPr lang="cs-CZ" dirty="0">
              <a:latin typeface="Calibri"/>
            </a:endParaRPr>
          </a:p>
        </p:txBody>
      </p:sp>
      <p:pic>
        <p:nvPicPr>
          <p:cNvPr id="4" name="Obrázek 4" descr="Obsah obrázku talíř, mísa, různé, uspořádáno&#10;&#10;Popis se vygeneroval automaticky.">
            <a:extLst>
              <a:ext uri="{FF2B5EF4-FFF2-40B4-BE49-F238E27FC236}">
                <a16:creationId xmlns:a16="http://schemas.microsoft.com/office/drawing/2014/main" id="{9B33AC92-2C66-412F-8403-67DFE2EDB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r="22466" b="1"/>
          <a:stretch/>
        </p:blipFill>
        <p:spPr>
          <a:xfrm>
            <a:off x="7315200" y="715218"/>
            <a:ext cx="4076700" cy="54188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05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02018FBB-6A40-4FDE-A0BB-F2C6F90E9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43" y="1377740"/>
            <a:ext cx="3965274" cy="4303802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AA0A32D0-7EAD-4474-8A2F-4B265A90B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305" y="1718305"/>
            <a:ext cx="5690558" cy="343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4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zelenina&#10;&#10;Popis se vygeneroval automaticky.">
            <a:extLst>
              <a:ext uri="{FF2B5EF4-FFF2-40B4-BE49-F238E27FC236}">
                <a16:creationId xmlns:a16="http://schemas.microsoft.com/office/drawing/2014/main" id="{938D3D76-26BA-4AC7-A63B-884FEC04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721" y="2023746"/>
            <a:ext cx="5431765" cy="4090094"/>
          </a:xfrm>
          <a:prstGeom prst="rect">
            <a:avLst/>
          </a:prstGeom>
        </p:spPr>
      </p:pic>
      <p:pic>
        <p:nvPicPr>
          <p:cNvPr id="3" name="Obrázek 3" descr="Obsah obrázku příslušenství, smalt&#10;&#10;Popis se vygeneroval automaticky.">
            <a:extLst>
              <a:ext uri="{FF2B5EF4-FFF2-40B4-BE49-F238E27FC236}">
                <a16:creationId xmlns:a16="http://schemas.microsoft.com/office/drawing/2014/main" id="{EEE31AF6-CAD9-41D7-9F40-D17C2444A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81" y="802552"/>
            <a:ext cx="5043577" cy="336946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328A18-F920-4988-A570-9E336091326A}"/>
              </a:ext>
            </a:extLst>
          </p:cNvPr>
          <p:cNvSpPr txBox="1"/>
          <p:nvPr/>
        </p:nvSpPr>
        <p:spPr>
          <a:xfrm>
            <a:off x="799381" y="416368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i="1">
                <a:latin typeface="Calibri"/>
                <a:cs typeface="Calibri"/>
              </a:rPr>
              <a:t>Cyanophora </a:t>
            </a:r>
            <a:r>
              <a:rPr lang="cs-CZ">
                <a:latin typeface="Calibri"/>
                <a:cs typeface="Calibri"/>
              </a:rPr>
              <a:t>sp.</a:t>
            </a:r>
          </a:p>
          <a:p>
            <a:r>
              <a:rPr lang="cs-CZ">
                <a:latin typeface="Calibri"/>
                <a:cs typeface="Calibri"/>
              </a:rPr>
              <a:t>- plankton</a:t>
            </a:r>
          </a:p>
          <a:p>
            <a:r>
              <a:rPr lang="cs-CZ">
                <a:latin typeface="Calibri"/>
                <a:cs typeface="Calibri"/>
              </a:rPr>
              <a:t>- modelový zástupce</a:t>
            </a:r>
            <a:endParaRPr lang="cs-CZ" dirty="0">
              <a:latin typeface="Calibri"/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853C4E-55CC-49DE-9495-318CC4E721A3}"/>
              </a:ext>
            </a:extLst>
          </p:cNvPr>
          <p:cNvSpPr txBox="1"/>
          <p:nvPr/>
        </p:nvSpPr>
        <p:spPr>
          <a:xfrm>
            <a:off x="8734784" y="827237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i="1">
                <a:latin typeface="Calibri"/>
                <a:cs typeface="Calibri"/>
              </a:rPr>
              <a:t>Glaucocystis</a:t>
            </a:r>
            <a:r>
              <a:rPr lang="cs-CZ">
                <a:latin typeface="Calibri"/>
                <a:cs typeface="Calibri"/>
              </a:rPr>
              <a:t> sp.</a:t>
            </a:r>
          </a:p>
          <a:p>
            <a:r>
              <a:rPr lang="cs-CZ">
                <a:latin typeface="Calibri"/>
                <a:cs typeface="Calibri"/>
              </a:rPr>
              <a:t>- přisedlý</a:t>
            </a:r>
          </a:p>
          <a:p>
            <a:r>
              <a:rPr lang="cs-CZ">
                <a:latin typeface="Calibri"/>
                <a:cs typeface="Calibri"/>
              </a:rPr>
              <a:t>- dvě cyanely</a:t>
            </a:r>
          </a:p>
          <a:p>
            <a:r>
              <a:rPr lang="cs-CZ">
                <a:latin typeface="Calibri"/>
                <a:cs typeface="Calibri"/>
              </a:rPr>
              <a:t>- příbuznost s Oocystis sp.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499336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64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ChronicleVTI</vt:lpstr>
      <vt:lpstr>Archaeplastida: Glaucophyta Rhodophyta Chlorophyta</vt:lpstr>
      <vt:lpstr>Prezentace aplikace PowerPoint</vt:lpstr>
      <vt:lpstr>Prezentace aplikace PowerPoint</vt:lpstr>
      <vt:lpstr>Prezentace aplikace PowerPoint</vt:lpstr>
      <vt:lpstr>Přehled systému - Archaeplastida</vt:lpstr>
      <vt:lpstr>ODD. Glaucophyta</vt:lpstr>
      <vt:lpstr>Odd. Glaucophyta</vt:lpstr>
      <vt:lpstr>Prezentace aplikace PowerPoint</vt:lpstr>
      <vt:lpstr>Prezentace aplikace PowerPoint</vt:lpstr>
      <vt:lpstr>Odd.  Rhodophyta</vt:lpstr>
      <vt:lpstr>ODD. Rhodophyta</vt:lpstr>
      <vt:lpstr>rozmnožování</vt:lpstr>
      <vt:lpstr>Typy stélek</vt:lpstr>
      <vt:lpstr>ekologie</vt:lpstr>
      <vt:lpstr>Využití ruduch</vt:lpstr>
      <vt:lpstr>Systém - třída Rhodophyceae</vt:lpstr>
      <vt:lpstr>Bangiophycidae: Porphyridium</vt:lpstr>
      <vt:lpstr>Bangiophycidae: Porphyra</vt:lpstr>
      <vt:lpstr>Florideophycidae: Batrachospermum</vt:lpstr>
      <vt:lpstr>Florideophycidae: Lemanea</vt:lpstr>
      <vt:lpstr>Florideophycidae: Audouniella</vt:lpstr>
      <vt:lpstr>Odd. Chlorophyta</vt:lpstr>
      <vt:lpstr>Prezentace aplikace PowerPoint</vt:lpstr>
      <vt:lpstr>Prezentace aplikace PowerPoint</vt:lpstr>
      <vt:lpstr>Přehled systému - Archaeplastida</vt:lpstr>
      <vt:lpstr>Vývojová větev  viridiplantae</vt:lpstr>
      <vt:lpstr>Chlorophytae - odd. Chlorophyta</vt:lpstr>
      <vt:lpstr>Bičíky a bičíkový aparát</vt:lpstr>
      <vt:lpstr>Bičíky a bičíkový aparát</vt:lpstr>
      <vt:lpstr>Nepohlavní rozmnožování</vt:lpstr>
      <vt:lpstr>Pohlavní rozmnožování</vt:lpstr>
      <vt:lpstr>Mikrotubulární systém v cytokinezi</vt:lpstr>
      <vt:lpstr>Systém</vt:lpstr>
      <vt:lpstr>Odd. Chlorophyta třída prasinophyceae</vt:lpstr>
      <vt:lpstr>Odd. Chlorophyta třída: ulvophyceae</vt:lpstr>
      <vt:lpstr>Třída: Ulvophyceae, řád: Ulotrichales: ulothrix sp.</vt:lpstr>
      <vt:lpstr>Třída: ulvophyceae, Řád: ulvales: ULVA lactuca</vt:lpstr>
      <vt:lpstr>Třída: Ulvophyceae, Řád: Ulvales: enteromorpha sp.</vt:lpstr>
      <vt:lpstr>Odd. chlorophyta Třída: cladophorophyceae </vt:lpstr>
      <vt:lpstr>Třída: Cladophorophyceae Řád: Cladophorales: Cladophora glomerata</vt:lpstr>
      <vt:lpstr>Prezentace aplikace PowerPoint</vt:lpstr>
      <vt:lpstr>Odd. Chlorophyta třída: Bryopsidophyceae</vt:lpstr>
      <vt:lpstr>Třída: Bryopsidophyceae, Řád: Bryopsidales:  codium sp.</vt:lpstr>
      <vt:lpstr>Třída: Bryopsidophyceae Řád: Bryopsidales: halimeda sp.</vt:lpstr>
      <vt:lpstr>Odd. Chlorophyta Třída: Dasycladophyceaee</vt:lpstr>
      <vt:lpstr>Třída: Dasycladophyceae, Řád: Dasycladales: acetabularia acetabulum</vt:lpstr>
      <vt:lpstr>Třída: Dasycladophyceae  Řád: Dasycladales: dasycladus sp.</vt:lpstr>
      <vt:lpstr>Odd. Chlorophyta třída: trentepohliaceae</vt:lpstr>
      <vt:lpstr>Třída: Trentepohliophyceae, Řád: Trentepohliales:  Trentepohlia sp.</vt:lpstr>
      <vt:lpstr>Třída: Trentepohliophyceae, Řád: Trentepohliales: Phycopeltis arundinacea</vt:lpstr>
      <vt:lpstr>Odd. Chlorophyta: třída: trebouxiophyceae</vt:lpstr>
      <vt:lpstr>Třída: Trebouxiophyceae,  Řád: Trebouxiales: trebouxia sp.</vt:lpstr>
      <vt:lpstr>Trebouxia sp. (lichenizovaná)</vt:lpstr>
      <vt:lpstr>Třída: Trebouxiophyceae, Řád: Chlorellales: chlorella sp.</vt:lpstr>
      <vt:lpstr>Třída: Trebouxiophyceae, Řád: Oocystales: oocystis sp.</vt:lpstr>
      <vt:lpstr>Třída: Trebouxiophyceae, Řád: Prasiolales: prasiola sp.</vt:lpstr>
      <vt:lpstr>Odd. Chlorophyta třída: chlorophyceae</vt:lpstr>
      <vt:lpstr>Třída: Chlorophyceae, Řád: Chlamydomonadales: chlamydomonas sp.</vt:lpstr>
      <vt:lpstr>Třída: Chlorophyceae  Řád: Volvocales: volvox sp.</vt:lpstr>
      <vt:lpstr>Třída: Chlorophyceae, Řád: Chlorococcales: desmodesmus sp.</vt:lpstr>
      <vt:lpstr>Třída: Chlorophyceae Řád: Chlorococcales: pediastrum sp.</vt:lpstr>
      <vt:lpstr>Třída: Chlorophyceae, Řád: Microsporales: microspora sp.</vt:lpstr>
      <vt:lpstr>Třída: Chlorophyceae, Řád: Oedogoniales: oedogonium spp.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1040</cp:revision>
  <dcterms:created xsi:type="dcterms:W3CDTF">2021-10-05T11:18:03Z</dcterms:created>
  <dcterms:modified xsi:type="dcterms:W3CDTF">2021-10-11T06:23:44Z</dcterms:modified>
</cp:coreProperties>
</file>