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951" r:id="rId2"/>
  </p:sldMasterIdLst>
  <p:notesMasterIdLst>
    <p:notesMasterId r:id="rId32"/>
  </p:notesMasterIdLst>
  <p:sldIdLst>
    <p:sldId id="257" r:id="rId3"/>
    <p:sldId id="256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8" r:id="rId13"/>
    <p:sldId id="267" r:id="rId14"/>
    <p:sldId id="269" r:id="rId15"/>
    <p:sldId id="270" r:id="rId16"/>
    <p:sldId id="266" r:id="rId17"/>
    <p:sldId id="275" r:id="rId18"/>
    <p:sldId id="284" r:id="rId19"/>
    <p:sldId id="283" r:id="rId20"/>
    <p:sldId id="272" r:id="rId21"/>
    <p:sldId id="273" r:id="rId22"/>
    <p:sldId id="271" r:id="rId23"/>
    <p:sldId id="282" r:id="rId24"/>
    <p:sldId id="277" r:id="rId25"/>
    <p:sldId id="276" r:id="rId26"/>
    <p:sldId id="274" r:id="rId27"/>
    <p:sldId id="278" r:id="rId28"/>
    <p:sldId id="279" r:id="rId29"/>
    <p:sldId id="280" r:id="rId30"/>
    <p:sldId id="281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F1B12F-55ED-E21F-5A34-BB237A5F6642}" v="569" dt="2021-10-13T13:30:18.583"/>
    <p1510:client id="{24DF7815-3124-2F3E-5751-4BDE5EB4FBCF}" v="385" dt="2021-10-12T13:43:12.055"/>
    <p1510:client id="{4090F624-4723-7A50-F996-5EFE1AEE2555}" v="5" dt="2021-10-18T05:59:19.686"/>
    <p1510:client id="{663B4428-0D1E-B21F-3E81-EADDD072833D}" v="370" dt="2021-10-13T07:44:21.740"/>
    <p1510:client id="{8B9B69E1-6CA0-4ADC-B0AA-F0C8C2FCE2A3}" v="386" dt="2021-10-12T10:28:51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eza Cahová" userId="S::437181@muni.cz::74088e7b-39ee-4aaf-9bfe-d4e2bbc6c3f0" providerId="AD" clId="Web-{18F1B12F-55ED-E21F-5A34-BB237A5F6642}"/>
    <pc:docChg chg="addSld modSld sldOrd">
      <pc:chgData name="Tereza Cahová" userId="S::437181@muni.cz::74088e7b-39ee-4aaf-9bfe-d4e2bbc6c3f0" providerId="AD" clId="Web-{18F1B12F-55ED-E21F-5A34-BB237A5F6642}" dt="2021-10-13T13:30:18.583" v="552" actId="1076"/>
      <pc:docMkLst>
        <pc:docMk/>
      </pc:docMkLst>
      <pc:sldChg chg="modSp">
        <pc:chgData name="Tereza Cahová" userId="S::437181@muni.cz::74088e7b-39ee-4aaf-9bfe-d4e2bbc6c3f0" providerId="AD" clId="Web-{18F1B12F-55ED-E21F-5A34-BB237A5F6642}" dt="2021-10-13T12:38:50.582" v="84"/>
        <pc:sldMkLst>
          <pc:docMk/>
          <pc:sldMk cId="265096339" sldId="258"/>
        </pc:sldMkLst>
        <pc:spChg chg="mod">
          <ac:chgData name="Tereza Cahová" userId="S::437181@muni.cz::74088e7b-39ee-4aaf-9bfe-d4e2bbc6c3f0" providerId="AD" clId="Web-{18F1B12F-55ED-E21F-5A34-BB237A5F6642}" dt="2021-10-13T12:38:50.364" v="66"/>
          <ac:spMkLst>
            <pc:docMk/>
            <pc:sldMk cId="265096339" sldId="258"/>
            <ac:spMk id="2" creationId="{8722B26F-7FFA-4298-BB8B-73F9AA3FF4A8}"/>
          </ac:spMkLst>
        </pc:spChg>
        <pc:spChg chg="mod">
          <ac:chgData name="Tereza Cahová" userId="S::437181@muni.cz::74088e7b-39ee-4aaf-9bfe-d4e2bbc6c3f0" providerId="AD" clId="Web-{18F1B12F-55ED-E21F-5A34-BB237A5F6642}" dt="2021-10-13T12:38:50.379" v="67"/>
          <ac:spMkLst>
            <pc:docMk/>
            <pc:sldMk cId="265096339" sldId="258"/>
            <ac:spMk id="4" creationId="{27F32440-2D34-41A5-98D0-6BF87E1592E5}"/>
          </ac:spMkLst>
        </pc:spChg>
        <pc:spChg chg="mod">
          <ac:chgData name="Tereza Cahová" userId="S::437181@muni.cz::74088e7b-39ee-4aaf-9bfe-d4e2bbc6c3f0" providerId="AD" clId="Web-{18F1B12F-55ED-E21F-5A34-BB237A5F6642}" dt="2021-10-13T12:38:50.379" v="68"/>
          <ac:spMkLst>
            <pc:docMk/>
            <pc:sldMk cId="265096339" sldId="258"/>
            <ac:spMk id="5" creationId="{5CF9A094-7439-4542-B7FA-10E1A30A497E}"/>
          </ac:spMkLst>
        </pc:spChg>
        <pc:spChg chg="mod">
          <ac:chgData name="Tereza Cahová" userId="S::437181@muni.cz::74088e7b-39ee-4aaf-9bfe-d4e2bbc6c3f0" providerId="AD" clId="Web-{18F1B12F-55ED-E21F-5A34-BB237A5F6642}" dt="2021-10-13T12:38:50.395" v="69"/>
          <ac:spMkLst>
            <pc:docMk/>
            <pc:sldMk cId="265096339" sldId="258"/>
            <ac:spMk id="6" creationId="{7B988770-7C55-43A9-B582-07B70D5FF064}"/>
          </ac:spMkLst>
        </pc:spChg>
        <pc:spChg chg="mod">
          <ac:chgData name="Tereza Cahová" userId="S::437181@muni.cz::74088e7b-39ee-4aaf-9bfe-d4e2bbc6c3f0" providerId="AD" clId="Web-{18F1B12F-55ED-E21F-5A34-BB237A5F6642}" dt="2021-10-13T12:38:50.411" v="70"/>
          <ac:spMkLst>
            <pc:docMk/>
            <pc:sldMk cId="265096339" sldId="258"/>
            <ac:spMk id="7" creationId="{1B47ACDC-570B-419C-88CD-18E796B2A064}"/>
          </ac:spMkLst>
        </pc:spChg>
        <pc:spChg chg="mod">
          <ac:chgData name="Tereza Cahová" userId="S::437181@muni.cz::74088e7b-39ee-4aaf-9bfe-d4e2bbc6c3f0" providerId="AD" clId="Web-{18F1B12F-55ED-E21F-5A34-BB237A5F6642}" dt="2021-10-13T12:38:50.426" v="71"/>
          <ac:spMkLst>
            <pc:docMk/>
            <pc:sldMk cId="265096339" sldId="258"/>
            <ac:spMk id="9" creationId="{2998B891-942B-46C6-9EB3-CD4AA0DE43AB}"/>
          </ac:spMkLst>
        </pc:spChg>
        <pc:spChg chg="mod">
          <ac:chgData name="Tereza Cahová" userId="S::437181@muni.cz::74088e7b-39ee-4aaf-9bfe-d4e2bbc6c3f0" providerId="AD" clId="Web-{18F1B12F-55ED-E21F-5A34-BB237A5F6642}" dt="2021-10-13T12:38:50.426" v="72"/>
          <ac:spMkLst>
            <pc:docMk/>
            <pc:sldMk cId="265096339" sldId="258"/>
            <ac:spMk id="10" creationId="{1DC8E26C-0EE2-497E-8179-D2B1DEE8A37E}"/>
          </ac:spMkLst>
        </pc:spChg>
        <pc:spChg chg="mod">
          <ac:chgData name="Tereza Cahová" userId="S::437181@muni.cz::74088e7b-39ee-4aaf-9bfe-d4e2bbc6c3f0" providerId="AD" clId="Web-{18F1B12F-55ED-E21F-5A34-BB237A5F6642}" dt="2021-10-13T12:38:50.442" v="73"/>
          <ac:spMkLst>
            <pc:docMk/>
            <pc:sldMk cId="265096339" sldId="258"/>
            <ac:spMk id="11" creationId="{A5D93D25-9FE5-4B1D-9FBB-2AA6E676B288}"/>
          </ac:spMkLst>
        </pc:spChg>
        <pc:spChg chg="mod">
          <ac:chgData name="Tereza Cahová" userId="S::437181@muni.cz::74088e7b-39ee-4aaf-9bfe-d4e2bbc6c3f0" providerId="AD" clId="Web-{18F1B12F-55ED-E21F-5A34-BB237A5F6642}" dt="2021-10-13T12:38:50.457" v="74"/>
          <ac:spMkLst>
            <pc:docMk/>
            <pc:sldMk cId="265096339" sldId="258"/>
            <ac:spMk id="12" creationId="{A0E9DFE0-C55F-4A99-ACE1-2AF65F3ADABE}"/>
          </ac:spMkLst>
        </pc:spChg>
        <pc:spChg chg="mod">
          <ac:chgData name="Tereza Cahová" userId="S::437181@muni.cz::74088e7b-39ee-4aaf-9bfe-d4e2bbc6c3f0" providerId="AD" clId="Web-{18F1B12F-55ED-E21F-5A34-BB237A5F6642}" dt="2021-10-13T12:38:50.473" v="75"/>
          <ac:spMkLst>
            <pc:docMk/>
            <pc:sldMk cId="265096339" sldId="258"/>
            <ac:spMk id="14" creationId="{EAA9EF84-5033-4E03-B521-65F950404EFA}"/>
          </ac:spMkLst>
        </pc:spChg>
        <pc:spChg chg="mod">
          <ac:chgData name="Tereza Cahová" userId="S::437181@muni.cz::74088e7b-39ee-4aaf-9bfe-d4e2bbc6c3f0" providerId="AD" clId="Web-{18F1B12F-55ED-E21F-5A34-BB237A5F6642}" dt="2021-10-13T12:38:50.489" v="76"/>
          <ac:spMkLst>
            <pc:docMk/>
            <pc:sldMk cId="265096339" sldId="258"/>
            <ac:spMk id="15" creationId="{B425C0B4-2F27-4515-9874-2CB605685D9A}"/>
          </ac:spMkLst>
        </pc:spChg>
        <pc:spChg chg="mod">
          <ac:chgData name="Tereza Cahová" userId="S::437181@muni.cz::74088e7b-39ee-4aaf-9bfe-d4e2bbc6c3f0" providerId="AD" clId="Web-{18F1B12F-55ED-E21F-5A34-BB237A5F6642}" dt="2021-10-13T12:38:50.489" v="77"/>
          <ac:spMkLst>
            <pc:docMk/>
            <pc:sldMk cId="265096339" sldId="258"/>
            <ac:spMk id="17" creationId="{CA064D6D-ECB0-4709-8E39-38F426A03368}"/>
          </ac:spMkLst>
        </pc:spChg>
        <pc:spChg chg="mod">
          <ac:chgData name="Tereza Cahová" userId="S::437181@muni.cz::74088e7b-39ee-4aaf-9bfe-d4e2bbc6c3f0" providerId="AD" clId="Web-{18F1B12F-55ED-E21F-5A34-BB237A5F6642}" dt="2021-10-13T12:38:50.504" v="78"/>
          <ac:spMkLst>
            <pc:docMk/>
            <pc:sldMk cId="265096339" sldId="258"/>
            <ac:spMk id="18" creationId="{A2054FD8-160A-4607-9C62-E5D394F96BEF}"/>
          </ac:spMkLst>
        </pc:spChg>
        <pc:spChg chg="mod">
          <ac:chgData name="Tereza Cahová" userId="S::437181@muni.cz::74088e7b-39ee-4aaf-9bfe-d4e2bbc6c3f0" providerId="AD" clId="Web-{18F1B12F-55ED-E21F-5A34-BB237A5F6642}" dt="2021-10-13T12:38:50.520" v="79"/>
          <ac:spMkLst>
            <pc:docMk/>
            <pc:sldMk cId="265096339" sldId="258"/>
            <ac:spMk id="21" creationId="{E5AA58E6-7113-4AEE-9A25-332BAFF91B77}"/>
          </ac:spMkLst>
        </pc:spChg>
        <pc:spChg chg="mod">
          <ac:chgData name="Tereza Cahová" userId="S::437181@muni.cz::74088e7b-39ee-4aaf-9bfe-d4e2bbc6c3f0" providerId="AD" clId="Web-{18F1B12F-55ED-E21F-5A34-BB237A5F6642}" dt="2021-10-13T12:38:50.536" v="80"/>
          <ac:spMkLst>
            <pc:docMk/>
            <pc:sldMk cId="265096339" sldId="258"/>
            <ac:spMk id="22" creationId="{1AD40C46-0A42-4E0B-90B8-5238C1A95968}"/>
          </ac:spMkLst>
        </pc:spChg>
        <pc:spChg chg="mod">
          <ac:chgData name="Tereza Cahová" userId="S::437181@muni.cz::74088e7b-39ee-4aaf-9bfe-d4e2bbc6c3f0" providerId="AD" clId="Web-{18F1B12F-55ED-E21F-5A34-BB237A5F6642}" dt="2021-10-13T12:38:50.551" v="81"/>
          <ac:spMkLst>
            <pc:docMk/>
            <pc:sldMk cId="265096339" sldId="258"/>
            <ac:spMk id="23" creationId="{8953F834-DF93-46C6-AFB7-B95D2E563C1C}"/>
          </ac:spMkLst>
        </pc:spChg>
        <pc:spChg chg="mod">
          <ac:chgData name="Tereza Cahová" userId="S::437181@muni.cz::74088e7b-39ee-4aaf-9bfe-d4e2bbc6c3f0" providerId="AD" clId="Web-{18F1B12F-55ED-E21F-5A34-BB237A5F6642}" dt="2021-10-13T12:38:50.551" v="82"/>
          <ac:spMkLst>
            <pc:docMk/>
            <pc:sldMk cId="265096339" sldId="258"/>
            <ac:spMk id="24" creationId="{84E34AB1-743C-4115-966F-F094FB6C60B0}"/>
          </ac:spMkLst>
        </pc:spChg>
        <pc:spChg chg="mod">
          <ac:chgData name="Tereza Cahová" userId="S::437181@muni.cz::74088e7b-39ee-4aaf-9bfe-d4e2bbc6c3f0" providerId="AD" clId="Web-{18F1B12F-55ED-E21F-5A34-BB237A5F6642}" dt="2021-10-13T12:38:50.567" v="83"/>
          <ac:spMkLst>
            <pc:docMk/>
            <pc:sldMk cId="265096339" sldId="258"/>
            <ac:spMk id="25" creationId="{00BC5BBC-922E-4CE9-8010-E916DA22ED48}"/>
          </ac:spMkLst>
        </pc:spChg>
        <pc:spChg chg="mod">
          <ac:chgData name="Tereza Cahová" userId="S::437181@muni.cz::74088e7b-39ee-4aaf-9bfe-d4e2bbc6c3f0" providerId="AD" clId="Web-{18F1B12F-55ED-E21F-5A34-BB237A5F6642}" dt="2021-10-13T12:38:50.582" v="84"/>
          <ac:spMkLst>
            <pc:docMk/>
            <pc:sldMk cId="265096339" sldId="258"/>
            <ac:spMk id="31" creationId="{6429F734-06E5-4867-A812-34C7ABAD30BC}"/>
          </ac:spMkLst>
        </pc:spChg>
      </pc:sldChg>
      <pc:sldChg chg="modSp">
        <pc:chgData name="Tereza Cahová" userId="S::437181@muni.cz::74088e7b-39ee-4aaf-9bfe-d4e2bbc6c3f0" providerId="AD" clId="Web-{18F1B12F-55ED-E21F-5A34-BB237A5F6642}" dt="2021-10-13T12:39:38.568" v="106" actId="20577"/>
        <pc:sldMkLst>
          <pc:docMk/>
          <pc:sldMk cId="486331384" sldId="259"/>
        </pc:sldMkLst>
        <pc:spChg chg="mod">
          <ac:chgData name="Tereza Cahová" userId="S::437181@muni.cz::74088e7b-39ee-4aaf-9bfe-d4e2bbc6c3f0" providerId="AD" clId="Web-{18F1B12F-55ED-E21F-5A34-BB237A5F6642}" dt="2021-10-13T12:39:38.568" v="106" actId="20577"/>
          <ac:spMkLst>
            <pc:docMk/>
            <pc:sldMk cId="486331384" sldId="259"/>
            <ac:spMk id="3" creationId="{CCB95970-DD72-4F3D-95FA-E1EF52A6F390}"/>
          </ac:spMkLst>
        </pc:spChg>
      </pc:sldChg>
      <pc:sldChg chg="modSp">
        <pc:chgData name="Tereza Cahová" userId="S::437181@muni.cz::74088e7b-39ee-4aaf-9bfe-d4e2bbc6c3f0" providerId="AD" clId="Web-{18F1B12F-55ED-E21F-5A34-BB237A5F6642}" dt="2021-10-13T12:39:52.084" v="107"/>
        <pc:sldMkLst>
          <pc:docMk/>
          <pc:sldMk cId="1543529439" sldId="262"/>
        </pc:sldMkLst>
        <pc:spChg chg="mod">
          <ac:chgData name="Tereza Cahová" userId="S::437181@muni.cz::74088e7b-39ee-4aaf-9bfe-d4e2bbc6c3f0" providerId="AD" clId="Web-{18F1B12F-55ED-E21F-5A34-BB237A5F6642}" dt="2021-10-13T12:39:52.084" v="107"/>
          <ac:spMkLst>
            <pc:docMk/>
            <pc:sldMk cId="1543529439" sldId="262"/>
            <ac:spMk id="3" creationId="{8082C01D-9478-475E-8917-B2D6B97F9458}"/>
          </ac:spMkLst>
        </pc:spChg>
      </pc:sldChg>
      <pc:sldChg chg="modSp">
        <pc:chgData name="Tereza Cahová" userId="S::437181@muni.cz::74088e7b-39ee-4aaf-9bfe-d4e2bbc6c3f0" providerId="AD" clId="Web-{18F1B12F-55ED-E21F-5A34-BB237A5F6642}" dt="2021-10-13T12:40:08.303" v="108"/>
        <pc:sldMkLst>
          <pc:docMk/>
          <pc:sldMk cId="3731274541" sldId="263"/>
        </pc:sldMkLst>
        <pc:spChg chg="mod">
          <ac:chgData name="Tereza Cahová" userId="S::437181@muni.cz::74088e7b-39ee-4aaf-9bfe-d4e2bbc6c3f0" providerId="AD" clId="Web-{18F1B12F-55ED-E21F-5A34-BB237A5F6642}" dt="2021-10-13T12:40:08.303" v="108"/>
          <ac:spMkLst>
            <pc:docMk/>
            <pc:sldMk cId="3731274541" sldId="263"/>
            <ac:spMk id="3" creationId="{0A9069EE-ECAA-4156-8343-3679B1DA1571}"/>
          </ac:spMkLst>
        </pc:spChg>
      </pc:sldChg>
      <pc:sldChg chg="modSp">
        <pc:chgData name="Tereza Cahová" userId="S::437181@muni.cz::74088e7b-39ee-4aaf-9bfe-d4e2bbc6c3f0" providerId="AD" clId="Web-{18F1B12F-55ED-E21F-5A34-BB237A5F6642}" dt="2021-10-13T12:40:27.116" v="109"/>
        <pc:sldMkLst>
          <pc:docMk/>
          <pc:sldMk cId="1409534764" sldId="264"/>
        </pc:sldMkLst>
        <pc:spChg chg="mod">
          <ac:chgData name="Tereza Cahová" userId="S::437181@muni.cz::74088e7b-39ee-4aaf-9bfe-d4e2bbc6c3f0" providerId="AD" clId="Web-{18F1B12F-55ED-E21F-5A34-BB237A5F6642}" dt="2021-10-13T12:40:27.116" v="109"/>
          <ac:spMkLst>
            <pc:docMk/>
            <pc:sldMk cId="1409534764" sldId="264"/>
            <ac:spMk id="3" creationId="{F90824DA-C319-437C-B8EB-18E3B82F6969}"/>
          </ac:spMkLst>
        </pc:spChg>
      </pc:sldChg>
      <pc:sldChg chg="modSp">
        <pc:chgData name="Tereza Cahová" userId="S::437181@muni.cz::74088e7b-39ee-4aaf-9bfe-d4e2bbc6c3f0" providerId="AD" clId="Web-{18F1B12F-55ED-E21F-5A34-BB237A5F6642}" dt="2021-10-13T12:40:38.335" v="110"/>
        <pc:sldMkLst>
          <pc:docMk/>
          <pc:sldMk cId="1771886024" sldId="265"/>
        </pc:sldMkLst>
        <pc:spChg chg="mod">
          <ac:chgData name="Tereza Cahová" userId="S::437181@muni.cz::74088e7b-39ee-4aaf-9bfe-d4e2bbc6c3f0" providerId="AD" clId="Web-{18F1B12F-55ED-E21F-5A34-BB237A5F6642}" dt="2021-10-13T12:40:38.335" v="110"/>
          <ac:spMkLst>
            <pc:docMk/>
            <pc:sldMk cId="1771886024" sldId="265"/>
            <ac:spMk id="3" creationId="{0B995066-6B20-4300-9082-CBA9A55CA4F7}"/>
          </ac:spMkLst>
        </pc:spChg>
      </pc:sldChg>
      <pc:sldChg chg="addSp modSp mod modClrScheme chgLayout">
        <pc:chgData name="Tereza Cahová" userId="S::437181@muni.cz::74088e7b-39ee-4aaf-9bfe-d4e2bbc6c3f0" providerId="AD" clId="Web-{18F1B12F-55ED-E21F-5A34-BB237A5F6642}" dt="2021-10-13T13:30:18.583" v="552" actId="1076"/>
        <pc:sldMkLst>
          <pc:docMk/>
          <pc:sldMk cId="1503307529" sldId="266"/>
        </pc:sldMkLst>
        <pc:spChg chg="mod ord">
          <ac:chgData name="Tereza Cahová" userId="S::437181@muni.cz::74088e7b-39ee-4aaf-9bfe-d4e2bbc6c3f0" providerId="AD" clId="Web-{18F1B12F-55ED-E21F-5A34-BB237A5F6642}" dt="2021-10-13T12:49:38.580" v="257"/>
          <ac:spMkLst>
            <pc:docMk/>
            <pc:sldMk cId="1503307529" sldId="266"/>
            <ac:spMk id="2" creationId="{B6240795-750C-4269-BBB6-019C73E13BF8}"/>
          </ac:spMkLst>
        </pc:spChg>
        <pc:spChg chg="mod ord">
          <ac:chgData name="Tereza Cahová" userId="S::437181@muni.cz::74088e7b-39ee-4aaf-9bfe-d4e2bbc6c3f0" providerId="AD" clId="Web-{18F1B12F-55ED-E21F-5A34-BB237A5F6642}" dt="2021-10-13T13:29:20.597" v="535" actId="14100"/>
          <ac:spMkLst>
            <pc:docMk/>
            <pc:sldMk cId="1503307529" sldId="266"/>
            <ac:spMk id="3" creationId="{43C17D33-7613-4898-A63A-3CB170EAB1BC}"/>
          </ac:spMkLst>
        </pc:spChg>
        <pc:picChg chg="add mod">
          <ac:chgData name="Tereza Cahová" userId="S::437181@muni.cz::74088e7b-39ee-4aaf-9bfe-d4e2bbc6c3f0" providerId="AD" clId="Web-{18F1B12F-55ED-E21F-5A34-BB237A5F6642}" dt="2021-10-13T13:30:04.582" v="546" actId="14100"/>
          <ac:picMkLst>
            <pc:docMk/>
            <pc:sldMk cId="1503307529" sldId="266"/>
            <ac:picMk id="4" creationId="{372C5E79-CF9A-4D4A-93BB-45676138E66D}"/>
          </ac:picMkLst>
        </pc:picChg>
        <pc:picChg chg="add mod">
          <ac:chgData name="Tereza Cahová" userId="S::437181@muni.cz::74088e7b-39ee-4aaf-9bfe-d4e2bbc6c3f0" providerId="AD" clId="Web-{18F1B12F-55ED-E21F-5A34-BB237A5F6642}" dt="2021-10-13T13:30:07.473" v="548" actId="1076"/>
          <ac:picMkLst>
            <pc:docMk/>
            <pc:sldMk cId="1503307529" sldId="266"/>
            <ac:picMk id="6" creationId="{FEC6C007-804F-4E1D-88A0-B2BF2A184497}"/>
          </ac:picMkLst>
        </pc:picChg>
        <pc:picChg chg="add mod">
          <ac:chgData name="Tereza Cahová" userId="S::437181@muni.cz::74088e7b-39ee-4aaf-9bfe-d4e2bbc6c3f0" providerId="AD" clId="Web-{18F1B12F-55ED-E21F-5A34-BB237A5F6642}" dt="2021-10-13T13:30:18.583" v="552" actId="1076"/>
          <ac:picMkLst>
            <pc:docMk/>
            <pc:sldMk cId="1503307529" sldId="266"/>
            <ac:picMk id="8" creationId="{4579ED6E-B7CC-418C-A9C4-6B5DDB2B4855}"/>
          </ac:picMkLst>
        </pc:picChg>
      </pc:sldChg>
      <pc:sldChg chg="modSp">
        <pc:chgData name="Tereza Cahová" userId="S::437181@muni.cz::74088e7b-39ee-4aaf-9bfe-d4e2bbc6c3f0" providerId="AD" clId="Web-{18F1B12F-55ED-E21F-5A34-BB237A5F6642}" dt="2021-10-13T12:40:50.304" v="111"/>
        <pc:sldMkLst>
          <pc:docMk/>
          <pc:sldMk cId="1378023975" sldId="268"/>
        </pc:sldMkLst>
        <pc:spChg chg="mod">
          <ac:chgData name="Tereza Cahová" userId="S::437181@muni.cz::74088e7b-39ee-4aaf-9bfe-d4e2bbc6c3f0" providerId="AD" clId="Web-{18F1B12F-55ED-E21F-5A34-BB237A5F6642}" dt="2021-10-13T12:40:50.304" v="111"/>
          <ac:spMkLst>
            <pc:docMk/>
            <pc:sldMk cId="1378023975" sldId="268"/>
            <ac:spMk id="2" creationId="{40B7F625-3C9F-466A-A998-52815E592985}"/>
          </ac:spMkLst>
        </pc:spChg>
      </pc:sldChg>
      <pc:sldChg chg="modNotes">
        <pc:chgData name="Tereza Cahová" userId="S::437181@muni.cz::74088e7b-39ee-4aaf-9bfe-d4e2bbc6c3f0" providerId="AD" clId="Web-{18F1B12F-55ED-E21F-5A34-BB237A5F6642}" dt="2021-10-13T12:37:11.830" v="28"/>
        <pc:sldMkLst>
          <pc:docMk/>
          <pc:sldMk cId="452659283" sldId="270"/>
        </pc:sldMkLst>
      </pc:sldChg>
      <pc:sldChg chg="ord">
        <pc:chgData name="Tereza Cahová" userId="S::437181@muni.cz::74088e7b-39ee-4aaf-9bfe-d4e2bbc6c3f0" providerId="AD" clId="Web-{18F1B12F-55ED-E21F-5A34-BB237A5F6642}" dt="2021-10-13T12:53:24.350" v="273"/>
        <pc:sldMkLst>
          <pc:docMk/>
          <pc:sldMk cId="3041365720" sldId="275"/>
        </pc:sldMkLst>
      </pc:sldChg>
      <pc:sldChg chg="addSp delSp modSp new mod setBg">
        <pc:chgData name="Tereza Cahová" userId="S::437181@muni.cz::74088e7b-39ee-4aaf-9bfe-d4e2bbc6c3f0" providerId="AD" clId="Web-{18F1B12F-55ED-E21F-5A34-BB237A5F6642}" dt="2021-10-13T13:20:16.664" v="534" actId="20577"/>
        <pc:sldMkLst>
          <pc:docMk/>
          <pc:sldMk cId="2614736462" sldId="283"/>
        </pc:sldMkLst>
        <pc:spChg chg="mod">
          <ac:chgData name="Tereza Cahová" userId="S::437181@muni.cz::74088e7b-39ee-4aaf-9bfe-d4e2bbc6c3f0" providerId="AD" clId="Web-{18F1B12F-55ED-E21F-5A34-BB237A5F6642}" dt="2021-10-13T13:06:00.584" v="419"/>
          <ac:spMkLst>
            <pc:docMk/>
            <pc:sldMk cId="2614736462" sldId="283"/>
            <ac:spMk id="2" creationId="{659CBCBB-F8CD-436E-A2E3-358906D0D21D}"/>
          </ac:spMkLst>
        </pc:spChg>
        <pc:spChg chg="mod ord">
          <ac:chgData name="Tereza Cahová" userId="S::437181@muni.cz::74088e7b-39ee-4aaf-9bfe-d4e2bbc6c3f0" providerId="AD" clId="Web-{18F1B12F-55ED-E21F-5A34-BB237A5F6642}" dt="2021-10-13T13:20:16.664" v="534" actId="20577"/>
          <ac:spMkLst>
            <pc:docMk/>
            <pc:sldMk cId="2614736462" sldId="283"/>
            <ac:spMk id="3" creationId="{AF5A42D5-69CA-4BBF-A6DD-A0D76ED2A4D9}"/>
          </ac:spMkLst>
        </pc:spChg>
        <pc:spChg chg="add del">
          <ac:chgData name="Tereza Cahová" userId="S::437181@muni.cz::74088e7b-39ee-4aaf-9bfe-d4e2bbc6c3f0" providerId="AD" clId="Web-{18F1B12F-55ED-E21F-5A34-BB237A5F6642}" dt="2021-10-13T12:59:56.718" v="352"/>
          <ac:spMkLst>
            <pc:docMk/>
            <pc:sldMk cId="2614736462" sldId="283"/>
            <ac:spMk id="12" creationId="{E53615EE-C559-4E03-999B-5477F1626FE5}"/>
          </ac:spMkLst>
        </pc:spChg>
        <pc:spChg chg="add del">
          <ac:chgData name="Tereza Cahová" userId="S::437181@muni.cz::74088e7b-39ee-4aaf-9bfe-d4e2bbc6c3f0" providerId="AD" clId="Web-{18F1B12F-55ED-E21F-5A34-BB237A5F6642}" dt="2021-10-13T13:04:55.927" v="403"/>
          <ac:spMkLst>
            <pc:docMk/>
            <pc:sldMk cId="2614736462" sldId="283"/>
            <ac:spMk id="18" creationId="{578EB459-3385-4BF6-A9E1-154CBA2510D6}"/>
          </ac:spMkLst>
        </pc:spChg>
        <pc:spChg chg="add del">
          <ac:chgData name="Tereza Cahová" userId="S::437181@muni.cz::74088e7b-39ee-4aaf-9bfe-d4e2bbc6c3f0" providerId="AD" clId="Web-{18F1B12F-55ED-E21F-5A34-BB237A5F6642}" dt="2021-10-13T12:59:56.718" v="351"/>
          <ac:spMkLst>
            <pc:docMk/>
            <pc:sldMk cId="2614736462" sldId="283"/>
            <ac:spMk id="21" creationId="{578EB459-3385-4BF6-A9E1-154CBA2510D6}"/>
          </ac:spMkLst>
        </pc:spChg>
        <pc:spChg chg="add del">
          <ac:chgData name="Tereza Cahová" userId="S::437181@muni.cz::74088e7b-39ee-4aaf-9bfe-d4e2bbc6c3f0" providerId="AD" clId="Web-{18F1B12F-55ED-E21F-5A34-BB237A5F6642}" dt="2021-10-13T13:06:00.584" v="419"/>
          <ac:spMkLst>
            <pc:docMk/>
            <pc:sldMk cId="2614736462" sldId="283"/>
            <ac:spMk id="30" creationId="{E49D7415-2F11-44C2-B6AA-13A25B6814B9}"/>
          </ac:spMkLst>
        </pc:spChg>
        <pc:spChg chg="add">
          <ac:chgData name="Tereza Cahová" userId="S::437181@muni.cz::74088e7b-39ee-4aaf-9bfe-d4e2bbc6c3f0" providerId="AD" clId="Web-{18F1B12F-55ED-E21F-5A34-BB237A5F6642}" dt="2021-10-13T13:06:00.584" v="419"/>
          <ac:spMkLst>
            <pc:docMk/>
            <pc:sldMk cId="2614736462" sldId="283"/>
            <ac:spMk id="37" creationId="{E49D7415-2F11-44C2-B6AA-13A25B6814B9}"/>
          </ac:spMkLst>
        </pc:spChg>
        <pc:spChg chg="add del mod">
          <ac:chgData name="Tereza Cahová" userId="S::437181@muni.cz::74088e7b-39ee-4aaf-9bfe-d4e2bbc6c3f0" providerId="AD" clId="Web-{18F1B12F-55ED-E21F-5A34-BB237A5F6642}" dt="2021-10-13T13:14:15.360" v="465"/>
          <ac:spMkLst>
            <pc:docMk/>
            <pc:sldMk cId="2614736462" sldId="283"/>
            <ac:spMk id="45" creationId="{C77A4E74-2D1F-4BE9-8EE2-BBCC67D80AEE}"/>
          </ac:spMkLst>
        </pc:spChg>
        <pc:spChg chg="add del mod">
          <ac:chgData name="Tereza Cahová" userId="S::437181@muni.cz::74088e7b-39ee-4aaf-9bfe-d4e2bbc6c3f0" providerId="AD" clId="Web-{18F1B12F-55ED-E21F-5A34-BB237A5F6642}" dt="2021-10-13T13:14:30.220" v="469"/>
          <ac:spMkLst>
            <pc:docMk/>
            <pc:sldMk cId="2614736462" sldId="283"/>
            <ac:spMk id="46" creationId="{73812885-C248-4906-9750-4D828C1FC30E}"/>
          </ac:spMkLst>
        </pc:spChg>
        <pc:spChg chg="add mod">
          <ac:chgData name="Tereza Cahová" userId="S::437181@muni.cz::74088e7b-39ee-4aaf-9bfe-d4e2bbc6c3f0" providerId="AD" clId="Web-{18F1B12F-55ED-E21F-5A34-BB237A5F6642}" dt="2021-10-13T13:18:34.068" v="519" actId="1076"/>
          <ac:spMkLst>
            <pc:docMk/>
            <pc:sldMk cId="2614736462" sldId="283"/>
            <ac:spMk id="47" creationId="{2CA6DF24-B296-46E8-B1B8-A533D3C3D985}"/>
          </ac:spMkLst>
        </pc:spChg>
        <pc:spChg chg="add mod">
          <ac:chgData name="Tereza Cahová" userId="S::437181@muni.cz::74088e7b-39ee-4aaf-9bfe-d4e2bbc6c3f0" providerId="AD" clId="Web-{18F1B12F-55ED-E21F-5A34-BB237A5F6642}" dt="2021-10-13T13:18:25.599" v="515" actId="1076"/>
          <ac:spMkLst>
            <pc:docMk/>
            <pc:sldMk cId="2614736462" sldId="283"/>
            <ac:spMk id="48" creationId="{27F97718-4431-401D-9CA2-E6B0B9401ACA}"/>
          </ac:spMkLst>
        </pc:spChg>
        <pc:spChg chg="add mod">
          <ac:chgData name="Tereza Cahová" userId="S::437181@muni.cz::74088e7b-39ee-4aaf-9bfe-d4e2bbc6c3f0" providerId="AD" clId="Web-{18F1B12F-55ED-E21F-5A34-BB237A5F6642}" dt="2021-10-13T13:18:16.427" v="511" actId="1076"/>
          <ac:spMkLst>
            <pc:docMk/>
            <pc:sldMk cId="2614736462" sldId="283"/>
            <ac:spMk id="49" creationId="{BF754754-D29C-4CB2-9C2D-ED47199E1B68}"/>
          </ac:spMkLst>
        </pc:spChg>
        <pc:graphicFrameChg chg="add del mod modGraphic">
          <ac:chgData name="Tereza Cahová" userId="S::437181@muni.cz::74088e7b-39ee-4aaf-9bfe-d4e2bbc6c3f0" providerId="AD" clId="Web-{18F1B12F-55ED-E21F-5A34-BB237A5F6642}" dt="2021-10-13T13:12:09.936" v="439"/>
          <ac:graphicFrameMkLst>
            <pc:docMk/>
            <pc:sldMk cId="2614736462" sldId="283"/>
            <ac:graphicFrameMk id="17" creationId="{7FF92EE3-7C70-47D8-A0CB-D96FB0EFD69C}"/>
          </ac:graphicFrameMkLst>
        </pc:graphicFrameChg>
        <pc:picChg chg="add del mod">
          <ac:chgData name="Tereza Cahová" userId="S::437181@muni.cz::74088e7b-39ee-4aaf-9bfe-d4e2bbc6c3f0" providerId="AD" clId="Web-{18F1B12F-55ED-E21F-5A34-BB237A5F6642}" dt="2021-10-13T12:58:48.388" v="339"/>
          <ac:picMkLst>
            <pc:docMk/>
            <pc:sldMk cId="2614736462" sldId="283"/>
            <ac:picMk id="4" creationId="{EB8BEE1A-017B-4588-9D05-7FA676FEEDE3}"/>
          </ac:picMkLst>
        </pc:picChg>
        <pc:picChg chg="add del mod">
          <ac:chgData name="Tereza Cahová" userId="S::437181@muni.cz::74088e7b-39ee-4aaf-9bfe-d4e2bbc6c3f0" providerId="AD" clId="Web-{18F1B12F-55ED-E21F-5A34-BB237A5F6642}" dt="2021-10-13T12:58:44.779" v="337"/>
          <ac:picMkLst>
            <pc:docMk/>
            <pc:sldMk cId="2614736462" sldId="283"/>
            <ac:picMk id="5" creationId="{53B1915C-EF3F-4F90-BB22-B6D26D9C6F62}"/>
          </ac:picMkLst>
        </pc:picChg>
        <pc:picChg chg="add del mod ord">
          <ac:chgData name="Tereza Cahová" userId="S::437181@muni.cz::74088e7b-39ee-4aaf-9bfe-d4e2bbc6c3f0" providerId="AD" clId="Web-{18F1B12F-55ED-E21F-5A34-BB237A5F6642}" dt="2021-10-13T13:03:34.159" v="399"/>
          <ac:picMkLst>
            <pc:docMk/>
            <pc:sldMk cId="2614736462" sldId="283"/>
            <ac:picMk id="6" creationId="{8F7C7A3F-173B-4142-BF22-C61AC1ED629D}"/>
          </ac:picMkLst>
        </pc:picChg>
        <pc:picChg chg="add del mod ord">
          <ac:chgData name="Tereza Cahová" userId="S::437181@muni.cz::74088e7b-39ee-4aaf-9bfe-d4e2bbc6c3f0" providerId="AD" clId="Web-{18F1B12F-55ED-E21F-5A34-BB237A5F6642}" dt="2021-10-13T13:03:35.284" v="401"/>
          <ac:picMkLst>
            <pc:docMk/>
            <pc:sldMk cId="2614736462" sldId="283"/>
            <ac:picMk id="7" creationId="{6CDB1900-49BE-48F3-87DD-45036236E079}"/>
          </ac:picMkLst>
        </pc:picChg>
        <pc:picChg chg="add del mod">
          <ac:chgData name="Tereza Cahová" userId="S::437181@muni.cz::74088e7b-39ee-4aaf-9bfe-d4e2bbc6c3f0" providerId="AD" clId="Web-{18F1B12F-55ED-E21F-5A34-BB237A5F6642}" dt="2021-10-13T13:03:34.706" v="400"/>
          <ac:picMkLst>
            <pc:docMk/>
            <pc:sldMk cId="2614736462" sldId="283"/>
            <ac:picMk id="8" creationId="{0AE571C4-674D-412F-8580-970A8525532C}"/>
          </ac:picMkLst>
        </pc:picChg>
        <pc:picChg chg="add del mod">
          <ac:chgData name="Tereza Cahová" userId="S::437181@muni.cz::74088e7b-39ee-4aaf-9bfe-d4e2bbc6c3f0" providerId="AD" clId="Web-{18F1B12F-55ED-E21F-5A34-BB237A5F6642}" dt="2021-10-13T13:03:33.661" v="398"/>
          <ac:picMkLst>
            <pc:docMk/>
            <pc:sldMk cId="2614736462" sldId="283"/>
            <ac:picMk id="9" creationId="{13C366D2-8718-4946-BE61-8F858EAD5BDA}"/>
          </ac:picMkLst>
        </pc:picChg>
        <pc:picChg chg="add del mod">
          <ac:chgData name="Tereza Cahová" userId="S::437181@muni.cz::74088e7b-39ee-4aaf-9bfe-d4e2bbc6c3f0" providerId="AD" clId="Web-{18F1B12F-55ED-E21F-5A34-BB237A5F6642}" dt="2021-10-13T13:03:33.050" v="397"/>
          <ac:picMkLst>
            <pc:docMk/>
            <pc:sldMk cId="2614736462" sldId="283"/>
            <ac:picMk id="10" creationId="{87FD8801-1C17-43A2-97EC-5EBF03533CBF}"/>
          </ac:picMkLst>
        </pc:picChg>
        <pc:picChg chg="add del mod modCrop">
          <ac:chgData name="Tereza Cahová" userId="S::437181@muni.cz::74088e7b-39ee-4aaf-9bfe-d4e2bbc6c3f0" providerId="AD" clId="Web-{18F1B12F-55ED-E21F-5A34-BB237A5F6642}" dt="2021-10-13T13:06:42.554" v="426"/>
          <ac:picMkLst>
            <pc:docMk/>
            <pc:sldMk cId="2614736462" sldId="283"/>
            <ac:picMk id="11" creationId="{14AA3CF3-6F2F-4FC4-B386-6923AD27680E}"/>
          </ac:picMkLst>
        </pc:picChg>
        <pc:picChg chg="add del mod">
          <ac:chgData name="Tereza Cahová" userId="S::437181@muni.cz::74088e7b-39ee-4aaf-9bfe-d4e2bbc6c3f0" providerId="AD" clId="Web-{18F1B12F-55ED-E21F-5A34-BB237A5F6642}" dt="2021-10-13T13:18:32.271" v="518" actId="1076"/>
          <ac:picMkLst>
            <pc:docMk/>
            <pc:sldMk cId="2614736462" sldId="283"/>
            <ac:picMk id="13" creationId="{5C285ECB-74FC-41CD-B5EC-53E53DE9A464}"/>
          </ac:picMkLst>
        </pc:picChg>
        <pc:picChg chg="add del mod">
          <ac:chgData name="Tereza Cahová" userId="S::437181@muni.cz::74088e7b-39ee-4aaf-9bfe-d4e2bbc6c3f0" providerId="AD" clId="Web-{18F1B12F-55ED-E21F-5A34-BB237A5F6642}" dt="2021-10-13T13:18:29.850" v="517" actId="14100"/>
          <ac:picMkLst>
            <pc:docMk/>
            <pc:sldMk cId="2614736462" sldId="283"/>
            <ac:picMk id="15" creationId="{0E281F5E-008C-490E-9F75-130C52B05A90}"/>
          </ac:picMkLst>
        </pc:picChg>
        <pc:picChg chg="add del mod modCrop">
          <ac:chgData name="Tereza Cahová" userId="S::437181@muni.cz::74088e7b-39ee-4aaf-9bfe-d4e2bbc6c3f0" providerId="AD" clId="Web-{18F1B12F-55ED-E21F-5A34-BB237A5F6642}" dt="2021-10-13T13:03:31.941" v="396"/>
          <ac:picMkLst>
            <pc:docMk/>
            <pc:sldMk cId="2614736462" sldId="283"/>
            <ac:picMk id="20" creationId="{3A2B4E29-326E-4FEC-9C1C-CF23FAB082CE}"/>
          </ac:picMkLst>
        </pc:picChg>
        <pc:picChg chg="add mod">
          <ac:chgData name="Tereza Cahová" userId="S::437181@muni.cz::74088e7b-39ee-4aaf-9bfe-d4e2bbc6c3f0" providerId="AD" clId="Web-{18F1B12F-55ED-E21F-5A34-BB237A5F6642}" dt="2021-10-13T13:18:13.552" v="510" actId="14100"/>
          <ac:picMkLst>
            <pc:docMk/>
            <pc:sldMk cId="2614736462" sldId="283"/>
            <ac:picMk id="42" creationId="{8F90AAC0-F1C4-49EF-9FE4-8421B1799B43}"/>
          </ac:picMkLst>
        </pc:picChg>
        <pc:picChg chg="add mod">
          <ac:chgData name="Tereza Cahová" userId="S::437181@muni.cz::74088e7b-39ee-4aaf-9bfe-d4e2bbc6c3f0" providerId="AD" clId="Web-{18F1B12F-55ED-E21F-5A34-BB237A5F6642}" dt="2021-10-13T13:18:22.365" v="514" actId="1076"/>
          <ac:picMkLst>
            <pc:docMk/>
            <pc:sldMk cId="2614736462" sldId="283"/>
            <ac:picMk id="43" creationId="{E03AA772-159E-42AD-9854-315B2CF1B7A5}"/>
          </ac:picMkLst>
        </pc:picChg>
        <pc:cxnChg chg="add del">
          <ac:chgData name="Tereza Cahová" userId="S::437181@muni.cz::74088e7b-39ee-4aaf-9bfe-d4e2bbc6c3f0" providerId="AD" clId="Web-{18F1B12F-55ED-E21F-5A34-BB237A5F6642}" dt="2021-10-13T12:59:56.718" v="352"/>
          <ac:cxnSpMkLst>
            <pc:docMk/>
            <pc:sldMk cId="2614736462" sldId="283"/>
            <ac:cxnSpMk id="14" creationId="{799A8EBD-049C-48E6-97ED-C9102D78FC79}"/>
          </ac:cxnSpMkLst>
        </pc:cxnChg>
        <pc:cxnChg chg="add del">
          <ac:chgData name="Tereza Cahová" userId="S::437181@muni.cz::74088e7b-39ee-4aaf-9bfe-d4e2bbc6c3f0" providerId="AD" clId="Web-{18F1B12F-55ED-E21F-5A34-BB237A5F6642}" dt="2021-10-13T12:59:56.718" v="352"/>
          <ac:cxnSpMkLst>
            <pc:docMk/>
            <pc:sldMk cId="2614736462" sldId="283"/>
            <ac:cxnSpMk id="16" creationId="{07AB7C5C-C091-4C25-B1BD-93E2F6948C92}"/>
          </ac:cxnSpMkLst>
        </pc:cxnChg>
        <pc:cxnChg chg="add del">
          <ac:chgData name="Tereza Cahová" userId="S::437181@muni.cz::74088e7b-39ee-4aaf-9bfe-d4e2bbc6c3f0" providerId="AD" clId="Web-{18F1B12F-55ED-E21F-5A34-BB237A5F6642}" dt="2021-10-13T13:04:55.927" v="403"/>
          <ac:cxnSpMkLst>
            <pc:docMk/>
            <pc:sldMk cId="2614736462" sldId="283"/>
            <ac:cxnSpMk id="19" creationId="{77014CBA-C1F2-4C20-AB1D-D2C610CEE812}"/>
          </ac:cxnSpMkLst>
        </pc:cxnChg>
        <pc:cxnChg chg="add del">
          <ac:chgData name="Tereza Cahová" userId="S::437181@muni.cz::74088e7b-39ee-4aaf-9bfe-d4e2bbc6c3f0" providerId="AD" clId="Web-{18F1B12F-55ED-E21F-5A34-BB237A5F6642}" dt="2021-10-13T12:59:56.718" v="351"/>
          <ac:cxnSpMkLst>
            <pc:docMk/>
            <pc:sldMk cId="2614736462" sldId="283"/>
            <ac:cxnSpMk id="23" creationId="{1DC20223-0542-4FF7-8F2F-136889161E86}"/>
          </ac:cxnSpMkLst>
        </pc:cxnChg>
        <pc:cxnChg chg="add del">
          <ac:chgData name="Tereza Cahová" userId="S::437181@muni.cz::74088e7b-39ee-4aaf-9bfe-d4e2bbc6c3f0" providerId="AD" clId="Web-{18F1B12F-55ED-E21F-5A34-BB237A5F6642}" dt="2021-10-13T13:04:55.927" v="403"/>
          <ac:cxnSpMkLst>
            <pc:docMk/>
            <pc:sldMk cId="2614736462" sldId="283"/>
            <ac:cxnSpMk id="25" creationId="{BF4A07BB-925F-4473-86EC-518B6F14D5AF}"/>
          </ac:cxnSpMkLst>
        </pc:cxnChg>
        <pc:cxnChg chg="add del">
          <ac:chgData name="Tereza Cahová" userId="S::437181@muni.cz::74088e7b-39ee-4aaf-9bfe-d4e2bbc6c3f0" providerId="AD" clId="Web-{18F1B12F-55ED-E21F-5A34-BB237A5F6642}" dt="2021-10-13T13:06:00.584" v="419"/>
          <ac:cxnSpMkLst>
            <pc:docMk/>
            <pc:sldMk cId="2614736462" sldId="283"/>
            <ac:cxnSpMk id="32" creationId="{D2E57F3D-33BE-4306-87E6-245763719516}"/>
          </ac:cxnSpMkLst>
        </pc:cxnChg>
        <pc:cxnChg chg="add">
          <ac:chgData name="Tereza Cahová" userId="S::437181@muni.cz::74088e7b-39ee-4aaf-9bfe-d4e2bbc6c3f0" providerId="AD" clId="Web-{18F1B12F-55ED-E21F-5A34-BB237A5F6642}" dt="2021-10-13T13:06:00.584" v="419"/>
          <ac:cxnSpMkLst>
            <pc:docMk/>
            <pc:sldMk cId="2614736462" sldId="283"/>
            <ac:cxnSpMk id="39" creationId="{D2E57F3D-33BE-4306-87E6-245763719516}"/>
          </ac:cxnSpMkLst>
        </pc:cxnChg>
        <pc:cxnChg chg="add del">
          <ac:chgData name="Tereza Cahová" userId="S::437181@muni.cz::74088e7b-39ee-4aaf-9bfe-d4e2bbc6c3f0" providerId="AD" clId="Web-{18F1B12F-55ED-E21F-5A34-BB237A5F6642}" dt="2021-10-13T13:13:53.703" v="460"/>
          <ac:cxnSpMkLst>
            <pc:docMk/>
            <pc:sldMk cId="2614736462" sldId="283"/>
            <ac:cxnSpMk id="44" creationId="{E4654673-D2ED-4ACB-AAB2-EED82678C09F}"/>
          </ac:cxnSpMkLst>
        </pc:cxnChg>
      </pc:sldChg>
      <pc:sldChg chg="addSp delSp modSp new mod setBg modClrScheme delDesignElem chgLayout">
        <pc:chgData name="Tereza Cahová" userId="S::437181@muni.cz::74088e7b-39ee-4aaf-9bfe-d4e2bbc6c3f0" providerId="AD" clId="Web-{18F1B12F-55ED-E21F-5A34-BB237A5F6642}" dt="2021-10-13T12:55:53.603" v="333"/>
        <pc:sldMkLst>
          <pc:docMk/>
          <pc:sldMk cId="3998956696" sldId="284"/>
        </pc:sldMkLst>
        <pc:spChg chg="mod ord">
          <ac:chgData name="Tereza Cahová" userId="S::437181@muni.cz::74088e7b-39ee-4aaf-9bfe-d4e2bbc6c3f0" providerId="AD" clId="Web-{18F1B12F-55ED-E21F-5A34-BB237A5F6642}" dt="2021-10-13T12:54:48.008" v="314"/>
          <ac:spMkLst>
            <pc:docMk/>
            <pc:sldMk cId="3998956696" sldId="284"/>
            <ac:spMk id="2" creationId="{83F3E909-E8A4-462D-8117-B1B2192303C0}"/>
          </ac:spMkLst>
        </pc:spChg>
        <pc:spChg chg="del">
          <ac:chgData name="Tereza Cahová" userId="S::437181@muni.cz::74088e7b-39ee-4aaf-9bfe-d4e2bbc6c3f0" providerId="AD" clId="Web-{18F1B12F-55ED-E21F-5A34-BB237A5F6642}" dt="2021-10-13T12:49:42.784" v="259"/>
          <ac:spMkLst>
            <pc:docMk/>
            <pc:sldMk cId="3998956696" sldId="284"/>
            <ac:spMk id="3" creationId="{1050095B-1BF4-44FB-86E4-6CEFAABB8ED5}"/>
          </ac:spMkLst>
        </pc:spChg>
        <pc:spChg chg="add del mod ord">
          <ac:chgData name="Tereza Cahová" userId="S::437181@muni.cz::74088e7b-39ee-4aaf-9bfe-d4e2bbc6c3f0" providerId="AD" clId="Web-{18F1B12F-55ED-E21F-5A34-BB237A5F6642}" dt="2021-10-13T12:54:09.882" v="285"/>
          <ac:spMkLst>
            <pc:docMk/>
            <pc:sldMk cId="3998956696" sldId="284"/>
            <ac:spMk id="5" creationId="{774E5681-A06F-4164-9E91-9D625A53FCF6}"/>
          </ac:spMkLst>
        </pc:spChg>
        <pc:spChg chg="add del mod ord">
          <ac:chgData name="Tereza Cahová" userId="S::437181@muni.cz::74088e7b-39ee-4aaf-9bfe-d4e2bbc6c3f0" providerId="AD" clId="Web-{18F1B12F-55ED-E21F-5A34-BB237A5F6642}" dt="2021-10-13T12:54:09.882" v="285"/>
          <ac:spMkLst>
            <pc:docMk/>
            <pc:sldMk cId="3998956696" sldId="284"/>
            <ac:spMk id="6" creationId="{16D309C6-19F5-487E-862F-B8E0F5076D79}"/>
          </ac:spMkLst>
        </pc:spChg>
        <pc:spChg chg="add mod">
          <ac:chgData name="Tereza Cahová" userId="S::437181@muni.cz::74088e7b-39ee-4aaf-9bfe-d4e2bbc6c3f0" providerId="AD" clId="Web-{18F1B12F-55ED-E21F-5A34-BB237A5F6642}" dt="2021-10-13T12:55:20.931" v="328" actId="20577"/>
          <ac:spMkLst>
            <pc:docMk/>
            <pc:sldMk cId="3998956696" sldId="284"/>
            <ac:spMk id="7" creationId="{848FEE3E-0E18-47DF-B947-2C039E8E9E6B}"/>
          </ac:spMkLst>
        </pc:spChg>
        <pc:spChg chg="add del">
          <ac:chgData name="Tereza Cahová" userId="S::437181@muni.cz::74088e7b-39ee-4aaf-9bfe-d4e2bbc6c3f0" providerId="AD" clId="Web-{18F1B12F-55ED-E21F-5A34-BB237A5F6642}" dt="2021-10-13T12:54:48.008" v="314"/>
          <ac:spMkLst>
            <pc:docMk/>
            <pc:sldMk cId="3998956696" sldId="284"/>
            <ac:spMk id="13" creationId="{33E93247-6229-44AB-A550-739E971E690B}"/>
          </ac:spMkLst>
        </pc:spChg>
        <pc:spChg chg="add">
          <ac:chgData name="Tereza Cahová" userId="S::437181@muni.cz::74088e7b-39ee-4aaf-9bfe-d4e2bbc6c3f0" providerId="AD" clId="Web-{18F1B12F-55ED-E21F-5A34-BB237A5F6642}" dt="2021-10-13T12:54:48.008" v="314"/>
          <ac:spMkLst>
            <pc:docMk/>
            <pc:sldMk cId="3998956696" sldId="284"/>
            <ac:spMk id="20" creationId="{E49D7415-2F11-44C2-B6AA-13A25B6814B9}"/>
          </ac:spMkLst>
        </pc:spChg>
        <pc:picChg chg="add mod ord">
          <ac:chgData name="Tereza Cahová" userId="S::437181@muni.cz::74088e7b-39ee-4aaf-9bfe-d4e2bbc6c3f0" providerId="AD" clId="Web-{18F1B12F-55ED-E21F-5A34-BB237A5F6642}" dt="2021-10-13T12:54:48.008" v="314"/>
          <ac:picMkLst>
            <pc:docMk/>
            <pc:sldMk cId="3998956696" sldId="284"/>
            <ac:picMk id="4" creationId="{A0D80688-D528-4E3D-9E6E-52844D89C707}"/>
          </ac:picMkLst>
        </pc:picChg>
        <pc:cxnChg chg="add mod">
          <ac:chgData name="Tereza Cahová" userId="S::437181@muni.cz::74088e7b-39ee-4aaf-9bfe-d4e2bbc6c3f0" providerId="AD" clId="Web-{18F1B12F-55ED-E21F-5A34-BB237A5F6642}" dt="2021-10-13T12:55:53.603" v="333"/>
          <ac:cxnSpMkLst>
            <pc:docMk/>
            <pc:sldMk cId="3998956696" sldId="284"/>
            <ac:cxnSpMk id="8" creationId="{DDA684C1-380F-45F6-B16C-09767A71AFEC}"/>
          </ac:cxnSpMkLst>
        </pc:cxnChg>
        <pc:cxnChg chg="add del">
          <ac:chgData name="Tereza Cahová" userId="S::437181@muni.cz::74088e7b-39ee-4aaf-9bfe-d4e2bbc6c3f0" providerId="AD" clId="Web-{18F1B12F-55ED-E21F-5A34-BB237A5F6642}" dt="2021-10-13T12:54:48.008" v="314"/>
          <ac:cxnSpMkLst>
            <pc:docMk/>
            <pc:sldMk cId="3998956696" sldId="284"/>
            <ac:cxnSpMk id="9" creationId="{F64F9B95-9045-48D2-B9F3-2927E98F54AA}"/>
          </ac:cxnSpMkLst>
        </pc:cxnChg>
        <pc:cxnChg chg="add del">
          <ac:chgData name="Tereza Cahová" userId="S::437181@muni.cz::74088e7b-39ee-4aaf-9bfe-d4e2bbc6c3f0" providerId="AD" clId="Web-{18F1B12F-55ED-E21F-5A34-BB237A5F6642}" dt="2021-10-13T12:54:48.008" v="314"/>
          <ac:cxnSpMkLst>
            <pc:docMk/>
            <pc:sldMk cId="3998956696" sldId="284"/>
            <ac:cxnSpMk id="11" creationId="{085AA86F-6A4D-4BCB-A045-D992CDC2959B}"/>
          </ac:cxnSpMkLst>
        </pc:cxnChg>
        <pc:cxnChg chg="add del">
          <ac:chgData name="Tereza Cahová" userId="S::437181@muni.cz::74088e7b-39ee-4aaf-9bfe-d4e2bbc6c3f0" providerId="AD" clId="Web-{18F1B12F-55ED-E21F-5A34-BB237A5F6642}" dt="2021-10-13T12:54:48.008" v="314"/>
          <ac:cxnSpMkLst>
            <pc:docMk/>
            <pc:sldMk cId="3998956696" sldId="284"/>
            <ac:cxnSpMk id="15" creationId="{EE2E603F-4A95-4FE8-BB06-211DFD75DBEF}"/>
          </ac:cxnSpMkLst>
        </pc:cxnChg>
        <pc:cxnChg chg="add">
          <ac:chgData name="Tereza Cahová" userId="S::437181@muni.cz::74088e7b-39ee-4aaf-9bfe-d4e2bbc6c3f0" providerId="AD" clId="Web-{18F1B12F-55ED-E21F-5A34-BB237A5F6642}" dt="2021-10-13T12:54:48.008" v="314"/>
          <ac:cxnSpMkLst>
            <pc:docMk/>
            <pc:sldMk cId="3998956696" sldId="284"/>
            <ac:cxnSpMk id="22" creationId="{D2E57F3D-33BE-4306-87E6-245763719516}"/>
          </ac:cxnSpMkLst>
        </pc:cxnChg>
      </pc:sldChg>
    </pc:docChg>
  </pc:docChgLst>
  <pc:docChgLst>
    <pc:chgData name="Tereza Cahová" userId="S::437181@muni.cz::74088e7b-39ee-4aaf-9bfe-d4e2bbc6c3f0" providerId="AD" clId="Web-{8B9B69E1-6CA0-4ADC-B0AA-F0C8C2FCE2A3}"/>
    <pc:docChg chg="addSld delSld modSld sldOrd addMainMaster delMainMaster">
      <pc:chgData name="Tereza Cahová" userId="S::437181@muni.cz::74088e7b-39ee-4aaf-9bfe-d4e2bbc6c3f0" providerId="AD" clId="Web-{8B9B69E1-6CA0-4ADC-B0AA-F0C8C2FCE2A3}" dt="2021-10-12T10:28:51.212" v="384" actId="20577"/>
      <pc:docMkLst>
        <pc:docMk/>
      </pc:docMkLst>
      <pc:sldChg chg="add">
        <pc:chgData name="Tereza Cahová" userId="S::437181@muni.cz::74088e7b-39ee-4aaf-9bfe-d4e2bbc6c3f0" providerId="AD" clId="Web-{8B9B69E1-6CA0-4ADC-B0AA-F0C8C2FCE2A3}" dt="2021-10-12T08:44:13.473" v="8"/>
        <pc:sldMkLst>
          <pc:docMk/>
          <pc:sldMk cId="2025573092" sldId="256"/>
        </pc:sldMkLst>
      </pc:sldChg>
      <pc:sldChg chg="addSp modSp del mod setBg modClrScheme setClrOvrMap chgLayout">
        <pc:chgData name="Tereza Cahová" userId="S::437181@muni.cz::74088e7b-39ee-4aaf-9bfe-d4e2bbc6c3f0" providerId="AD" clId="Web-{8B9B69E1-6CA0-4ADC-B0AA-F0C8C2FCE2A3}" dt="2021-10-12T08:44:11.848" v="7"/>
        <pc:sldMkLst>
          <pc:docMk/>
          <pc:sldMk cId="3799523001" sldId="256"/>
        </pc:sldMkLst>
        <pc:spChg chg="mod">
          <ac:chgData name="Tereza Cahová" userId="S::437181@muni.cz::74088e7b-39ee-4aaf-9bfe-d4e2bbc6c3f0" providerId="AD" clId="Web-{8B9B69E1-6CA0-4ADC-B0AA-F0C8C2FCE2A3}" dt="2021-10-12T08:43:20.971" v="6" actId="20577"/>
          <ac:spMkLst>
            <pc:docMk/>
            <pc:sldMk cId="3799523001" sldId="256"/>
            <ac:spMk id="2" creationId="{00000000-0000-0000-0000-000000000000}"/>
          </ac:spMkLst>
        </pc:spChg>
        <pc:spChg chg="mod">
          <ac:chgData name="Tereza Cahová" userId="S::437181@muni.cz::74088e7b-39ee-4aaf-9bfe-d4e2bbc6c3f0" providerId="AD" clId="Web-{8B9B69E1-6CA0-4ADC-B0AA-F0C8C2FCE2A3}" dt="2021-10-12T08:42:58.689" v="0"/>
          <ac:spMkLst>
            <pc:docMk/>
            <pc:sldMk cId="3799523001" sldId="256"/>
            <ac:spMk id="3" creationId="{00000000-0000-0000-0000-000000000000}"/>
          </ac:spMkLst>
        </pc:spChg>
        <pc:spChg chg="add">
          <ac:chgData name="Tereza Cahová" userId="S::437181@muni.cz::74088e7b-39ee-4aaf-9bfe-d4e2bbc6c3f0" providerId="AD" clId="Web-{8B9B69E1-6CA0-4ADC-B0AA-F0C8C2FCE2A3}" dt="2021-10-12T08:42:58.689" v="0"/>
          <ac:spMkLst>
            <pc:docMk/>
            <pc:sldMk cId="3799523001" sldId="256"/>
            <ac:spMk id="9" creationId="{6482F060-A4AF-4E0B-B364-7C6BA4AE9C03}"/>
          </ac:spMkLst>
        </pc:spChg>
        <pc:picChg chg="mod">
          <ac:chgData name="Tereza Cahová" userId="S::437181@muni.cz::74088e7b-39ee-4aaf-9bfe-d4e2bbc6c3f0" providerId="AD" clId="Web-{8B9B69E1-6CA0-4ADC-B0AA-F0C8C2FCE2A3}" dt="2021-10-12T08:42:58.689" v="0"/>
          <ac:picMkLst>
            <pc:docMk/>
            <pc:sldMk cId="3799523001" sldId="256"/>
            <ac:picMk id="4" creationId="{A9242A63-4DFC-403F-8839-F241211E3D6A}"/>
          </ac:picMkLst>
        </pc:picChg>
        <pc:cxnChg chg="add">
          <ac:chgData name="Tereza Cahová" userId="S::437181@muni.cz::74088e7b-39ee-4aaf-9bfe-d4e2bbc6c3f0" providerId="AD" clId="Web-{8B9B69E1-6CA0-4ADC-B0AA-F0C8C2FCE2A3}" dt="2021-10-12T08:42:58.689" v="0"/>
          <ac:cxnSpMkLst>
            <pc:docMk/>
            <pc:sldMk cId="3799523001" sldId="256"/>
            <ac:cxnSpMk id="11" creationId="{B9EB6DAA-2F0C-43D5-A577-15D5D2C4E3F5}"/>
          </ac:cxnSpMkLst>
        </pc:cxnChg>
      </pc:sldChg>
      <pc:sldChg chg="addSp delSp modSp add addAnim delAnim">
        <pc:chgData name="Tereza Cahová" userId="S::437181@muni.cz::74088e7b-39ee-4aaf-9bfe-d4e2bbc6c3f0" providerId="AD" clId="Web-{8B9B69E1-6CA0-4ADC-B0AA-F0C8C2FCE2A3}" dt="2021-10-12T08:46:30.649" v="30"/>
        <pc:sldMkLst>
          <pc:docMk/>
          <pc:sldMk cId="4277917358" sldId="257"/>
        </pc:sldMkLst>
        <pc:spChg chg="mod">
          <ac:chgData name="Tereza Cahová" userId="S::437181@muni.cz::74088e7b-39ee-4aaf-9bfe-d4e2bbc6c3f0" providerId="AD" clId="Web-{8B9B69E1-6CA0-4ADC-B0AA-F0C8C2FCE2A3}" dt="2021-10-12T08:46:30.649" v="30"/>
          <ac:spMkLst>
            <pc:docMk/>
            <pc:sldMk cId="4277917358" sldId="257"/>
            <ac:spMk id="2" creationId="{0EE9F4CE-892F-4DAF-AFA1-C15ABE6FFA6F}"/>
          </ac:spMkLst>
        </pc:spChg>
        <pc:spChg chg="mod">
          <ac:chgData name="Tereza Cahová" userId="S::437181@muni.cz::74088e7b-39ee-4aaf-9bfe-d4e2bbc6c3f0" providerId="AD" clId="Web-{8B9B69E1-6CA0-4ADC-B0AA-F0C8C2FCE2A3}" dt="2021-10-12T08:46:30.649" v="30"/>
          <ac:spMkLst>
            <pc:docMk/>
            <pc:sldMk cId="4277917358" sldId="257"/>
            <ac:spMk id="3" creationId="{BE6951D1-C5E8-4CB9-ADA6-8C76286B2F1E}"/>
          </ac:spMkLst>
        </pc:spChg>
        <pc:spChg chg="add del">
          <ac:chgData name="Tereza Cahová" userId="S::437181@muni.cz::74088e7b-39ee-4aaf-9bfe-d4e2bbc6c3f0" providerId="AD" clId="Web-{8B9B69E1-6CA0-4ADC-B0AA-F0C8C2FCE2A3}" dt="2021-10-12T08:44:46.599" v="18"/>
          <ac:spMkLst>
            <pc:docMk/>
            <pc:sldMk cId="4277917358" sldId="257"/>
            <ac:spMk id="61" creationId="{E49D7415-2F11-44C2-B6AA-13A25B6814B9}"/>
          </ac:spMkLst>
        </pc:spChg>
        <pc:spChg chg="add del">
          <ac:chgData name="Tereza Cahová" userId="S::437181@muni.cz::74088e7b-39ee-4aaf-9bfe-d4e2bbc6c3f0" providerId="AD" clId="Web-{8B9B69E1-6CA0-4ADC-B0AA-F0C8C2FCE2A3}" dt="2021-10-12T08:45:24.412" v="24"/>
          <ac:spMkLst>
            <pc:docMk/>
            <pc:sldMk cId="4277917358" sldId="257"/>
            <ac:spMk id="64" creationId="{33E93247-6229-44AB-A550-739E971E690B}"/>
          </ac:spMkLst>
        </pc:spChg>
        <pc:spChg chg="add del">
          <ac:chgData name="Tereza Cahová" userId="S::437181@muni.cz::74088e7b-39ee-4aaf-9bfe-d4e2bbc6c3f0" providerId="AD" clId="Web-{8B9B69E1-6CA0-4ADC-B0AA-F0C8C2FCE2A3}" dt="2021-10-12T08:45:24.412" v="24"/>
          <ac:spMkLst>
            <pc:docMk/>
            <pc:sldMk cId="4277917358" sldId="257"/>
            <ac:spMk id="65" creationId="{6BB6B482-ACCA-4938-8AEA-49D525C17221}"/>
          </ac:spMkLst>
        </pc:spChg>
        <pc:spChg chg="add del">
          <ac:chgData name="Tereza Cahová" userId="S::437181@muni.cz::74088e7b-39ee-4aaf-9bfe-d4e2bbc6c3f0" providerId="AD" clId="Web-{8B9B69E1-6CA0-4ADC-B0AA-F0C8C2FCE2A3}" dt="2021-10-12T08:44:46.583" v="17"/>
          <ac:spMkLst>
            <pc:docMk/>
            <pc:sldMk cId="4277917358" sldId="257"/>
            <ac:spMk id="67" creationId="{33E93247-6229-44AB-A550-739E971E690B}"/>
          </ac:spMkLst>
        </pc:spChg>
        <pc:spChg chg="add del">
          <ac:chgData name="Tereza Cahová" userId="S::437181@muni.cz::74088e7b-39ee-4aaf-9bfe-d4e2bbc6c3f0" providerId="AD" clId="Web-{8B9B69E1-6CA0-4ADC-B0AA-F0C8C2FCE2A3}" dt="2021-10-12T08:46:30.649" v="30"/>
          <ac:spMkLst>
            <pc:docMk/>
            <pc:sldMk cId="4277917358" sldId="257"/>
            <ac:spMk id="68" creationId="{33E93247-6229-44AB-A550-739E971E690B}"/>
          </ac:spMkLst>
        </pc:spChg>
        <pc:spChg chg="add del">
          <ac:chgData name="Tereza Cahová" userId="S::437181@muni.cz::74088e7b-39ee-4aaf-9bfe-d4e2bbc6c3f0" providerId="AD" clId="Web-{8B9B69E1-6CA0-4ADC-B0AA-F0C8C2FCE2A3}" dt="2021-10-12T08:46:30.649" v="30"/>
          <ac:spMkLst>
            <pc:docMk/>
            <pc:sldMk cId="4277917358" sldId="257"/>
            <ac:spMk id="73" creationId="{6BB6B482-ACCA-4938-8AEA-49D525C17221}"/>
          </ac:spMkLst>
        </pc:spChg>
        <pc:spChg chg="add">
          <ac:chgData name="Tereza Cahová" userId="S::437181@muni.cz::74088e7b-39ee-4aaf-9bfe-d4e2bbc6c3f0" providerId="AD" clId="Web-{8B9B69E1-6CA0-4ADC-B0AA-F0C8C2FCE2A3}" dt="2021-10-12T08:46:30.649" v="30"/>
          <ac:spMkLst>
            <pc:docMk/>
            <pc:sldMk cId="4277917358" sldId="257"/>
            <ac:spMk id="80" creationId="{85CB65D0-496F-4797-A015-C85839E35D1A}"/>
          </ac:spMkLst>
        </pc:spChg>
        <pc:spChg chg="add">
          <ac:chgData name="Tereza Cahová" userId="S::437181@muni.cz::74088e7b-39ee-4aaf-9bfe-d4e2bbc6c3f0" providerId="AD" clId="Web-{8B9B69E1-6CA0-4ADC-B0AA-F0C8C2FCE2A3}" dt="2021-10-12T08:46:30.649" v="30"/>
          <ac:spMkLst>
            <pc:docMk/>
            <pc:sldMk cId="4277917358" sldId="257"/>
            <ac:spMk id="82" creationId="{95D2C779-8883-4E5F-A170-0F464918C1B7}"/>
          </ac:spMkLst>
        </pc:spChg>
        <pc:picChg chg="del">
          <ac:chgData name="Tereza Cahová" userId="S::437181@muni.cz::74088e7b-39ee-4aaf-9bfe-d4e2bbc6c3f0" providerId="AD" clId="Web-{8B9B69E1-6CA0-4ADC-B0AA-F0C8C2FCE2A3}" dt="2021-10-12T08:44:19.051" v="10"/>
          <ac:picMkLst>
            <pc:docMk/>
            <pc:sldMk cId="4277917358" sldId="257"/>
            <ac:picMk id="4" creationId="{318963A7-2D08-4165-80EB-763323C58D2E}"/>
          </ac:picMkLst>
        </pc:picChg>
        <pc:picChg chg="add mod ord modCrop">
          <ac:chgData name="Tereza Cahová" userId="S::437181@muni.cz::74088e7b-39ee-4aaf-9bfe-d4e2bbc6c3f0" providerId="AD" clId="Web-{8B9B69E1-6CA0-4ADC-B0AA-F0C8C2FCE2A3}" dt="2021-10-12T08:45:24.412" v="24"/>
          <ac:picMkLst>
            <pc:docMk/>
            <pc:sldMk cId="4277917358" sldId="257"/>
            <ac:picMk id="5" creationId="{8954D754-A969-41E7-8312-D2F5BC366DE4}"/>
          </ac:picMkLst>
        </pc:picChg>
        <pc:cxnChg chg="add del">
          <ac:chgData name="Tereza Cahová" userId="S::437181@muni.cz::74088e7b-39ee-4aaf-9bfe-d4e2bbc6c3f0" providerId="AD" clId="Web-{8B9B69E1-6CA0-4ADC-B0AA-F0C8C2FCE2A3}" dt="2021-10-12T08:44:46.599" v="18"/>
          <ac:cxnSpMkLst>
            <pc:docMk/>
            <pc:sldMk cId="4277917358" sldId="257"/>
            <ac:cxnSpMk id="59" creationId="{F64F9B95-9045-48D2-B9F3-2927E98F54AA}"/>
          </ac:cxnSpMkLst>
        </pc:cxnChg>
        <pc:cxnChg chg="add del">
          <ac:chgData name="Tereza Cahová" userId="S::437181@muni.cz::74088e7b-39ee-4aaf-9bfe-d4e2bbc6c3f0" providerId="AD" clId="Web-{8B9B69E1-6CA0-4ADC-B0AA-F0C8C2FCE2A3}" dt="2021-10-12T08:44:46.599" v="18"/>
          <ac:cxnSpMkLst>
            <pc:docMk/>
            <pc:sldMk cId="4277917358" sldId="257"/>
            <ac:cxnSpMk id="60" creationId="{085AA86F-6A4D-4BCB-A045-D992CDC2959B}"/>
          </ac:cxnSpMkLst>
        </pc:cxnChg>
        <pc:cxnChg chg="add del">
          <ac:chgData name="Tereza Cahová" userId="S::437181@muni.cz::74088e7b-39ee-4aaf-9bfe-d4e2bbc6c3f0" providerId="AD" clId="Web-{8B9B69E1-6CA0-4ADC-B0AA-F0C8C2FCE2A3}" dt="2021-10-12T08:44:46.599" v="18"/>
          <ac:cxnSpMkLst>
            <pc:docMk/>
            <pc:sldMk cId="4277917358" sldId="257"/>
            <ac:cxnSpMk id="62" creationId="{8E0104E4-99BC-494F-8342-F250828E574F}"/>
          </ac:cxnSpMkLst>
        </pc:cxnChg>
        <pc:cxnChg chg="add del">
          <ac:chgData name="Tereza Cahová" userId="S::437181@muni.cz::74088e7b-39ee-4aaf-9bfe-d4e2bbc6c3f0" providerId="AD" clId="Web-{8B9B69E1-6CA0-4ADC-B0AA-F0C8C2FCE2A3}" dt="2021-10-12T08:45:24.412" v="24"/>
          <ac:cxnSpMkLst>
            <pc:docMk/>
            <pc:sldMk cId="4277917358" sldId="257"/>
            <ac:cxnSpMk id="66" creationId="{EE2E603F-4A95-4FE8-BB06-211DFD75DBEF}"/>
          </ac:cxnSpMkLst>
        </pc:cxnChg>
        <pc:cxnChg chg="add del">
          <ac:chgData name="Tereza Cahová" userId="S::437181@muni.cz::74088e7b-39ee-4aaf-9bfe-d4e2bbc6c3f0" providerId="AD" clId="Web-{8B9B69E1-6CA0-4ADC-B0AA-F0C8C2FCE2A3}" dt="2021-10-12T08:44:46.583" v="17"/>
          <ac:cxnSpMkLst>
            <pc:docMk/>
            <pc:sldMk cId="4277917358" sldId="257"/>
            <ac:cxnSpMk id="69" creationId="{EE2E603F-4A95-4FE8-BB06-211DFD75DBEF}"/>
          </ac:cxnSpMkLst>
        </pc:cxnChg>
        <pc:cxnChg chg="add del">
          <ac:chgData name="Tereza Cahová" userId="S::437181@muni.cz::74088e7b-39ee-4aaf-9bfe-d4e2bbc6c3f0" providerId="AD" clId="Web-{8B9B69E1-6CA0-4ADC-B0AA-F0C8C2FCE2A3}" dt="2021-10-12T08:44:46.583" v="17"/>
          <ac:cxnSpMkLst>
            <pc:docMk/>
            <pc:sldMk cId="4277917358" sldId="257"/>
            <ac:cxnSpMk id="71" creationId="{2CF06E40-3ECB-4820-95B5-8A70B07D4B47}"/>
          </ac:cxnSpMkLst>
        </pc:cxnChg>
        <pc:cxnChg chg="add del">
          <ac:chgData name="Tereza Cahová" userId="S::437181@muni.cz::74088e7b-39ee-4aaf-9bfe-d4e2bbc6c3f0" providerId="AD" clId="Web-{8B9B69E1-6CA0-4ADC-B0AA-F0C8C2FCE2A3}" dt="2021-10-12T08:46:30.649" v="30"/>
          <ac:cxnSpMkLst>
            <pc:docMk/>
            <pc:sldMk cId="4277917358" sldId="257"/>
            <ac:cxnSpMk id="75" creationId="{EE2E603F-4A95-4FE8-BB06-211DFD75DBEF}"/>
          </ac:cxnSpMkLst>
        </pc:cxnChg>
        <pc:cxnChg chg="add">
          <ac:chgData name="Tereza Cahová" userId="S::437181@muni.cz::74088e7b-39ee-4aaf-9bfe-d4e2bbc6c3f0" providerId="AD" clId="Web-{8B9B69E1-6CA0-4ADC-B0AA-F0C8C2FCE2A3}" dt="2021-10-12T08:46:30.649" v="30"/>
          <ac:cxnSpMkLst>
            <pc:docMk/>
            <pc:sldMk cId="4277917358" sldId="257"/>
            <ac:cxnSpMk id="84" creationId="{BD96A694-258D-4418-A83C-B9BA72FD44B8}"/>
          </ac:cxnSpMkLst>
        </pc:cxnChg>
      </pc:sldChg>
      <pc:sldChg chg="delSp add modNotes">
        <pc:chgData name="Tereza Cahová" userId="S::437181@muni.cz::74088e7b-39ee-4aaf-9bfe-d4e2bbc6c3f0" providerId="AD" clId="Web-{8B9B69E1-6CA0-4ADC-B0AA-F0C8C2FCE2A3}" dt="2021-10-12T08:50:35.437" v="35"/>
        <pc:sldMkLst>
          <pc:docMk/>
          <pc:sldMk cId="265096339" sldId="258"/>
        </pc:sldMkLst>
        <pc:spChg chg="del">
          <ac:chgData name="Tereza Cahová" userId="S::437181@muni.cz::74088e7b-39ee-4aaf-9bfe-d4e2bbc6c3f0" providerId="AD" clId="Web-{8B9B69E1-6CA0-4ADC-B0AA-F0C8C2FCE2A3}" dt="2021-10-12T08:47:38.073" v="32"/>
          <ac:spMkLst>
            <pc:docMk/>
            <pc:sldMk cId="265096339" sldId="258"/>
            <ac:spMk id="27" creationId="{41686658-4618-4219-8310-7BB89CD6BBB9}"/>
          </ac:spMkLst>
        </pc:spChg>
        <pc:spChg chg="del">
          <ac:chgData name="Tereza Cahová" userId="S::437181@muni.cz::74088e7b-39ee-4aaf-9bfe-d4e2bbc6c3f0" providerId="AD" clId="Web-{8B9B69E1-6CA0-4ADC-B0AA-F0C8C2FCE2A3}" dt="2021-10-12T08:47:38.916" v="33"/>
          <ac:spMkLst>
            <pc:docMk/>
            <pc:sldMk cId="265096339" sldId="258"/>
            <ac:spMk id="29" creationId="{0FE131A6-DEBF-40C8-A3A3-9484B0CE2941}"/>
          </ac:spMkLst>
        </pc:spChg>
        <pc:spChg chg="del">
          <ac:chgData name="Tereza Cahová" userId="S::437181@muni.cz::74088e7b-39ee-4aaf-9bfe-d4e2bbc6c3f0" providerId="AD" clId="Web-{8B9B69E1-6CA0-4ADC-B0AA-F0C8C2FCE2A3}" dt="2021-10-12T08:47:40.510" v="34"/>
          <ac:spMkLst>
            <pc:docMk/>
            <pc:sldMk cId="265096339" sldId="258"/>
            <ac:spMk id="32" creationId="{0021E86B-818A-41F8-896A-8096D2D6689B}"/>
          </ac:spMkLst>
        </pc:spChg>
      </pc:sldChg>
      <pc:sldChg chg="addSp modSp new mod setBg">
        <pc:chgData name="Tereza Cahová" userId="S::437181@muni.cz::74088e7b-39ee-4aaf-9bfe-d4e2bbc6c3f0" providerId="AD" clId="Web-{8B9B69E1-6CA0-4ADC-B0AA-F0C8C2FCE2A3}" dt="2021-10-12T09:06:39.747" v="145"/>
        <pc:sldMkLst>
          <pc:docMk/>
          <pc:sldMk cId="486331384" sldId="259"/>
        </pc:sldMkLst>
        <pc:spChg chg="mod">
          <ac:chgData name="Tereza Cahová" userId="S::437181@muni.cz::74088e7b-39ee-4aaf-9bfe-d4e2bbc6c3f0" providerId="AD" clId="Web-{8B9B69E1-6CA0-4ADC-B0AA-F0C8C2FCE2A3}" dt="2021-10-12T09:06:39.747" v="145"/>
          <ac:spMkLst>
            <pc:docMk/>
            <pc:sldMk cId="486331384" sldId="259"/>
            <ac:spMk id="2" creationId="{B74DBB2A-DBCE-4EA2-B9B8-4CE5F110F328}"/>
          </ac:spMkLst>
        </pc:spChg>
        <pc:spChg chg="mod">
          <ac:chgData name="Tereza Cahová" userId="S::437181@muni.cz::74088e7b-39ee-4aaf-9bfe-d4e2bbc6c3f0" providerId="AD" clId="Web-{8B9B69E1-6CA0-4ADC-B0AA-F0C8C2FCE2A3}" dt="2021-10-12T09:06:39.747" v="145"/>
          <ac:spMkLst>
            <pc:docMk/>
            <pc:sldMk cId="486331384" sldId="259"/>
            <ac:spMk id="3" creationId="{CCB95970-DD72-4F3D-95FA-E1EF52A6F390}"/>
          </ac:spMkLst>
        </pc:spChg>
        <pc:spChg chg="add">
          <ac:chgData name="Tereza Cahová" userId="S::437181@muni.cz::74088e7b-39ee-4aaf-9bfe-d4e2bbc6c3f0" providerId="AD" clId="Web-{8B9B69E1-6CA0-4ADC-B0AA-F0C8C2FCE2A3}" dt="2021-10-12T09:06:39.747" v="145"/>
          <ac:spMkLst>
            <pc:docMk/>
            <pc:sldMk cId="486331384" sldId="259"/>
            <ac:spMk id="9" creationId="{E49D7415-2F11-44C2-B6AA-13A25B6814B9}"/>
          </ac:spMkLst>
        </pc:spChg>
        <pc:picChg chg="add mod">
          <ac:chgData name="Tereza Cahová" userId="S::437181@muni.cz::74088e7b-39ee-4aaf-9bfe-d4e2bbc6c3f0" providerId="AD" clId="Web-{8B9B69E1-6CA0-4ADC-B0AA-F0C8C2FCE2A3}" dt="2021-10-12T09:06:39.747" v="145"/>
          <ac:picMkLst>
            <pc:docMk/>
            <pc:sldMk cId="486331384" sldId="259"/>
            <ac:picMk id="4" creationId="{A0F3BA21-0E6C-4B0C-8221-A643FB5D2FBB}"/>
          </ac:picMkLst>
        </pc:picChg>
        <pc:cxnChg chg="add">
          <ac:chgData name="Tereza Cahová" userId="S::437181@muni.cz::74088e7b-39ee-4aaf-9bfe-d4e2bbc6c3f0" providerId="AD" clId="Web-{8B9B69E1-6CA0-4ADC-B0AA-F0C8C2FCE2A3}" dt="2021-10-12T09:06:39.747" v="145"/>
          <ac:cxnSpMkLst>
            <pc:docMk/>
            <pc:sldMk cId="486331384" sldId="259"/>
            <ac:cxnSpMk id="11" creationId="{D2E57F3D-33BE-4306-87E6-245763719516}"/>
          </ac:cxnSpMkLst>
        </pc:cxnChg>
        <pc:cxnChg chg="add">
          <ac:chgData name="Tereza Cahová" userId="S::437181@muni.cz::74088e7b-39ee-4aaf-9bfe-d4e2bbc6c3f0" providerId="AD" clId="Web-{8B9B69E1-6CA0-4ADC-B0AA-F0C8C2FCE2A3}" dt="2021-10-12T09:06:39.747" v="145"/>
          <ac:cxnSpMkLst>
            <pc:docMk/>
            <pc:sldMk cId="486331384" sldId="259"/>
            <ac:cxnSpMk id="13" creationId="{CBA3C59D-8641-484F-A35C-361AD7E1553B}"/>
          </ac:cxnSpMkLst>
        </pc:cxnChg>
      </pc:sldChg>
      <pc:sldChg chg="addSp delSp modSp new mod ord setBg">
        <pc:chgData name="Tereza Cahová" userId="S::437181@muni.cz::74088e7b-39ee-4aaf-9bfe-d4e2bbc6c3f0" providerId="AD" clId="Web-{8B9B69E1-6CA0-4ADC-B0AA-F0C8C2FCE2A3}" dt="2021-10-12T09:06:16.012" v="140"/>
        <pc:sldMkLst>
          <pc:docMk/>
          <pc:sldMk cId="262181001" sldId="260"/>
        </pc:sldMkLst>
        <pc:spChg chg="mod">
          <ac:chgData name="Tereza Cahová" userId="S::437181@muni.cz::74088e7b-39ee-4aaf-9bfe-d4e2bbc6c3f0" providerId="AD" clId="Web-{8B9B69E1-6CA0-4ADC-B0AA-F0C8C2FCE2A3}" dt="2021-10-12T08:59:05.249" v="78"/>
          <ac:spMkLst>
            <pc:docMk/>
            <pc:sldMk cId="262181001" sldId="260"/>
            <ac:spMk id="2" creationId="{B1E57F35-4C71-4214-9A54-E4D3EA3CBDA3}"/>
          </ac:spMkLst>
        </pc:spChg>
        <pc:spChg chg="del">
          <ac:chgData name="Tereza Cahová" userId="S::437181@muni.cz::74088e7b-39ee-4aaf-9bfe-d4e2bbc6c3f0" providerId="AD" clId="Web-{8B9B69E1-6CA0-4ADC-B0AA-F0C8C2FCE2A3}" dt="2021-10-12T08:58:52.108" v="71"/>
          <ac:spMkLst>
            <pc:docMk/>
            <pc:sldMk cId="262181001" sldId="260"/>
            <ac:spMk id="3" creationId="{CD6B32A9-D50A-43D1-97CF-504AE9D448BD}"/>
          </ac:spMkLst>
        </pc:spChg>
        <pc:spChg chg="add">
          <ac:chgData name="Tereza Cahová" userId="S::437181@muni.cz::74088e7b-39ee-4aaf-9bfe-d4e2bbc6c3f0" providerId="AD" clId="Web-{8B9B69E1-6CA0-4ADC-B0AA-F0C8C2FCE2A3}" dt="2021-10-12T08:59:05.249" v="78"/>
          <ac:spMkLst>
            <pc:docMk/>
            <pc:sldMk cId="262181001" sldId="260"/>
            <ac:spMk id="11" creationId="{DEF92653-5D6D-47E6-8744-0DAF76E049C4}"/>
          </ac:spMkLst>
        </pc:spChg>
        <pc:cxnChg chg="add">
          <ac:chgData name="Tereza Cahová" userId="S::437181@muni.cz::74088e7b-39ee-4aaf-9bfe-d4e2bbc6c3f0" providerId="AD" clId="Web-{8B9B69E1-6CA0-4ADC-B0AA-F0C8C2FCE2A3}" dt="2021-10-12T08:59:05.249" v="78"/>
          <ac:cxnSpMkLst>
            <pc:docMk/>
            <pc:sldMk cId="262181001" sldId="260"/>
            <ac:cxnSpMk id="7" creationId="{F64F9B95-9045-48D2-B9F3-2927E98F54AA}"/>
          </ac:cxnSpMkLst>
        </pc:cxnChg>
        <pc:cxnChg chg="add">
          <ac:chgData name="Tereza Cahová" userId="S::437181@muni.cz::74088e7b-39ee-4aaf-9bfe-d4e2bbc6c3f0" providerId="AD" clId="Web-{8B9B69E1-6CA0-4ADC-B0AA-F0C8C2FCE2A3}" dt="2021-10-12T08:59:05.249" v="78"/>
          <ac:cxnSpMkLst>
            <pc:docMk/>
            <pc:sldMk cId="262181001" sldId="260"/>
            <ac:cxnSpMk id="9" creationId="{085AA86F-6A4D-4BCB-A045-D992CDC2959B}"/>
          </ac:cxnSpMkLst>
        </pc:cxnChg>
        <pc:cxnChg chg="add">
          <ac:chgData name="Tereza Cahová" userId="S::437181@muni.cz::74088e7b-39ee-4aaf-9bfe-d4e2bbc6c3f0" providerId="AD" clId="Web-{8B9B69E1-6CA0-4ADC-B0AA-F0C8C2FCE2A3}" dt="2021-10-12T08:59:05.249" v="78"/>
          <ac:cxnSpMkLst>
            <pc:docMk/>
            <pc:sldMk cId="262181001" sldId="260"/>
            <ac:cxnSpMk id="13" creationId="{9CA98CE3-81A7-4FFE-A047-9AA65998D877}"/>
          </ac:cxnSpMkLst>
        </pc:cxnChg>
      </pc:sldChg>
      <pc:sldChg chg="addSp delSp modSp new mod setBg">
        <pc:chgData name="Tereza Cahová" userId="S::437181@muni.cz::74088e7b-39ee-4aaf-9bfe-d4e2bbc6c3f0" providerId="AD" clId="Web-{8B9B69E1-6CA0-4ADC-B0AA-F0C8C2FCE2A3}" dt="2021-10-12T09:04:41.728" v="136" actId="20577"/>
        <pc:sldMkLst>
          <pc:docMk/>
          <pc:sldMk cId="1501836703" sldId="261"/>
        </pc:sldMkLst>
        <pc:spChg chg="mod">
          <ac:chgData name="Tereza Cahová" userId="S::437181@muni.cz::74088e7b-39ee-4aaf-9bfe-d4e2bbc6c3f0" providerId="AD" clId="Web-{8B9B69E1-6CA0-4ADC-B0AA-F0C8C2FCE2A3}" dt="2021-10-12T09:04:30.322" v="135"/>
          <ac:spMkLst>
            <pc:docMk/>
            <pc:sldMk cId="1501836703" sldId="261"/>
            <ac:spMk id="2" creationId="{AC61FFAE-76EF-46BE-A97E-59D5CDB2B894}"/>
          </ac:spMkLst>
        </pc:spChg>
        <pc:spChg chg="mod">
          <ac:chgData name="Tereza Cahová" userId="S::437181@muni.cz::74088e7b-39ee-4aaf-9bfe-d4e2bbc6c3f0" providerId="AD" clId="Web-{8B9B69E1-6CA0-4ADC-B0AA-F0C8C2FCE2A3}" dt="2021-10-12T09:04:41.728" v="136" actId="20577"/>
          <ac:spMkLst>
            <pc:docMk/>
            <pc:sldMk cId="1501836703" sldId="261"/>
            <ac:spMk id="3" creationId="{1F5B18F0-0C22-4623-965A-3E6CA57144CD}"/>
          </ac:spMkLst>
        </pc:spChg>
        <pc:spChg chg="add">
          <ac:chgData name="Tereza Cahová" userId="S::437181@muni.cz::74088e7b-39ee-4aaf-9bfe-d4e2bbc6c3f0" providerId="AD" clId="Web-{8B9B69E1-6CA0-4ADC-B0AA-F0C8C2FCE2A3}" dt="2021-10-12T09:04:30.322" v="135"/>
          <ac:spMkLst>
            <pc:docMk/>
            <pc:sldMk cId="1501836703" sldId="261"/>
            <ac:spMk id="5" creationId="{5F710FDB-0919-493E-8539-8240C23F1EB2}"/>
          </ac:spMkLst>
        </pc:spChg>
        <pc:spChg chg="add del">
          <ac:chgData name="Tereza Cahová" userId="S::437181@muni.cz::74088e7b-39ee-4aaf-9bfe-d4e2bbc6c3f0" providerId="AD" clId="Web-{8B9B69E1-6CA0-4ADC-B0AA-F0C8C2FCE2A3}" dt="2021-10-12T09:04:30.306" v="134"/>
          <ac:spMkLst>
            <pc:docMk/>
            <pc:sldMk cId="1501836703" sldId="261"/>
            <ac:spMk id="8" creationId="{5F710FDB-0919-493E-8539-8240C23F1EB2}"/>
          </ac:spMkLst>
        </pc:spChg>
        <pc:cxnChg chg="add">
          <ac:chgData name="Tereza Cahová" userId="S::437181@muni.cz::74088e7b-39ee-4aaf-9bfe-d4e2bbc6c3f0" providerId="AD" clId="Web-{8B9B69E1-6CA0-4ADC-B0AA-F0C8C2FCE2A3}" dt="2021-10-12T09:04:30.322" v="135"/>
          <ac:cxnSpMkLst>
            <pc:docMk/>
            <pc:sldMk cId="1501836703" sldId="261"/>
            <ac:cxnSpMk id="6" creationId="{0AFF0B6C-73E2-4B40-9280-938C14922C87}"/>
          </ac:cxnSpMkLst>
        </pc:cxnChg>
        <pc:cxnChg chg="add del">
          <ac:chgData name="Tereza Cahová" userId="S::437181@muni.cz::74088e7b-39ee-4aaf-9bfe-d4e2bbc6c3f0" providerId="AD" clId="Web-{8B9B69E1-6CA0-4ADC-B0AA-F0C8C2FCE2A3}" dt="2021-10-12T09:04:30.306" v="134"/>
          <ac:cxnSpMkLst>
            <pc:docMk/>
            <pc:sldMk cId="1501836703" sldId="261"/>
            <ac:cxnSpMk id="10" creationId="{F9EFE17E-B5DA-47FC-A72C-F0C7C86495CC}"/>
          </ac:cxnSpMkLst>
        </pc:cxnChg>
      </pc:sldChg>
      <pc:sldChg chg="addSp delSp modSp new mod setBg modNotes">
        <pc:chgData name="Tereza Cahová" userId="S::437181@muni.cz::74088e7b-39ee-4aaf-9bfe-d4e2bbc6c3f0" providerId="AD" clId="Web-{8B9B69E1-6CA0-4ADC-B0AA-F0C8C2FCE2A3}" dt="2021-10-12T09:43:33.970" v="256"/>
        <pc:sldMkLst>
          <pc:docMk/>
          <pc:sldMk cId="1543529439" sldId="262"/>
        </pc:sldMkLst>
        <pc:spChg chg="mod">
          <ac:chgData name="Tereza Cahová" userId="S::437181@muni.cz::74088e7b-39ee-4aaf-9bfe-d4e2bbc6c3f0" providerId="AD" clId="Web-{8B9B69E1-6CA0-4ADC-B0AA-F0C8C2FCE2A3}" dt="2021-10-12T09:27:41.222" v="234"/>
          <ac:spMkLst>
            <pc:docMk/>
            <pc:sldMk cId="1543529439" sldId="262"/>
            <ac:spMk id="2" creationId="{5192908B-31A3-4E82-804A-CB6CE09A8612}"/>
          </ac:spMkLst>
        </pc:spChg>
        <pc:spChg chg="mod ord">
          <ac:chgData name="Tereza Cahová" userId="S::437181@muni.cz::74088e7b-39ee-4aaf-9bfe-d4e2bbc6c3f0" providerId="AD" clId="Web-{8B9B69E1-6CA0-4ADC-B0AA-F0C8C2FCE2A3}" dt="2021-10-12T09:27:41.222" v="234"/>
          <ac:spMkLst>
            <pc:docMk/>
            <pc:sldMk cId="1543529439" sldId="262"/>
            <ac:spMk id="3" creationId="{8082C01D-9478-475E-8917-B2D6B97F9458}"/>
          </ac:spMkLst>
        </pc:spChg>
        <pc:spChg chg="add mod">
          <ac:chgData name="Tereza Cahová" userId="S::437181@muni.cz::74088e7b-39ee-4aaf-9bfe-d4e2bbc6c3f0" providerId="AD" clId="Web-{8B9B69E1-6CA0-4ADC-B0AA-F0C8C2FCE2A3}" dt="2021-10-12T09:28:33.568" v="250" actId="20577"/>
          <ac:spMkLst>
            <pc:docMk/>
            <pc:sldMk cId="1543529439" sldId="262"/>
            <ac:spMk id="6" creationId="{00934E05-B393-4E8B-9BC6-E9BF72EC0783}"/>
          </ac:spMkLst>
        </pc:spChg>
        <pc:spChg chg="add">
          <ac:chgData name="Tereza Cahová" userId="S::437181@muni.cz::74088e7b-39ee-4aaf-9bfe-d4e2bbc6c3f0" providerId="AD" clId="Web-{8B9B69E1-6CA0-4ADC-B0AA-F0C8C2FCE2A3}" dt="2021-10-12T09:23:56.184" v="230"/>
          <ac:spMkLst>
            <pc:docMk/>
            <pc:sldMk cId="1543529439" sldId="262"/>
            <ac:spMk id="7" creationId="{E53615EE-C559-4E03-999B-5477F1626FE5}"/>
          </ac:spMkLst>
        </pc:spChg>
        <pc:spChg chg="add del">
          <ac:chgData name="Tereza Cahová" userId="S::437181@muni.cz::74088e7b-39ee-4aaf-9bfe-d4e2bbc6c3f0" providerId="AD" clId="Web-{8B9B69E1-6CA0-4ADC-B0AA-F0C8C2FCE2A3}" dt="2021-10-12T09:23:56.169" v="229"/>
          <ac:spMkLst>
            <pc:docMk/>
            <pc:sldMk cId="1543529439" sldId="262"/>
            <ac:spMk id="10" creationId="{E53615EE-C559-4E03-999B-5477F1626FE5}"/>
          </ac:spMkLst>
        </pc:spChg>
        <pc:spChg chg="add del">
          <ac:chgData name="Tereza Cahová" userId="S::437181@muni.cz::74088e7b-39ee-4aaf-9bfe-d4e2bbc6c3f0" providerId="AD" clId="Web-{8B9B69E1-6CA0-4ADC-B0AA-F0C8C2FCE2A3}" dt="2021-10-12T09:27:41.222" v="233"/>
          <ac:spMkLst>
            <pc:docMk/>
            <pc:sldMk cId="1543529439" sldId="262"/>
            <ac:spMk id="16" creationId="{E53615EE-C559-4E03-999B-5477F1626FE5}"/>
          </ac:spMkLst>
        </pc:spChg>
        <pc:spChg chg="add">
          <ac:chgData name="Tereza Cahová" userId="S::437181@muni.cz::74088e7b-39ee-4aaf-9bfe-d4e2bbc6c3f0" providerId="AD" clId="Web-{8B9B69E1-6CA0-4ADC-B0AA-F0C8C2FCE2A3}" dt="2021-10-12T09:27:41.222" v="234"/>
          <ac:spMkLst>
            <pc:docMk/>
            <pc:sldMk cId="1543529439" sldId="262"/>
            <ac:spMk id="19" creationId="{E53615EE-C559-4E03-999B-5477F1626FE5}"/>
          </ac:spMkLst>
        </pc:spChg>
        <pc:spChg chg="add mod">
          <ac:chgData name="Tereza Cahová" userId="S::437181@muni.cz::74088e7b-39ee-4aaf-9bfe-d4e2bbc6c3f0" providerId="AD" clId="Web-{8B9B69E1-6CA0-4ADC-B0AA-F0C8C2FCE2A3}" dt="2021-10-12T09:28:45.584" v="255" actId="20577"/>
          <ac:spMkLst>
            <pc:docMk/>
            <pc:sldMk cId="1543529439" sldId="262"/>
            <ac:spMk id="22" creationId="{CB320A6B-FA84-47CA-92D6-A7F61ACFA177}"/>
          </ac:spMkLst>
        </pc:spChg>
        <pc:picChg chg="add mod ord">
          <ac:chgData name="Tereza Cahová" userId="S::437181@muni.cz::74088e7b-39ee-4aaf-9bfe-d4e2bbc6c3f0" providerId="AD" clId="Web-{8B9B69E1-6CA0-4ADC-B0AA-F0C8C2FCE2A3}" dt="2021-10-12T09:27:41.222" v="234"/>
          <ac:picMkLst>
            <pc:docMk/>
            <pc:sldMk cId="1543529439" sldId="262"/>
            <ac:picMk id="4" creationId="{A7AEB998-8888-443D-9407-D46A545CB9C6}"/>
          </ac:picMkLst>
        </pc:picChg>
        <pc:picChg chg="add mod modCrop">
          <ac:chgData name="Tereza Cahová" userId="S::437181@muni.cz::74088e7b-39ee-4aaf-9bfe-d4e2bbc6c3f0" providerId="AD" clId="Web-{8B9B69E1-6CA0-4ADC-B0AA-F0C8C2FCE2A3}" dt="2021-10-12T09:27:58.160" v="237" actId="1076"/>
          <ac:picMkLst>
            <pc:docMk/>
            <pc:sldMk cId="1543529439" sldId="262"/>
            <ac:picMk id="5" creationId="{FEAE84AB-E6D7-4197-A3B2-B93A5A9088BD}"/>
          </ac:picMkLst>
        </pc:picChg>
        <pc:cxnChg chg="add">
          <ac:chgData name="Tereza Cahová" userId="S::437181@muni.cz::74088e7b-39ee-4aaf-9bfe-d4e2bbc6c3f0" providerId="AD" clId="Web-{8B9B69E1-6CA0-4ADC-B0AA-F0C8C2FCE2A3}" dt="2021-10-12T09:23:56.184" v="230"/>
          <ac:cxnSpMkLst>
            <pc:docMk/>
            <pc:sldMk cId="1543529439" sldId="262"/>
            <ac:cxnSpMk id="8" creationId="{986D0DB0-CC82-4868-9E40-44D1164BD6BA}"/>
          </ac:cxnSpMkLst>
        </pc:cxnChg>
        <pc:cxnChg chg="add del">
          <ac:chgData name="Tereza Cahová" userId="S::437181@muni.cz::74088e7b-39ee-4aaf-9bfe-d4e2bbc6c3f0" providerId="AD" clId="Web-{8B9B69E1-6CA0-4ADC-B0AA-F0C8C2FCE2A3}" dt="2021-10-12T09:23:56.169" v="229"/>
          <ac:cxnSpMkLst>
            <pc:docMk/>
            <pc:sldMk cId="1543529439" sldId="262"/>
            <ac:cxnSpMk id="12" creationId="{799A8EBD-049C-48E6-97ED-C9102D78FC79}"/>
          </ac:cxnSpMkLst>
        </pc:cxnChg>
        <pc:cxnChg chg="add">
          <ac:chgData name="Tereza Cahová" userId="S::437181@muni.cz::74088e7b-39ee-4aaf-9bfe-d4e2bbc6c3f0" providerId="AD" clId="Web-{8B9B69E1-6CA0-4ADC-B0AA-F0C8C2FCE2A3}" dt="2021-10-12T09:23:56.184" v="230"/>
          <ac:cxnSpMkLst>
            <pc:docMk/>
            <pc:sldMk cId="1543529439" sldId="262"/>
            <ac:cxnSpMk id="14" creationId="{E9879F10-54E5-4F60-A54F-91F348A6C7E8}"/>
          </ac:cxnSpMkLst>
        </pc:cxnChg>
        <pc:cxnChg chg="add del">
          <ac:chgData name="Tereza Cahová" userId="S::437181@muni.cz::74088e7b-39ee-4aaf-9bfe-d4e2bbc6c3f0" providerId="AD" clId="Web-{8B9B69E1-6CA0-4ADC-B0AA-F0C8C2FCE2A3}" dt="2021-10-12T09:27:41.222" v="233"/>
          <ac:cxnSpMkLst>
            <pc:docMk/>
            <pc:sldMk cId="1543529439" sldId="262"/>
            <ac:cxnSpMk id="17" creationId="{9AEDDB4C-6582-43D5-AF25-99F4AD3A1BDC}"/>
          </ac:cxnSpMkLst>
        </pc:cxnChg>
        <pc:cxnChg chg="add del">
          <ac:chgData name="Tereza Cahová" userId="S::437181@muni.cz::74088e7b-39ee-4aaf-9bfe-d4e2bbc6c3f0" providerId="AD" clId="Web-{8B9B69E1-6CA0-4ADC-B0AA-F0C8C2FCE2A3}" dt="2021-10-12T09:27:41.222" v="233"/>
          <ac:cxnSpMkLst>
            <pc:docMk/>
            <pc:sldMk cId="1543529439" sldId="262"/>
            <ac:cxnSpMk id="18" creationId="{AB152A91-2920-4848-A8BC-B15DA32454FB}"/>
          </ac:cxnSpMkLst>
        </pc:cxnChg>
        <pc:cxnChg chg="add">
          <ac:chgData name="Tereza Cahová" userId="S::437181@muni.cz::74088e7b-39ee-4aaf-9bfe-d4e2bbc6c3f0" providerId="AD" clId="Web-{8B9B69E1-6CA0-4ADC-B0AA-F0C8C2FCE2A3}" dt="2021-10-12T09:27:41.222" v="234"/>
          <ac:cxnSpMkLst>
            <pc:docMk/>
            <pc:sldMk cId="1543529439" sldId="262"/>
            <ac:cxnSpMk id="20" creationId="{799A8EBD-049C-48E6-97ED-C9102D78FC79}"/>
          </ac:cxnSpMkLst>
        </pc:cxnChg>
        <pc:cxnChg chg="add">
          <ac:chgData name="Tereza Cahová" userId="S::437181@muni.cz::74088e7b-39ee-4aaf-9bfe-d4e2bbc6c3f0" providerId="AD" clId="Web-{8B9B69E1-6CA0-4ADC-B0AA-F0C8C2FCE2A3}" dt="2021-10-12T09:27:41.222" v="234"/>
          <ac:cxnSpMkLst>
            <pc:docMk/>
            <pc:sldMk cId="1543529439" sldId="262"/>
            <ac:cxnSpMk id="21" creationId="{07AB7C5C-C091-4C25-B1BD-93E2F6948C92}"/>
          </ac:cxnSpMkLst>
        </pc:cxnChg>
      </pc:sldChg>
      <pc:sldChg chg="modSp new">
        <pc:chgData name="Tereza Cahová" userId="S::437181@muni.cz::74088e7b-39ee-4aaf-9bfe-d4e2bbc6c3f0" providerId="AD" clId="Web-{8B9B69E1-6CA0-4ADC-B0AA-F0C8C2FCE2A3}" dt="2021-10-12T10:23:01.891" v="277" actId="20577"/>
        <pc:sldMkLst>
          <pc:docMk/>
          <pc:sldMk cId="3731274541" sldId="263"/>
        </pc:sldMkLst>
        <pc:spChg chg="mod">
          <ac:chgData name="Tereza Cahová" userId="S::437181@muni.cz::74088e7b-39ee-4aaf-9bfe-d4e2bbc6c3f0" providerId="AD" clId="Web-{8B9B69E1-6CA0-4ADC-B0AA-F0C8C2FCE2A3}" dt="2021-10-12T10:22:47.579" v="272" actId="20577"/>
          <ac:spMkLst>
            <pc:docMk/>
            <pc:sldMk cId="3731274541" sldId="263"/>
            <ac:spMk id="2" creationId="{2042C96A-84B0-4AD1-8E90-5882A42D57A7}"/>
          </ac:spMkLst>
        </pc:spChg>
        <pc:spChg chg="mod">
          <ac:chgData name="Tereza Cahová" userId="S::437181@muni.cz::74088e7b-39ee-4aaf-9bfe-d4e2bbc6c3f0" providerId="AD" clId="Web-{8B9B69E1-6CA0-4ADC-B0AA-F0C8C2FCE2A3}" dt="2021-10-12T10:23:01.891" v="277" actId="20577"/>
          <ac:spMkLst>
            <pc:docMk/>
            <pc:sldMk cId="3731274541" sldId="263"/>
            <ac:spMk id="3" creationId="{0A9069EE-ECAA-4156-8343-3679B1DA1571}"/>
          </ac:spMkLst>
        </pc:spChg>
      </pc:sldChg>
      <pc:sldChg chg="modSp new modNotes">
        <pc:chgData name="Tereza Cahová" userId="S::437181@muni.cz::74088e7b-39ee-4aaf-9bfe-d4e2bbc6c3f0" providerId="AD" clId="Web-{8B9B69E1-6CA0-4ADC-B0AA-F0C8C2FCE2A3}" dt="2021-10-12T10:27:34.289" v="361" actId="20577"/>
        <pc:sldMkLst>
          <pc:docMk/>
          <pc:sldMk cId="1409534764" sldId="264"/>
        </pc:sldMkLst>
        <pc:spChg chg="mod">
          <ac:chgData name="Tereza Cahová" userId="S::437181@muni.cz::74088e7b-39ee-4aaf-9bfe-d4e2bbc6c3f0" providerId="AD" clId="Web-{8B9B69E1-6CA0-4ADC-B0AA-F0C8C2FCE2A3}" dt="2021-10-12T10:24:58.254" v="287" actId="20577"/>
          <ac:spMkLst>
            <pc:docMk/>
            <pc:sldMk cId="1409534764" sldId="264"/>
            <ac:spMk id="2" creationId="{75816EA5-A4C5-4D7C-846B-09D44170976E}"/>
          </ac:spMkLst>
        </pc:spChg>
        <pc:spChg chg="mod">
          <ac:chgData name="Tereza Cahová" userId="S::437181@muni.cz::74088e7b-39ee-4aaf-9bfe-d4e2bbc6c3f0" providerId="AD" clId="Web-{8B9B69E1-6CA0-4ADC-B0AA-F0C8C2FCE2A3}" dt="2021-10-12T10:27:34.289" v="361" actId="20577"/>
          <ac:spMkLst>
            <pc:docMk/>
            <pc:sldMk cId="1409534764" sldId="264"/>
            <ac:spMk id="3" creationId="{F90824DA-C319-437C-B8EB-18E3B82F6969}"/>
          </ac:spMkLst>
        </pc:spChg>
      </pc:sldChg>
      <pc:sldChg chg="modSp new">
        <pc:chgData name="Tereza Cahová" userId="S::437181@muni.cz::74088e7b-39ee-4aaf-9bfe-d4e2bbc6c3f0" providerId="AD" clId="Web-{8B9B69E1-6CA0-4ADC-B0AA-F0C8C2FCE2A3}" dt="2021-10-12T10:28:14.587" v="376" actId="20577"/>
        <pc:sldMkLst>
          <pc:docMk/>
          <pc:sldMk cId="1771886024" sldId="265"/>
        </pc:sldMkLst>
        <pc:spChg chg="mod">
          <ac:chgData name="Tereza Cahová" userId="S::437181@muni.cz::74088e7b-39ee-4aaf-9bfe-d4e2bbc6c3f0" providerId="AD" clId="Web-{8B9B69E1-6CA0-4ADC-B0AA-F0C8C2FCE2A3}" dt="2021-10-12T10:27:54.883" v="369" actId="20577"/>
          <ac:spMkLst>
            <pc:docMk/>
            <pc:sldMk cId="1771886024" sldId="265"/>
            <ac:spMk id="2" creationId="{DE4B7AAD-2684-4769-8791-EDD2E7F4FA8E}"/>
          </ac:spMkLst>
        </pc:spChg>
        <pc:spChg chg="mod">
          <ac:chgData name="Tereza Cahová" userId="S::437181@muni.cz::74088e7b-39ee-4aaf-9bfe-d4e2bbc6c3f0" providerId="AD" clId="Web-{8B9B69E1-6CA0-4ADC-B0AA-F0C8C2FCE2A3}" dt="2021-10-12T10:28:14.587" v="376" actId="20577"/>
          <ac:spMkLst>
            <pc:docMk/>
            <pc:sldMk cId="1771886024" sldId="265"/>
            <ac:spMk id="3" creationId="{0B995066-6B20-4300-9082-CBA9A55CA4F7}"/>
          </ac:spMkLst>
        </pc:spChg>
      </pc:sldChg>
      <pc:sldChg chg="modSp new">
        <pc:chgData name="Tereza Cahová" userId="S::437181@muni.cz::74088e7b-39ee-4aaf-9bfe-d4e2bbc6c3f0" providerId="AD" clId="Web-{8B9B69E1-6CA0-4ADC-B0AA-F0C8C2FCE2A3}" dt="2021-10-12T10:28:51.212" v="384" actId="20577"/>
        <pc:sldMkLst>
          <pc:docMk/>
          <pc:sldMk cId="1503307529" sldId="266"/>
        </pc:sldMkLst>
        <pc:spChg chg="mod">
          <ac:chgData name="Tereza Cahová" userId="S::437181@muni.cz::74088e7b-39ee-4aaf-9bfe-d4e2bbc6c3f0" providerId="AD" clId="Web-{8B9B69E1-6CA0-4ADC-B0AA-F0C8C2FCE2A3}" dt="2021-10-12T10:28:51.212" v="384" actId="20577"/>
          <ac:spMkLst>
            <pc:docMk/>
            <pc:sldMk cId="1503307529" sldId="266"/>
            <ac:spMk id="2" creationId="{B6240795-750C-4269-BBB6-019C73E13BF8}"/>
          </ac:spMkLst>
        </pc:spChg>
      </pc:sldChg>
      <pc:sldMasterChg chg="del delSldLayout">
        <pc:chgData name="Tereza Cahová" userId="S::437181@muni.cz::74088e7b-39ee-4aaf-9bfe-d4e2bbc6c3f0" providerId="AD" clId="Web-{8B9B69E1-6CA0-4ADC-B0AA-F0C8C2FCE2A3}" dt="2021-10-12T08:42:58.689" v="0"/>
        <pc:sldMasterMkLst>
          <pc:docMk/>
          <pc:sldMasterMk cId="464252367" sldId="2147483648"/>
        </pc:sldMasterMkLst>
        <pc:sldLayoutChg chg="del">
          <pc:chgData name="Tereza Cahová" userId="S::437181@muni.cz::74088e7b-39ee-4aaf-9bfe-d4e2bbc6c3f0" providerId="AD" clId="Web-{8B9B69E1-6CA0-4ADC-B0AA-F0C8C2FCE2A3}" dt="2021-10-12T08:42:58.689" v="0"/>
          <pc:sldLayoutMkLst>
            <pc:docMk/>
            <pc:sldMasterMk cId="464252367" sldId="2147483648"/>
            <pc:sldLayoutMk cId="1771309689" sldId="2147483649"/>
          </pc:sldLayoutMkLst>
        </pc:sldLayoutChg>
        <pc:sldLayoutChg chg="del">
          <pc:chgData name="Tereza Cahová" userId="S::437181@muni.cz::74088e7b-39ee-4aaf-9bfe-d4e2bbc6c3f0" providerId="AD" clId="Web-{8B9B69E1-6CA0-4ADC-B0AA-F0C8C2FCE2A3}" dt="2021-10-12T08:42:58.689" v="0"/>
          <pc:sldLayoutMkLst>
            <pc:docMk/>
            <pc:sldMasterMk cId="464252367" sldId="2147483648"/>
            <pc:sldLayoutMk cId="21655345" sldId="2147483650"/>
          </pc:sldLayoutMkLst>
        </pc:sldLayoutChg>
        <pc:sldLayoutChg chg="del">
          <pc:chgData name="Tereza Cahová" userId="S::437181@muni.cz::74088e7b-39ee-4aaf-9bfe-d4e2bbc6c3f0" providerId="AD" clId="Web-{8B9B69E1-6CA0-4ADC-B0AA-F0C8C2FCE2A3}" dt="2021-10-12T08:42:58.689" v="0"/>
          <pc:sldLayoutMkLst>
            <pc:docMk/>
            <pc:sldMasterMk cId="464252367" sldId="2147483648"/>
            <pc:sldLayoutMk cId="2957285559" sldId="2147483651"/>
          </pc:sldLayoutMkLst>
        </pc:sldLayoutChg>
        <pc:sldLayoutChg chg="del">
          <pc:chgData name="Tereza Cahová" userId="S::437181@muni.cz::74088e7b-39ee-4aaf-9bfe-d4e2bbc6c3f0" providerId="AD" clId="Web-{8B9B69E1-6CA0-4ADC-B0AA-F0C8C2FCE2A3}" dt="2021-10-12T08:42:58.689" v="0"/>
          <pc:sldLayoutMkLst>
            <pc:docMk/>
            <pc:sldMasterMk cId="464252367" sldId="2147483648"/>
            <pc:sldLayoutMk cId="3426106184" sldId="2147483652"/>
          </pc:sldLayoutMkLst>
        </pc:sldLayoutChg>
        <pc:sldLayoutChg chg="del">
          <pc:chgData name="Tereza Cahová" userId="S::437181@muni.cz::74088e7b-39ee-4aaf-9bfe-d4e2bbc6c3f0" providerId="AD" clId="Web-{8B9B69E1-6CA0-4ADC-B0AA-F0C8C2FCE2A3}" dt="2021-10-12T08:42:58.689" v="0"/>
          <pc:sldLayoutMkLst>
            <pc:docMk/>
            <pc:sldMasterMk cId="464252367" sldId="2147483648"/>
            <pc:sldLayoutMk cId="597578085" sldId="2147483653"/>
          </pc:sldLayoutMkLst>
        </pc:sldLayoutChg>
        <pc:sldLayoutChg chg="del">
          <pc:chgData name="Tereza Cahová" userId="S::437181@muni.cz::74088e7b-39ee-4aaf-9bfe-d4e2bbc6c3f0" providerId="AD" clId="Web-{8B9B69E1-6CA0-4ADC-B0AA-F0C8C2FCE2A3}" dt="2021-10-12T08:42:58.689" v="0"/>
          <pc:sldLayoutMkLst>
            <pc:docMk/>
            <pc:sldMasterMk cId="464252367" sldId="2147483648"/>
            <pc:sldLayoutMk cId="3514983867" sldId="2147483654"/>
          </pc:sldLayoutMkLst>
        </pc:sldLayoutChg>
        <pc:sldLayoutChg chg="del">
          <pc:chgData name="Tereza Cahová" userId="S::437181@muni.cz::74088e7b-39ee-4aaf-9bfe-d4e2bbc6c3f0" providerId="AD" clId="Web-{8B9B69E1-6CA0-4ADC-B0AA-F0C8C2FCE2A3}" dt="2021-10-12T08:42:58.689" v="0"/>
          <pc:sldLayoutMkLst>
            <pc:docMk/>
            <pc:sldMasterMk cId="464252367" sldId="2147483648"/>
            <pc:sldLayoutMk cId="2973794414" sldId="2147483655"/>
          </pc:sldLayoutMkLst>
        </pc:sldLayoutChg>
        <pc:sldLayoutChg chg="del">
          <pc:chgData name="Tereza Cahová" userId="S::437181@muni.cz::74088e7b-39ee-4aaf-9bfe-d4e2bbc6c3f0" providerId="AD" clId="Web-{8B9B69E1-6CA0-4ADC-B0AA-F0C8C2FCE2A3}" dt="2021-10-12T08:42:58.689" v="0"/>
          <pc:sldLayoutMkLst>
            <pc:docMk/>
            <pc:sldMasterMk cId="464252367" sldId="2147483648"/>
            <pc:sldLayoutMk cId="3504307544" sldId="2147483656"/>
          </pc:sldLayoutMkLst>
        </pc:sldLayoutChg>
        <pc:sldLayoutChg chg="del">
          <pc:chgData name="Tereza Cahová" userId="S::437181@muni.cz::74088e7b-39ee-4aaf-9bfe-d4e2bbc6c3f0" providerId="AD" clId="Web-{8B9B69E1-6CA0-4ADC-B0AA-F0C8C2FCE2A3}" dt="2021-10-12T08:42:58.689" v="0"/>
          <pc:sldLayoutMkLst>
            <pc:docMk/>
            <pc:sldMasterMk cId="464252367" sldId="2147483648"/>
            <pc:sldLayoutMk cId="4088594436" sldId="2147483657"/>
          </pc:sldLayoutMkLst>
        </pc:sldLayoutChg>
        <pc:sldLayoutChg chg="del">
          <pc:chgData name="Tereza Cahová" userId="S::437181@muni.cz::74088e7b-39ee-4aaf-9bfe-d4e2bbc6c3f0" providerId="AD" clId="Web-{8B9B69E1-6CA0-4ADC-B0AA-F0C8C2FCE2A3}" dt="2021-10-12T08:42:58.689" v="0"/>
          <pc:sldLayoutMkLst>
            <pc:docMk/>
            <pc:sldMasterMk cId="464252367" sldId="2147483648"/>
            <pc:sldLayoutMk cId="707188527" sldId="2147483658"/>
          </pc:sldLayoutMkLst>
        </pc:sldLayoutChg>
        <pc:sldLayoutChg chg="del">
          <pc:chgData name="Tereza Cahová" userId="S::437181@muni.cz::74088e7b-39ee-4aaf-9bfe-d4e2bbc6c3f0" providerId="AD" clId="Web-{8B9B69E1-6CA0-4ADC-B0AA-F0C8C2FCE2A3}" dt="2021-10-12T08:42:58.689" v="0"/>
          <pc:sldLayoutMkLst>
            <pc:docMk/>
            <pc:sldMasterMk cId="464252367" sldId="2147483648"/>
            <pc:sldLayoutMk cId="1955787437" sldId="2147483659"/>
          </pc:sldLayoutMkLst>
        </pc:sldLayoutChg>
      </pc:sldMasterChg>
      <pc:sldMasterChg chg="add addSldLayout">
        <pc:chgData name="Tereza Cahová" userId="S::437181@muni.cz::74088e7b-39ee-4aaf-9bfe-d4e2bbc6c3f0" providerId="AD" clId="Web-{8B9B69E1-6CA0-4ADC-B0AA-F0C8C2FCE2A3}" dt="2021-10-12T08:42:58.689" v="0"/>
        <pc:sldMasterMkLst>
          <pc:docMk/>
          <pc:sldMasterMk cId="2942796850" sldId="2147483712"/>
        </pc:sldMasterMkLst>
        <pc:sldLayoutChg chg="add">
          <pc:chgData name="Tereza Cahová" userId="S::437181@muni.cz::74088e7b-39ee-4aaf-9bfe-d4e2bbc6c3f0" providerId="AD" clId="Web-{8B9B69E1-6CA0-4ADC-B0AA-F0C8C2FCE2A3}" dt="2021-10-12T08:42:58.689" v="0"/>
          <pc:sldLayoutMkLst>
            <pc:docMk/>
            <pc:sldMasterMk cId="2942796850" sldId="2147483712"/>
            <pc:sldLayoutMk cId="1921225507" sldId="2147483701"/>
          </pc:sldLayoutMkLst>
        </pc:sldLayoutChg>
        <pc:sldLayoutChg chg="add">
          <pc:chgData name="Tereza Cahová" userId="S::437181@muni.cz::74088e7b-39ee-4aaf-9bfe-d4e2bbc6c3f0" providerId="AD" clId="Web-{8B9B69E1-6CA0-4ADC-B0AA-F0C8C2FCE2A3}" dt="2021-10-12T08:42:58.689" v="0"/>
          <pc:sldLayoutMkLst>
            <pc:docMk/>
            <pc:sldMasterMk cId="2942796850" sldId="2147483712"/>
            <pc:sldLayoutMk cId="2178651782" sldId="2147483702"/>
          </pc:sldLayoutMkLst>
        </pc:sldLayoutChg>
        <pc:sldLayoutChg chg="add">
          <pc:chgData name="Tereza Cahová" userId="S::437181@muni.cz::74088e7b-39ee-4aaf-9bfe-d4e2bbc6c3f0" providerId="AD" clId="Web-{8B9B69E1-6CA0-4ADC-B0AA-F0C8C2FCE2A3}" dt="2021-10-12T08:42:58.689" v="0"/>
          <pc:sldLayoutMkLst>
            <pc:docMk/>
            <pc:sldMasterMk cId="2942796850" sldId="2147483712"/>
            <pc:sldLayoutMk cId="2693717349" sldId="2147483703"/>
          </pc:sldLayoutMkLst>
        </pc:sldLayoutChg>
        <pc:sldLayoutChg chg="add">
          <pc:chgData name="Tereza Cahová" userId="S::437181@muni.cz::74088e7b-39ee-4aaf-9bfe-d4e2bbc6c3f0" providerId="AD" clId="Web-{8B9B69E1-6CA0-4ADC-B0AA-F0C8C2FCE2A3}" dt="2021-10-12T08:42:58.689" v="0"/>
          <pc:sldLayoutMkLst>
            <pc:docMk/>
            <pc:sldMasterMk cId="2942796850" sldId="2147483712"/>
            <pc:sldLayoutMk cId="3174393106" sldId="2147483704"/>
          </pc:sldLayoutMkLst>
        </pc:sldLayoutChg>
        <pc:sldLayoutChg chg="add">
          <pc:chgData name="Tereza Cahová" userId="S::437181@muni.cz::74088e7b-39ee-4aaf-9bfe-d4e2bbc6c3f0" providerId="AD" clId="Web-{8B9B69E1-6CA0-4ADC-B0AA-F0C8C2FCE2A3}" dt="2021-10-12T08:42:58.689" v="0"/>
          <pc:sldLayoutMkLst>
            <pc:docMk/>
            <pc:sldMasterMk cId="2942796850" sldId="2147483712"/>
            <pc:sldLayoutMk cId="964570080" sldId="2147483705"/>
          </pc:sldLayoutMkLst>
        </pc:sldLayoutChg>
        <pc:sldLayoutChg chg="add">
          <pc:chgData name="Tereza Cahová" userId="S::437181@muni.cz::74088e7b-39ee-4aaf-9bfe-d4e2bbc6c3f0" providerId="AD" clId="Web-{8B9B69E1-6CA0-4ADC-B0AA-F0C8C2FCE2A3}" dt="2021-10-12T08:42:58.689" v="0"/>
          <pc:sldLayoutMkLst>
            <pc:docMk/>
            <pc:sldMasterMk cId="2942796850" sldId="2147483712"/>
            <pc:sldLayoutMk cId="132913256" sldId="2147483706"/>
          </pc:sldLayoutMkLst>
        </pc:sldLayoutChg>
        <pc:sldLayoutChg chg="add">
          <pc:chgData name="Tereza Cahová" userId="S::437181@muni.cz::74088e7b-39ee-4aaf-9bfe-d4e2bbc6c3f0" providerId="AD" clId="Web-{8B9B69E1-6CA0-4ADC-B0AA-F0C8C2FCE2A3}" dt="2021-10-12T08:42:58.689" v="0"/>
          <pc:sldLayoutMkLst>
            <pc:docMk/>
            <pc:sldMasterMk cId="2942796850" sldId="2147483712"/>
            <pc:sldLayoutMk cId="3089978760" sldId="2147483707"/>
          </pc:sldLayoutMkLst>
        </pc:sldLayoutChg>
        <pc:sldLayoutChg chg="add">
          <pc:chgData name="Tereza Cahová" userId="S::437181@muni.cz::74088e7b-39ee-4aaf-9bfe-d4e2bbc6c3f0" providerId="AD" clId="Web-{8B9B69E1-6CA0-4ADC-B0AA-F0C8C2FCE2A3}" dt="2021-10-12T08:42:58.689" v="0"/>
          <pc:sldLayoutMkLst>
            <pc:docMk/>
            <pc:sldMasterMk cId="2942796850" sldId="2147483712"/>
            <pc:sldLayoutMk cId="1460893601" sldId="2147483708"/>
          </pc:sldLayoutMkLst>
        </pc:sldLayoutChg>
        <pc:sldLayoutChg chg="add">
          <pc:chgData name="Tereza Cahová" userId="S::437181@muni.cz::74088e7b-39ee-4aaf-9bfe-d4e2bbc6c3f0" providerId="AD" clId="Web-{8B9B69E1-6CA0-4ADC-B0AA-F0C8C2FCE2A3}" dt="2021-10-12T08:42:58.689" v="0"/>
          <pc:sldLayoutMkLst>
            <pc:docMk/>
            <pc:sldMasterMk cId="2942796850" sldId="2147483712"/>
            <pc:sldLayoutMk cId="168383183" sldId="2147483709"/>
          </pc:sldLayoutMkLst>
        </pc:sldLayoutChg>
        <pc:sldLayoutChg chg="add">
          <pc:chgData name="Tereza Cahová" userId="S::437181@muni.cz::74088e7b-39ee-4aaf-9bfe-d4e2bbc6c3f0" providerId="AD" clId="Web-{8B9B69E1-6CA0-4ADC-B0AA-F0C8C2FCE2A3}" dt="2021-10-12T08:42:58.689" v="0"/>
          <pc:sldLayoutMkLst>
            <pc:docMk/>
            <pc:sldMasterMk cId="2942796850" sldId="2147483712"/>
            <pc:sldLayoutMk cId="187023665" sldId="2147483710"/>
          </pc:sldLayoutMkLst>
        </pc:sldLayoutChg>
        <pc:sldLayoutChg chg="add">
          <pc:chgData name="Tereza Cahová" userId="S::437181@muni.cz::74088e7b-39ee-4aaf-9bfe-d4e2bbc6c3f0" providerId="AD" clId="Web-{8B9B69E1-6CA0-4ADC-B0AA-F0C8C2FCE2A3}" dt="2021-10-12T08:42:58.689" v="0"/>
          <pc:sldLayoutMkLst>
            <pc:docMk/>
            <pc:sldMasterMk cId="2942796850" sldId="2147483712"/>
            <pc:sldLayoutMk cId="2367501093" sldId="2147483711"/>
          </pc:sldLayoutMkLst>
        </pc:sldLayoutChg>
      </pc:sldMasterChg>
      <pc:sldMasterChg chg="add addSldLayout">
        <pc:chgData name="Tereza Cahová" userId="S::437181@muni.cz::74088e7b-39ee-4aaf-9bfe-d4e2bbc6c3f0" providerId="AD" clId="Web-{8B9B69E1-6CA0-4ADC-B0AA-F0C8C2FCE2A3}" dt="2021-10-12T08:44:13.473" v="8"/>
        <pc:sldMasterMkLst>
          <pc:docMk/>
          <pc:sldMasterMk cId="246003548" sldId="2147483951"/>
        </pc:sldMasterMkLst>
        <pc:sldLayoutChg chg="add">
          <pc:chgData name="Tereza Cahová" userId="S::437181@muni.cz::74088e7b-39ee-4aaf-9bfe-d4e2bbc6c3f0" providerId="AD" clId="Web-{8B9B69E1-6CA0-4ADC-B0AA-F0C8C2FCE2A3}" dt="2021-10-12T08:44:13.473" v="8"/>
          <pc:sldLayoutMkLst>
            <pc:docMk/>
            <pc:sldMasterMk cId="246003548" sldId="2147483951"/>
            <pc:sldLayoutMk cId="351027506" sldId="2147483940"/>
          </pc:sldLayoutMkLst>
        </pc:sldLayoutChg>
        <pc:sldLayoutChg chg="add">
          <pc:chgData name="Tereza Cahová" userId="S::437181@muni.cz::74088e7b-39ee-4aaf-9bfe-d4e2bbc6c3f0" providerId="AD" clId="Web-{8B9B69E1-6CA0-4ADC-B0AA-F0C8C2FCE2A3}" dt="2021-10-12T08:44:13.473" v="8"/>
          <pc:sldLayoutMkLst>
            <pc:docMk/>
            <pc:sldMasterMk cId="246003548" sldId="2147483951"/>
            <pc:sldLayoutMk cId="1806917363" sldId="2147483941"/>
          </pc:sldLayoutMkLst>
        </pc:sldLayoutChg>
        <pc:sldLayoutChg chg="add">
          <pc:chgData name="Tereza Cahová" userId="S::437181@muni.cz::74088e7b-39ee-4aaf-9bfe-d4e2bbc6c3f0" providerId="AD" clId="Web-{8B9B69E1-6CA0-4ADC-B0AA-F0C8C2FCE2A3}" dt="2021-10-12T08:44:13.473" v="8"/>
          <pc:sldLayoutMkLst>
            <pc:docMk/>
            <pc:sldMasterMk cId="246003548" sldId="2147483951"/>
            <pc:sldLayoutMk cId="1256270224" sldId="2147483942"/>
          </pc:sldLayoutMkLst>
        </pc:sldLayoutChg>
        <pc:sldLayoutChg chg="add">
          <pc:chgData name="Tereza Cahová" userId="S::437181@muni.cz::74088e7b-39ee-4aaf-9bfe-d4e2bbc6c3f0" providerId="AD" clId="Web-{8B9B69E1-6CA0-4ADC-B0AA-F0C8C2FCE2A3}" dt="2021-10-12T08:44:13.473" v="8"/>
          <pc:sldLayoutMkLst>
            <pc:docMk/>
            <pc:sldMasterMk cId="246003548" sldId="2147483951"/>
            <pc:sldLayoutMk cId="2857356400" sldId="2147483943"/>
          </pc:sldLayoutMkLst>
        </pc:sldLayoutChg>
        <pc:sldLayoutChg chg="add">
          <pc:chgData name="Tereza Cahová" userId="S::437181@muni.cz::74088e7b-39ee-4aaf-9bfe-d4e2bbc6c3f0" providerId="AD" clId="Web-{8B9B69E1-6CA0-4ADC-B0AA-F0C8C2FCE2A3}" dt="2021-10-12T08:44:13.473" v="8"/>
          <pc:sldLayoutMkLst>
            <pc:docMk/>
            <pc:sldMasterMk cId="246003548" sldId="2147483951"/>
            <pc:sldLayoutMk cId="447600223" sldId="2147483944"/>
          </pc:sldLayoutMkLst>
        </pc:sldLayoutChg>
        <pc:sldLayoutChg chg="add">
          <pc:chgData name="Tereza Cahová" userId="S::437181@muni.cz::74088e7b-39ee-4aaf-9bfe-d4e2bbc6c3f0" providerId="AD" clId="Web-{8B9B69E1-6CA0-4ADC-B0AA-F0C8C2FCE2A3}" dt="2021-10-12T08:44:13.473" v="8"/>
          <pc:sldLayoutMkLst>
            <pc:docMk/>
            <pc:sldMasterMk cId="246003548" sldId="2147483951"/>
            <pc:sldLayoutMk cId="2280569034" sldId="2147483945"/>
          </pc:sldLayoutMkLst>
        </pc:sldLayoutChg>
        <pc:sldLayoutChg chg="add">
          <pc:chgData name="Tereza Cahová" userId="S::437181@muni.cz::74088e7b-39ee-4aaf-9bfe-d4e2bbc6c3f0" providerId="AD" clId="Web-{8B9B69E1-6CA0-4ADC-B0AA-F0C8C2FCE2A3}" dt="2021-10-12T08:44:13.473" v="8"/>
          <pc:sldLayoutMkLst>
            <pc:docMk/>
            <pc:sldMasterMk cId="246003548" sldId="2147483951"/>
            <pc:sldLayoutMk cId="4093184614" sldId="2147483946"/>
          </pc:sldLayoutMkLst>
        </pc:sldLayoutChg>
        <pc:sldLayoutChg chg="add">
          <pc:chgData name="Tereza Cahová" userId="S::437181@muni.cz::74088e7b-39ee-4aaf-9bfe-d4e2bbc6c3f0" providerId="AD" clId="Web-{8B9B69E1-6CA0-4ADC-B0AA-F0C8C2FCE2A3}" dt="2021-10-12T08:44:13.473" v="8"/>
          <pc:sldLayoutMkLst>
            <pc:docMk/>
            <pc:sldMasterMk cId="246003548" sldId="2147483951"/>
            <pc:sldLayoutMk cId="247787309" sldId="2147483947"/>
          </pc:sldLayoutMkLst>
        </pc:sldLayoutChg>
        <pc:sldLayoutChg chg="add">
          <pc:chgData name="Tereza Cahová" userId="S::437181@muni.cz::74088e7b-39ee-4aaf-9bfe-d4e2bbc6c3f0" providerId="AD" clId="Web-{8B9B69E1-6CA0-4ADC-B0AA-F0C8C2FCE2A3}" dt="2021-10-12T08:44:13.473" v="8"/>
          <pc:sldLayoutMkLst>
            <pc:docMk/>
            <pc:sldMasterMk cId="246003548" sldId="2147483951"/>
            <pc:sldLayoutMk cId="2425416979" sldId="2147483948"/>
          </pc:sldLayoutMkLst>
        </pc:sldLayoutChg>
        <pc:sldLayoutChg chg="add">
          <pc:chgData name="Tereza Cahová" userId="S::437181@muni.cz::74088e7b-39ee-4aaf-9bfe-d4e2bbc6c3f0" providerId="AD" clId="Web-{8B9B69E1-6CA0-4ADC-B0AA-F0C8C2FCE2A3}" dt="2021-10-12T08:44:13.473" v="8"/>
          <pc:sldLayoutMkLst>
            <pc:docMk/>
            <pc:sldMasterMk cId="246003548" sldId="2147483951"/>
            <pc:sldLayoutMk cId="3731849647" sldId="2147483949"/>
          </pc:sldLayoutMkLst>
        </pc:sldLayoutChg>
        <pc:sldLayoutChg chg="add">
          <pc:chgData name="Tereza Cahová" userId="S::437181@muni.cz::74088e7b-39ee-4aaf-9bfe-d4e2bbc6c3f0" providerId="AD" clId="Web-{8B9B69E1-6CA0-4ADC-B0AA-F0C8C2FCE2A3}" dt="2021-10-12T08:44:13.473" v="8"/>
          <pc:sldLayoutMkLst>
            <pc:docMk/>
            <pc:sldMasterMk cId="246003548" sldId="2147483951"/>
            <pc:sldLayoutMk cId="2977195607" sldId="2147483950"/>
          </pc:sldLayoutMkLst>
        </pc:sldLayoutChg>
      </pc:sldMasterChg>
    </pc:docChg>
  </pc:docChgLst>
  <pc:docChgLst>
    <pc:chgData name="Tereza Cahová" userId="S::437181@muni.cz::74088e7b-39ee-4aaf-9bfe-d4e2bbc6c3f0" providerId="AD" clId="Web-{4090F624-4723-7A50-F996-5EFE1AEE2555}"/>
    <pc:docChg chg="modSld sldOrd">
      <pc:chgData name="Tereza Cahová" userId="S::437181@muni.cz::74088e7b-39ee-4aaf-9bfe-d4e2bbc6c3f0" providerId="AD" clId="Web-{4090F624-4723-7A50-F996-5EFE1AEE2555}" dt="2021-10-18T05:59:19.686" v="13"/>
      <pc:docMkLst>
        <pc:docMk/>
      </pc:docMkLst>
      <pc:sldChg chg="modNotes">
        <pc:chgData name="Tereza Cahová" userId="S::437181@muni.cz::74088e7b-39ee-4aaf-9bfe-d4e2bbc6c3f0" providerId="AD" clId="Web-{4090F624-4723-7A50-F996-5EFE1AEE2555}" dt="2021-10-18T05:49:40.438" v="0"/>
        <pc:sldMkLst>
          <pc:docMk/>
          <pc:sldMk cId="1543529439" sldId="262"/>
        </pc:sldMkLst>
      </pc:sldChg>
      <pc:sldChg chg="modNotes">
        <pc:chgData name="Tereza Cahová" userId="S::437181@muni.cz::74088e7b-39ee-4aaf-9bfe-d4e2bbc6c3f0" providerId="AD" clId="Web-{4090F624-4723-7A50-F996-5EFE1AEE2555}" dt="2021-10-18T05:53:38.881" v="3"/>
        <pc:sldMkLst>
          <pc:docMk/>
          <pc:sldMk cId="1409534764" sldId="264"/>
        </pc:sldMkLst>
      </pc:sldChg>
      <pc:sldChg chg="modSp modNotes">
        <pc:chgData name="Tereza Cahová" userId="S::437181@muni.cz::74088e7b-39ee-4aaf-9bfe-d4e2bbc6c3f0" providerId="AD" clId="Web-{4090F624-4723-7A50-F996-5EFE1AEE2555}" dt="2021-10-18T05:54:53.164" v="7"/>
        <pc:sldMkLst>
          <pc:docMk/>
          <pc:sldMk cId="188437216" sldId="267"/>
        </pc:sldMkLst>
        <pc:spChg chg="mod">
          <ac:chgData name="Tereza Cahová" userId="S::437181@muni.cz::74088e7b-39ee-4aaf-9bfe-d4e2bbc6c3f0" providerId="AD" clId="Web-{4090F624-4723-7A50-F996-5EFE1AEE2555}" dt="2021-10-18T05:54:45.836" v="6" actId="20577"/>
          <ac:spMkLst>
            <pc:docMk/>
            <pc:sldMk cId="188437216" sldId="267"/>
            <ac:spMk id="2" creationId="{8539618F-45B5-4472-A3A6-012B2D99ABD2}"/>
          </ac:spMkLst>
        </pc:spChg>
      </pc:sldChg>
      <pc:sldChg chg="modNotes">
        <pc:chgData name="Tereza Cahová" userId="S::437181@muni.cz::74088e7b-39ee-4aaf-9bfe-d4e2bbc6c3f0" providerId="AD" clId="Web-{4090F624-4723-7A50-F996-5EFE1AEE2555}" dt="2021-10-18T05:55:15.962" v="8"/>
        <pc:sldMkLst>
          <pc:docMk/>
          <pc:sldMk cId="1391467258" sldId="269"/>
        </pc:sldMkLst>
      </pc:sldChg>
      <pc:sldChg chg="modNotes">
        <pc:chgData name="Tereza Cahová" userId="S::437181@muni.cz::74088e7b-39ee-4aaf-9bfe-d4e2bbc6c3f0" providerId="AD" clId="Web-{4090F624-4723-7A50-F996-5EFE1AEE2555}" dt="2021-10-18T05:55:26.634" v="11"/>
        <pc:sldMkLst>
          <pc:docMk/>
          <pc:sldMk cId="452659283" sldId="270"/>
        </pc:sldMkLst>
      </pc:sldChg>
      <pc:sldChg chg="ord">
        <pc:chgData name="Tereza Cahová" userId="S::437181@muni.cz::74088e7b-39ee-4aaf-9bfe-d4e2bbc6c3f0" providerId="AD" clId="Web-{4090F624-4723-7A50-F996-5EFE1AEE2555}" dt="2021-10-18T05:59:13.561" v="12"/>
        <pc:sldMkLst>
          <pc:docMk/>
          <pc:sldMk cId="3871285828" sldId="276"/>
        </pc:sldMkLst>
      </pc:sldChg>
      <pc:sldChg chg="ord">
        <pc:chgData name="Tereza Cahová" userId="S::437181@muni.cz::74088e7b-39ee-4aaf-9bfe-d4e2bbc6c3f0" providerId="AD" clId="Web-{4090F624-4723-7A50-F996-5EFE1AEE2555}" dt="2021-10-18T05:59:19.686" v="13"/>
        <pc:sldMkLst>
          <pc:docMk/>
          <pc:sldMk cId="1554828565" sldId="277"/>
        </pc:sldMkLst>
      </pc:sldChg>
    </pc:docChg>
  </pc:docChgLst>
  <pc:docChgLst>
    <pc:chgData name="Tereza Cahová" userId="S::437181@muni.cz::74088e7b-39ee-4aaf-9bfe-d4e2bbc6c3f0" providerId="AD" clId="Web-{24DF7815-3124-2F3E-5751-4BDE5EB4FBCF}"/>
    <pc:docChg chg="addSld modSld sldOrd">
      <pc:chgData name="Tereza Cahová" userId="S::437181@muni.cz::74088e7b-39ee-4aaf-9bfe-d4e2bbc6c3f0" providerId="AD" clId="Web-{24DF7815-3124-2F3E-5751-4BDE5EB4FBCF}" dt="2021-10-12T13:43:12.055" v="427" actId="1076"/>
      <pc:docMkLst>
        <pc:docMk/>
      </pc:docMkLst>
      <pc:sldChg chg="addSp delSp modSp">
        <pc:chgData name="Tereza Cahová" userId="S::437181@muni.cz::74088e7b-39ee-4aaf-9bfe-d4e2bbc6c3f0" providerId="AD" clId="Web-{24DF7815-3124-2F3E-5751-4BDE5EB4FBCF}" dt="2021-10-12T12:58:35.626" v="173" actId="20577"/>
        <pc:sldMkLst>
          <pc:docMk/>
          <pc:sldMk cId="1501836703" sldId="261"/>
        </pc:sldMkLst>
        <pc:spChg chg="mod">
          <ac:chgData name="Tereza Cahová" userId="S::437181@muni.cz::74088e7b-39ee-4aaf-9bfe-d4e2bbc6c3f0" providerId="AD" clId="Web-{24DF7815-3124-2F3E-5751-4BDE5EB4FBCF}" dt="2021-10-12T12:53:54.622" v="107"/>
          <ac:spMkLst>
            <pc:docMk/>
            <pc:sldMk cId="1501836703" sldId="261"/>
            <ac:spMk id="2" creationId="{AC61FFAE-76EF-46BE-A97E-59D5CDB2B894}"/>
          </ac:spMkLst>
        </pc:spChg>
        <pc:spChg chg="del">
          <ac:chgData name="Tereza Cahová" userId="S::437181@muni.cz::74088e7b-39ee-4aaf-9bfe-d4e2bbc6c3f0" providerId="AD" clId="Web-{24DF7815-3124-2F3E-5751-4BDE5EB4FBCF}" dt="2021-10-12T12:53:54.622" v="107"/>
          <ac:spMkLst>
            <pc:docMk/>
            <pc:sldMk cId="1501836703" sldId="261"/>
            <ac:spMk id="3" creationId="{1F5B18F0-0C22-4623-965A-3E6CA57144CD}"/>
          </ac:spMkLst>
        </pc:spChg>
        <pc:spChg chg="del">
          <ac:chgData name="Tereza Cahová" userId="S::437181@muni.cz::74088e7b-39ee-4aaf-9bfe-d4e2bbc6c3f0" providerId="AD" clId="Web-{24DF7815-3124-2F3E-5751-4BDE5EB4FBCF}" dt="2021-10-12T12:53:54.622" v="107"/>
          <ac:spMkLst>
            <pc:docMk/>
            <pc:sldMk cId="1501836703" sldId="261"/>
            <ac:spMk id="5" creationId="{5F710FDB-0919-493E-8539-8240C23F1EB2}"/>
          </ac:spMkLst>
        </pc:spChg>
        <pc:spChg chg="add">
          <ac:chgData name="Tereza Cahová" userId="S::437181@muni.cz::74088e7b-39ee-4aaf-9bfe-d4e2bbc6c3f0" providerId="AD" clId="Web-{24DF7815-3124-2F3E-5751-4BDE5EB4FBCF}" dt="2021-10-12T12:53:54.622" v="107"/>
          <ac:spMkLst>
            <pc:docMk/>
            <pc:sldMk cId="1501836703" sldId="261"/>
            <ac:spMk id="12" creationId="{F68B2C62-7648-4430-90D5-AE0F252AF113}"/>
          </ac:spMkLst>
        </pc:spChg>
        <pc:graphicFrameChg chg="add mod modGraphic">
          <ac:chgData name="Tereza Cahová" userId="S::437181@muni.cz::74088e7b-39ee-4aaf-9bfe-d4e2bbc6c3f0" providerId="AD" clId="Web-{24DF7815-3124-2F3E-5751-4BDE5EB4FBCF}" dt="2021-10-12T12:58:35.626" v="173" actId="20577"/>
          <ac:graphicFrameMkLst>
            <pc:docMk/>
            <pc:sldMk cId="1501836703" sldId="261"/>
            <ac:graphicFrameMk id="9" creationId="{0F2426FB-F658-4948-B39B-C54DC7C9CF00}"/>
          </ac:graphicFrameMkLst>
        </pc:graphicFrameChg>
        <pc:picChg chg="add mod ord modCrop">
          <ac:chgData name="Tereza Cahová" userId="S::437181@muni.cz::74088e7b-39ee-4aaf-9bfe-d4e2bbc6c3f0" providerId="AD" clId="Web-{24DF7815-3124-2F3E-5751-4BDE5EB4FBCF}" dt="2021-10-12T12:56:41.468" v="125"/>
          <ac:picMkLst>
            <pc:docMk/>
            <pc:sldMk cId="1501836703" sldId="261"/>
            <ac:picMk id="45" creationId="{990BB6A5-4992-4D72-84E1-7128D75AFE03}"/>
          </ac:picMkLst>
        </pc:picChg>
        <pc:cxnChg chg="del">
          <ac:chgData name="Tereza Cahová" userId="S::437181@muni.cz::74088e7b-39ee-4aaf-9bfe-d4e2bbc6c3f0" providerId="AD" clId="Web-{24DF7815-3124-2F3E-5751-4BDE5EB4FBCF}" dt="2021-10-12T12:53:54.622" v="107"/>
          <ac:cxnSpMkLst>
            <pc:docMk/>
            <pc:sldMk cId="1501836703" sldId="261"/>
            <ac:cxnSpMk id="6" creationId="{0AFF0B6C-73E2-4B40-9280-938C14922C87}"/>
          </ac:cxnSpMkLst>
        </pc:cxnChg>
        <pc:cxnChg chg="add">
          <ac:chgData name="Tereza Cahová" userId="S::437181@muni.cz::74088e7b-39ee-4aaf-9bfe-d4e2bbc6c3f0" providerId="AD" clId="Web-{24DF7815-3124-2F3E-5751-4BDE5EB4FBCF}" dt="2021-10-12T12:53:54.622" v="107"/>
          <ac:cxnSpMkLst>
            <pc:docMk/>
            <pc:sldMk cId="1501836703" sldId="261"/>
            <ac:cxnSpMk id="14" creationId="{4BFD5B9F-5FB6-467D-83D5-DF82F1907354}"/>
          </ac:cxnSpMkLst>
        </pc:cxnChg>
      </pc:sldChg>
      <pc:sldChg chg="addSp modSp mod setBg">
        <pc:chgData name="Tereza Cahová" userId="S::437181@muni.cz::74088e7b-39ee-4aaf-9bfe-d4e2bbc6c3f0" providerId="AD" clId="Web-{24DF7815-3124-2F3E-5751-4BDE5EB4FBCF}" dt="2021-10-12T12:43:47.926" v="6"/>
        <pc:sldMkLst>
          <pc:docMk/>
          <pc:sldMk cId="1771886024" sldId="265"/>
        </pc:sldMkLst>
        <pc:spChg chg="mod">
          <ac:chgData name="Tereza Cahová" userId="S::437181@muni.cz::74088e7b-39ee-4aaf-9bfe-d4e2bbc6c3f0" providerId="AD" clId="Web-{24DF7815-3124-2F3E-5751-4BDE5EB4FBCF}" dt="2021-10-12T12:43:47.926" v="6"/>
          <ac:spMkLst>
            <pc:docMk/>
            <pc:sldMk cId="1771886024" sldId="265"/>
            <ac:spMk id="2" creationId="{DE4B7AAD-2684-4769-8791-EDD2E7F4FA8E}"/>
          </ac:spMkLst>
        </pc:spChg>
        <pc:spChg chg="mod">
          <ac:chgData name="Tereza Cahová" userId="S::437181@muni.cz::74088e7b-39ee-4aaf-9bfe-d4e2bbc6c3f0" providerId="AD" clId="Web-{24DF7815-3124-2F3E-5751-4BDE5EB4FBCF}" dt="2021-10-12T12:43:47.926" v="6"/>
          <ac:spMkLst>
            <pc:docMk/>
            <pc:sldMk cId="1771886024" sldId="265"/>
            <ac:spMk id="3" creationId="{0B995066-6B20-4300-9082-CBA9A55CA4F7}"/>
          </ac:spMkLst>
        </pc:spChg>
        <pc:spChg chg="add">
          <ac:chgData name="Tereza Cahová" userId="S::437181@muni.cz::74088e7b-39ee-4aaf-9bfe-d4e2bbc6c3f0" providerId="AD" clId="Web-{24DF7815-3124-2F3E-5751-4BDE5EB4FBCF}" dt="2021-10-12T12:43:47.926" v="6"/>
          <ac:spMkLst>
            <pc:docMk/>
            <pc:sldMk cId="1771886024" sldId="265"/>
            <ac:spMk id="10" creationId="{E49D7415-2F11-44C2-B6AA-13A25B6814B9}"/>
          </ac:spMkLst>
        </pc:spChg>
        <pc:picChg chg="add">
          <ac:chgData name="Tereza Cahová" userId="S::437181@muni.cz::74088e7b-39ee-4aaf-9bfe-d4e2bbc6c3f0" providerId="AD" clId="Web-{24DF7815-3124-2F3E-5751-4BDE5EB4FBCF}" dt="2021-10-12T12:43:45.708" v="5"/>
          <ac:picMkLst>
            <pc:docMk/>
            <pc:sldMk cId="1771886024" sldId="265"/>
            <ac:picMk id="5" creationId="{0BF1CCE2-A783-4958-A978-938D01430CA3}"/>
          </ac:picMkLst>
        </pc:picChg>
        <pc:cxnChg chg="add">
          <ac:chgData name="Tereza Cahová" userId="S::437181@muni.cz::74088e7b-39ee-4aaf-9bfe-d4e2bbc6c3f0" providerId="AD" clId="Web-{24DF7815-3124-2F3E-5751-4BDE5EB4FBCF}" dt="2021-10-12T12:43:47.926" v="6"/>
          <ac:cxnSpMkLst>
            <pc:docMk/>
            <pc:sldMk cId="1771886024" sldId="265"/>
            <ac:cxnSpMk id="12" creationId="{D2E57F3D-33BE-4306-87E6-245763719516}"/>
          </ac:cxnSpMkLst>
        </pc:cxnChg>
        <pc:cxnChg chg="add">
          <ac:chgData name="Tereza Cahová" userId="S::437181@muni.cz::74088e7b-39ee-4aaf-9bfe-d4e2bbc6c3f0" providerId="AD" clId="Web-{24DF7815-3124-2F3E-5751-4BDE5EB4FBCF}" dt="2021-10-12T12:43:47.926" v="6"/>
          <ac:cxnSpMkLst>
            <pc:docMk/>
            <pc:sldMk cId="1771886024" sldId="265"/>
            <ac:cxnSpMk id="14" creationId="{CBA3C59D-8641-484F-A35C-361AD7E1553B}"/>
          </ac:cxnSpMkLst>
        </pc:cxnChg>
      </pc:sldChg>
      <pc:sldChg chg="addSp delSp modSp new mod setBg modClrScheme chgLayout">
        <pc:chgData name="Tereza Cahová" userId="S::437181@muni.cz::74088e7b-39ee-4aaf-9bfe-d4e2bbc6c3f0" providerId="AD" clId="Web-{24DF7815-3124-2F3E-5751-4BDE5EB4FBCF}" dt="2021-10-12T12:44:19.177" v="17" actId="20577"/>
        <pc:sldMkLst>
          <pc:docMk/>
          <pc:sldMk cId="188437216" sldId="267"/>
        </pc:sldMkLst>
        <pc:spChg chg="add del mod ord">
          <ac:chgData name="Tereza Cahová" userId="S::437181@muni.cz::74088e7b-39ee-4aaf-9bfe-d4e2bbc6c3f0" providerId="AD" clId="Web-{24DF7815-3124-2F3E-5751-4BDE5EB4FBCF}" dt="2021-10-12T12:44:19.177" v="17" actId="20577"/>
          <ac:spMkLst>
            <pc:docMk/>
            <pc:sldMk cId="188437216" sldId="267"/>
            <ac:spMk id="2" creationId="{8539618F-45B5-4472-A3A6-012B2D99ABD2}"/>
          </ac:spMkLst>
        </pc:spChg>
        <pc:spChg chg="add">
          <ac:chgData name="Tereza Cahová" userId="S::437181@muni.cz::74088e7b-39ee-4aaf-9bfe-d4e2bbc6c3f0" providerId="AD" clId="Web-{24DF7815-3124-2F3E-5751-4BDE5EB4FBCF}" dt="2021-10-12T12:43:36.364" v="4"/>
          <ac:spMkLst>
            <pc:docMk/>
            <pc:sldMk cId="188437216" sldId="267"/>
            <ac:spMk id="12" creationId="{33E93247-6229-44AB-A550-739E971E690B}"/>
          </ac:spMkLst>
        </pc:spChg>
        <pc:spChg chg="add">
          <ac:chgData name="Tereza Cahová" userId="S::437181@muni.cz::74088e7b-39ee-4aaf-9bfe-d4e2bbc6c3f0" providerId="AD" clId="Web-{24DF7815-3124-2F3E-5751-4BDE5EB4FBCF}" dt="2021-10-12T12:43:36.364" v="4"/>
          <ac:spMkLst>
            <pc:docMk/>
            <pc:sldMk cId="188437216" sldId="267"/>
            <ac:spMk id="14" creationId="{612349FF-7742-42ED-ADF3-238B5DDD176C}"/>
          </ac:spMkLst>
        </pc:spChg>
        <pc:picChg chg="add mod">
          <ac:chgData name="Tereza Cahová" userId="S::437181@muni.cz::74088e7b-39ee-4aaf-9bfe-d4e2bbc6c3f0" providerId="AD" clId="Web-{24DF7815-3124-2F3E-5751-4BDE5EB4FBCF}" dt="2021-10-12T12:43:36.364" v="4"/>
          <ac:picMkLst>
            <pc:docMk/>
            <pc:sldMk cId="188437216" sldId="267"/>
            <ac:picMk id="3" creationId="{3C5452E8-EE19-4726-A3D2-1E93E73417F0}"/>
          </ac:picMkLst>
        </pc:picChg>
        <pc:cxnChg chg="add">
          <ac:chgData name="Tereza Cahová" userId="S::437181@muni.cz::74088e7b-39ee-4aaf-9bfe-d4e2bbc6c3f0" providerId="AD" clId="Web-{24DF7815-3124-2F3E-5751-4BDE5EB4FBCF}" dt="2021-10-12T12:43:36.364" v="4"/>
          <ac:cxnSpMkLst>
            <pc:docMk/>
            <pc:sldMk cId="188437216" sldId="267"/>
            <ac:cxnSpMk id="8" creationId="{F64F9B95-9045-48D2-B9F3-2927E98F54AA}"/>
          </ac:cxnSpMkLst>
        </pc:cxnChg>
        <pc:cxnChg chg="add">
          <ac:chgData name="Tereza Cahová" userId="S::437181@muni.cz::74088e7b-39ee-4aaf-9bfe-d4e2bbc6c3f0" providerId="AD" clId="Web-{24DF7815-3124-2F3E-5751-4BDE5EB4FBCF}" dt="2021-10-12T12:43:36.364" v="4"/>
          <ac:cxnSpMkLst>
            <pc:docMk/>
            <pc:sldMk cId="188437216" sldId="267"/>
            <ac:cxnSpMk id="10" creationId="{085AA86F-6A4D-4BCB-A045-D992CDC2959B}"/>
          </ac:cxnSpMkLst>
        </pc:cxnChg>
      </pc:sldChg>
      <pc:sldChg chg="addSp delSp modSp new mod setBg modClrScheme chgLayout">
        <pc:chgData name="Tereza Cahová" userId="S::437181@muni.cz::74088e7b-39ee-4aaf-9bfe-d4e2bbc6c3f0" providerId="AD" clId="Web-{24DF7815-3124-2F3E-5751-4BDE5EB4FBCF}" dt="2021-10-12T12:46:18.335" v="43" actId="20577"/>
        <pc:sldMkLst>
          <pc:docMk/>
          <pc:sldMk cId="1378023975" sldId="268"/>
        </pc:sldMkLst>
        <pc:spChg chg="del mod">
          <ac:chgData name="Tereza Cahová" userId="S::437181@muni.cz::74088e7b-39ee-4aaf-9bfe-d4e2bbc6c3f0" providerId="AD" clId="Web-{24DF7815-3124-2F3E-5751-4BDE5EB4FBCF}" dt="2021-10-12T12:45:46.365" v="26"/>
          <ac:spMkLst>
            <pc:docMk/>
            <pc:sldMk cId="1378023975" sldId="268"/>
            <ac:spMk id="2" creationId="{252A0968-2BF5-4239-8C9F-35883ADBCDA3}"/>
          </ac:spMkLst>
        </pc:spChg>
        <pc:spChg chg="add del mod">
          <ac:chgData name="Tereza Cahová" userId="S::437181@muni.cz::74088e7b-39ee-4aaf-9bfe-d4e2bbc6c3f0" providerId="AD" clId="Web-{24DF7815-3124-2F3E-5751-4BDE5EB4FBCF}" dt="2021-10-12T12:45:48.959" v="27"/>
          <ac:spMkLst>
            <pc:docMk/>
            <pc:sldMk cId="1378023975" sldId="268"/>
            <ac:spMk id="6" creationId="{CB699241-D3FC-40EC-B26D-128BAA0E1AAF}"/>
          </ac:spMkLst>
        </pc:spChg>
        <pc:spChg chg="add mod ord">
          <ac:chgData name="Tereza Cahová" userId="S::437181@muni.cz::74088e7b-39ee-4aaf-9bfe-d4e2bbc6c3f0" providerId="AD" clId="Web-{24DF7815-3124-2F3E-5751-4BDE5EB4FBCF}" dt="2021-10-12T12:46:18.335" v="43" actId="20577"/>
          <ac:spMkLst>
            <pc:docMk/>
            <pc:sldMk cId="1378023975" sldId="268"/>
            <ac:spMk id="7" creationId="{84DDBAEE-8552-4A1A-87A3-98780FFAAC36}"/>
          </ac:spMkLst>
        </pc:spChg>
        <pc:spChg chg="add">
          <ac:chgData name="Tereza Cahová" userId="S::437181@muni.cz::74088e7b-39ee-4aaf-9bfe-d4e2bbc6c3f0" providerId="AD" clId="Web-{24DF7815-3124-2F3E-5751-4BDE5EB4FBCF}" dt="2021-10-12T12:46:10.100" v="34"/>
          <ac:spMkLst>
            <pc:docMk/>
            <pc:sldMk cId="1378023975" sldId="268"/>
            <ac:spMk id="16" creationId="{341BFA31-6544-45C2-9DA0-9E1C5E0B1959}"/>
          </ac:spMkLst>
        </pc:spChg>
        <pc:picChg chg="add mod ord">
          <ac:chgData name="Tereza Cahová" userId="S::437181@muni.cz::74088e7b-39ee-4aaf-9bfe-d4e2bbc6c3f0" providerId="AD" clId="Web-{24DF7815-3124-2F3E-5751-4BDE5EB4FBCF}" dt="2021-10-12T12:46:10.100" v="34"/>
          <ac:picMkLst>
            <pc:docMk/>
            <pc:sldMk cId="1378023975" sldId="268"/>
            <ac:picMk id="3" creationId="{F82DFBA0-4A7C-4238-9256-6E64CB4A8EAC}"/>
          </ac:picMkLst>
        </pc:picChg>
        <pc:picChg chg="add mod ord">
          <ac:chgData name="Tereza Cahová" userId="S::437181@muni.cz::74088e7b-39ee-4aaf-9bfe-d4e2bbc6c3f0" providerId="AD" clId="Web-{24DF7815-3124-2F3E-5751-4BDE5EB4FBCF}" dt="2021-10-12T12:46:10.100" v="34"/>
          <ac:picMkLst>
            <pc:docMk/>
            <pc:sldMk cId="1378023975" sldId="268"/>
            <ac:picMk id="4" creationId="{7270C83E-74F3-4FA5-B9EB-92E91002FF2A}"/>
          </ac:picMkLst>
        </pc:picChg>
        <pc:cxnChg chg="add">
          <ac:chgData name="Tereza Cahová" userId="S::437181@muni.cz::74088e7b-39ee-4aaf-9bfe-d4e2bbc6c3f0" providerId="AD" clId="Web-{24DF7815-3124-2F3E-5751-4BDE5EB4FBCF}" dt="2021-10-12T12:46:10.100" v="34"/>
          <ac:cxnSpMkLst>
            <pc:docMk/>
            <pc:sldMk cId="1378023975" sldId="268"/>
            <ac:cxnSpMk id="12" creationId="{F64F9B95-9045-48D2-B9F3-2927E98F54AA}"/>
          </ac:cxnSpMkLst>
        </pc:cxnChg>
        <pc:cxnChg chg="add">
          <ac:chgData name="Tereza Cahová" userId="S::437181@muni.cz::74088e7b-39ee-4aaf-9bfe-d4e2bbc6c3f0" providerId="AD" clId="Web-{24DF7815-3124-2F3E-5751-4BDE5EB4FBCF}" dt="2021-10-12T12:46:10.100" v="34"/>
          <ac:cxnSpMkLst>
            <pc:docMk/>
            <pc:sldMk cId="1378023975" sldId="268"/>
            <ac:cxnSpMk id="14" creationId="{085AA86F-6A4D-4BCB-A045-D992CDC2959B}"/>
          </ac:cxnSpMkLst>
        </pc:cxnChg>
        <pc:cxnChg chg="add">
          <ac:chgData name="Tereza Cahová" userId="S::437181@muni.cz::74088e7b-39ee-4aaf-9bfe-d4e2bbc6c3f0" providerId="AD" clId="Web-{24DF7815-3124-2F3E-5751-4BDE5EB4FBCF}" dt="2021-10-12T12:46:10.100" v="34"/>
          <ac:cxnSpMkLst>
            <pc:docMk/>
            <pc:sldMk cId="1378023975" sldId="268"/>
            <ac:cxnSpMk id="18" creationId="{DC36F877-5419-44C1-A2CD-376BDDDC3E41}"/>
          </ac:cxnSpMkLst>
        </pc:cxnChg>
      </pc:sldChg>
      <pc:sldChg chg="addSp modSp new mod ord setBg">
        <pc:chgData name="Tereza Cahová" userId="S::437181@muni.cz::74088e7b-39ee-4aaf-9bfe-d4e2bbc6c3f0" providerId="AD" clId="Web-{24DF7815-3124-2F3E-5751-4BDE5EB4FBCF}" dt="2021-10-12T12:49:20.462" v="66"/>
        <pc:sldMkLst>
          <pc:docMk/>
          <pc:sldMk cId="1391467258" sldId="269"/>
        </pc:sldMkLst>
        <pc:spChg chg="mod ord">
          <ac:chgData name="Tereza Cahová" userId="S::437181@muni.cz::74088e7b-39ee-4aaf-9bfe-d4e2bbc6c3f0" providerId="AD" clId="Web-{24DF7815-3124-2F3E-5751-4BDE5EB4FBCF}" dt="2021-10-12T12:47:36.258" v="64" actId="20577"/>
          <ac:spMkLst>
            <pc:docMk/>
            <pc:sldMk cId="1391467258" sldId="269"/>
            <ac:spMk id="2" creationId="{D54B84EC-4694-438B-99A1-9E67A21C463C}"/>
          </ac:spMkLst>
        </pc:spChg>
        <pc:spChg chg="add">
          <ac:chgData name="Tereza Cahová" userId="S::437181@muni.cz::74088e7b-39ee-4aaf-9bfe-d4e2bbc6c3f0" providerId="AD" clId="Web-{24DF7815-3124-2F3E-5751-4BDE5EB4FBCF}" dt="2021-10-12T12:47:16.976" v="46"/>
          <ac:spMkLst>
            <pc:docMk/>
            <pc:sldMk cId="1391467258" sldId="269"/>
            <ac:spMk id="12" creationId="{33E93247-6229-44AB-A550-739E971E690B}"/>
          </ac:spMkLst>
        </pc:spChg>
        <pc:spChg chg="add">
          <ac:chgData name="Tereza Cahová" userId="S::437181@muni.cz::74088e7b-39ee-4aaf-9bfe-d4e2bbc6c3f0" providerId="AD" clId="Web-{24DF7815-3124-2F3E-5751-4BDE5EB4FBCF}" dt="2021-10-12T12:47:16.976" v="46"/>
          <ac:spMkLst>
            <pc:docMk/>
            <pc:sldMk cId="1391467258" sldId="269"/>
            <ac:spMk id="14" creationId="{612349FF-7742-42ED-ADF3-238B5DDD176C}"/>
          </ac:spMkLst>
        </pc:spChg>
        <pc:picChg chg="add mod">
          <ac:chgData name="Tereza Cahová" userId="S::437181@muni.cz::74088e7b-39ee-4aaf-9bfe-d4e2bbc6c3f0" providerId="AD" clId="Web-{24DF7815-3124-2F3E-5751-4BDE5EB4FBCF}" dt="2021-10-12T12:47:16.976" v="46"/>
          <ac:picMkLst>
            <pc:docMk/>
            <pc:sldMk cId="1391467258" sldId="269"/>
            <ac:picMk id="3" creationId="{6C9F74BA-CF4E-492F-AC69-8AD61BF11F38}"/>
          </ac:picMkLst>
        </pc:picChg>
        <pc:cxnChg chg="add">
          <ac:chgData name="Tereza Cahová" userId="S::437181@muni.cz::74088e7b-39ee-4aaf-9bfe-d4e2bbc6c3f0" providerId="AD" clId="Web-{24DF7815-3124-2F3E-5751-4BDE5EB4FBCF}" dt="2021-10-12T12:47:16.976" v="46"/>
          <ac:cxnSpMkLst>
            <pc:docMk/>
            <pc:sldMk cId="1391467258" sldId="269"/>
            <ac:cxnSpMk id="8" creationId="{F64F9B95-9045-48D2-B9F3-2927E98F54AA}"/>
          </ac:cxnSpMkLst>
        </pc:cxnChg>
        <pc:cxnChg chg="add">
          <ac:chgData name="Tereza Cahová" userId="S::437181@muni.cz::74088e7b-39ee-4aaf-9bfe-d4e2bbc6c3f0" providerId="AD" clId="Web-{24DF7815-3124-2F3E-5751-4BDE5EB4FBCF}" dt="2021-10-12T12:47:16.976" v="46"/>
          <ac:cxnSpMkLst>
            <pc:docMk/>
            <pc:sldMk cId="1391467258" sldId="269"/>
            <ac:cxnSpMk id="10" creationId="{085AA86F-6A4D-4BCB-A045-D992CDC2959B}"/>
          </ac:cxnSpMkLst>
        </pc:cxnChg>
      </pc:sldChg>
      <pc:sldChg chg="addSp modSp new mod setBg">
        <pc:chgData name="Tereza Cahová" userId="S::437181@muni.cz::74088e7b-39ee-4aaf-9bfe-d4e2bbc6c3f0" providerId="AD" clId="Web-{24DF7815-3124-2F3E-5751-4BDE5EB4FBCF}" dt="2021-10-12T12:49:50.572" v="87" actId="20577"/>
        <pc:sldMkLst>
          <pc:docMk/>
          <pc:sldMk cId="452659283" sldId="270"/>
        </pc:sldMkLst>
        <pc:spChg chg="mod ord">
          <ac:chgData name="Tereza Cahová" userId="S::437181@muni.cz::74088e7b-39ee-4aaf-9bfe-d4e2bbc6c3f0" providerId="AD" clId="Web-{24DF7815-3124-2F3E-5751-4BDE5EB4FBCF}" dt="2021-10-12T12:49:50.572" v="87" actId="20577"/>
          <ac:spMkLst>
            <pc:docMk/>
            <pc:sldMk cId="452659283" sldId="270"/>
            <ac:spMk id="2" creationId="{A964D425-EF67-46A4-996B-5B87FDC850AB}"/>
          </ac:spMkLst>
        </pc:spChg>
        <pc:spChg chg="add">
          <ac:chgData name="Tereza Cahová" userId="S::437181@muni.cz::74088e7b-39ee-4aaf-9bfe-d4e2bbc6c3f0" providerId="AD" clId="Web-{24DF7815-3124-2F3E-5751-4BDE5EB4FBCF}" dt="2021-10-12T12:49:35.041" v="68"/>
          <ac:spMkLst>
            <pc:docMk/>
            <pc:sldMk cId="452659283" sldId="270"/>
            <ac:spMk id="12" creationId="{33E93247-6229-44AB-A550-739E971E690B}"/>
          </ac:spMkLst>
        </pc:spChg>
        <pc:spChg chg="add">
          <ac:chgData name="Tereza Cahová" userId="S::437181@muni.cz::74088e7b-39ee-4aaf-9bfe-d4e2bbc6c3f0" providerId="AD" clId="Web-{24DF7815-3124-2F3E-5751-4BDE5EB4FBCF}" dt="2021-10-12T12:49:35.041" v="68"/>
          <ac:spMkLst>
            <pc:docMk/>
            <pc:sldMk cId="452659283" sldId="270"/>
            <ac:spMk id="14" creationId="{612349FF-7742-42ED-ADF3-238B5DDD176C}"/>
          </ac:spMkLst>
        </pc:spChg>
        <pc:picChg chg="add mod">
          <ac:chgData name="Tereza Cahová" userId="S::437181@muni.cz::74088e7b-39ee-4aaf-9bfe-d4e2bbc6c3f0" providerId="AD" clId="Web-{24DF7815-3124-2F3E-5751-4BDE5EB4FBCF}" dt="2021-10-12T12:49:35.041" v="68"/>
          <ac:picMkLst>
            <pc:docMk/>
            <pc:sldMk cId="452659283" sldId="270"/>
            <ac:picMk id="3" creationId="{D537341E-088A-46F1-819A-A395BB605057}"/>
          </ac:picMkLst>
        </pc:picChg>
        <pc:cxnChg chg="add">
          <ac:chgData name="Tereza Cahová" userId="S::437181@muni.cz::74088e7b-39ee-4aaf-9bfe-d4e2bbc6c3f0" providerId="AD" clId="Web-{24DF7815-3124-2F3E-5751-4BDE5EB4FBCF}" dt="2021-10-12T12:49:35.041" v="68"/>
          <ac:cxnSpMkLst>
            <pc:docMk/>
            <pc:sldMk cId="452659283" sldId="270"/>
            <ac:cxnSpMk id="8" creationId="{F64F9B95-9045-48D2-B9F3-2927E98F54AA}"/>
          </ac:cxnSpMkLst>
        </pc:cxnChg>
        <pc:cxnChg chg="add">
          <ac:chgData name="Tereza Cahová" userId="S::437181@muni.cz::74088e7b-39ee-4aaf-9bfe-d4e2bbc6c3f0" providerId="AD" clId="Web-{24DF7815-3124-2F3E-5751-4BDE5EB4FBCF}" dt="2021-10-12T12:49:35.041" v="68"/>
          <ac:cxnSpMkLst>
            <pc:docMk/>
            <pc:sldMk cId="452659283" sldId="270"/>
            <ac:cxnSpMk id="10" creationId="{085AA86F-6A4D-4BCB-A045-D992CDC2959B}"/>
          </ac:cxnSpMkLst>
        </pc:cxnChg>
      </pc:sldChg>
      <pc:sldChg chg="addSp delSp modSp new mod setBg">
        <pc:chgData name="Tereza Cahová" userId="S::437181@muni.cz::74088e7b-39ee-4aaf-9bfe-d4e2bbc6c3f0" providerId="AD" clId="Web-{24DF7815-3124-2F3E-5751-4BDE5EB4FBCF}" dt="2021-10-12T12:53:28.294" v="106" actId="20577"/>
        <pc:sldMkLst>
          <pc:docMk/>
          <pc:sldMk cId="3023900736" sldId="271"/>
        </pc:sldMkLst>
        <pc:spChg chg="mod ord">
          <ac:chgData name="Tereza Cahová" userId="S::437181@muni.cz::74088e7b-39ee-4aaf-9bfe-d4e2bbc6c3f0" providerId="AD" clId="Web-{24DF7815-3124-2F3E-5751-4BDE5EB4FBCF}" dt="2021-10-12T12:53:28.294" v="106" actId="20577"/>
          <ac:spMkLst>
            <pc:docMk/>
            <pc:sldMk cId="3023900736" sldId="271"/>
            <ac:spMk id="2" creationId="{52E3F802-14F6-4C42-A58E-AC00A25C7016}"/>
          </ac:spMkLst>
        </pc:spChg>
        <pc:spChg chg="del">
          <ac:chgData name="Tereza Cahová" userId="S::437181@muni.cz::74088e7b-39ee-4aaf-9bfe-d4e2bbc6c3f0" providerId="AD" clId="Web-{24DF7815-3124-2F3E-5751-4BDE5EB4FBCF}" dt="2021-10-12T12:53:06.919" v="89"/>
          <ac:spMkLst>
            <pc:docMk/>
            <pc:sldMk cId="3023900736" sldId="271"/>
            <ac:spMk id="3" creationId="{33C91959-E3D6-44BF-AD8E-908D8AE7DA46}"/>
          </ac:spMkLst>
        </pc:spChg>
        <pc:spChg chg="add">
          <ac:chgData name="Tereza Cahová" userId="S::437181@muni.cz::74088e7b-39ee-4aaf-9bfe-d4e2bbc6c3f0" providerId="AD" clId="Web-{24DF7815-3124-2F3E-5751-4BDE5EB4FBCF}" dt="2021-10-12T12:53:10.294" v="90"/>
          <ac:spMkLst>
            <pc:docMk/>
            <pc:sldMk cId="3023900736" sldId="271"/>
            <ac:spMk id="13" creationId="{33E93247-6229-44AB-A550-739E971E690B}"/>
          </ac:spMkLst>
        </pc:spChg>
        <pc:spChg chg="add">
          <ac:chgData name="Tereza Cahová" userId="S::437181@muni.cz::74088e7b-39ee-4aaf-9bfe-d4e2bbc6c3f0" providerId="AD" clId="Web-{24DF7815-3124-2F3E-5751-4BDE5EB4FBCF}" dt="2021-10-12T12:53:10.294" v="90"/>
          <ac:spMkLst>
            <pc:docMk/>
            <pc:sldMk cId="3023900736" sldId="271"/>
            <ac:spMk id="15" creationId="{612349FF-7742-42ED-ADF3-238B5DDD176C}"/>
          </ac:spMkLst>
        </pc:spChg>
        <pc:picChg chg="add mod ord">
          <ac:chgData name="Tereza Cahová" userId="S::437181@muni.cz::74088e7b-39ee-4aaf-9bfe-d4e2bbc6c3f0" providerId="AD" clId="Web-{24DF7815-3124-2F3E-5751-4BDE5EB4FBCF}" dt="2021-10-12T12:53:10.294" v="90"/>
          <ac:picMkLst>
            <pc:docMk/>
            <pc:sldMk cId="3023900736" sldId="271"/>
            <ac:picMk id="4" creationId="{FE36487A-6DDE-41F0-BBF7-57EFDF357707}"/>
          </ac:picMkLst>
        </pc:picChg>
        <pc:cxnChg chg="add">
          <ac:chgData name="Tereza Cahová" userId="S::437181@muni.cz::74088e7b-39ee-4aaf-9bfe-d4e2bbc6c3f0" providerId="AD" clId="Web-{24DF7815-3124-2F3E-5751-4BDE5EB4FBCF}" dt="2021-10-12T12:53:10.294" v="90"/>
          <ac:cxnSpMkLst>
            <pc:docMk/>
            <pc:sldMk cId="3023900736" sldId="271"/>
            <ac:cxnSpMk id="9" creationId="{F64F9B95-9045-48D2-B9F3-2927E98F54AA}"/>
          </ac:cxnSpMkLst>
        </pc:cxnChg>
        <pc:cxnChg chg="add">
          <ac:chgData name="Tereza Cahová" userId="S::437181@muni.cz::74088e7b-39ee-4aaf-9bfe-d4e2bbc6c3f0" providerId="AD" clId="Web-{24DF7815-3124-2F3E-5751-4BDE5EB4FBCF}" dt="2021-10-12T12:53:10.294" v="90"/>
          <ac:cxnSpMkLst>
            <pc:docMk/>
            <pc:sldMk cId="3023900736" sldId="271"/>
            <ac:cxnSpMk id="11" creationId="{085AA86F-6A4D-4BCB-A045-D992CDC2959B}"/>
          </ac:cxnSpMkLst>
        </pc:cxnChg>
      </pc:sldChg>
      <pc:sldChg chg="addSp delSp modSp new mod ord setBg">
        <pc:chgData name="Tereza Cahová" userId="S::437181@muni.cz::74088e7b-39ee-4aaf-9bfe-d4e2bbc6c3f0" providerId="AD" clId="Web-{24DF7815-3124-2F3E-5751-4BDE5EB4FBCF}" dt="2021-10-12T13:01:19.050" v="198"/>
        <pc:sldMkLst>
          <pc:docMk/>
          <pc:sldMk cId="1022034533" sldId="272"/>
        </pc:sldMkLst>
        <pc:spChg chg="mod ord">
          <ac:chgData name="Tereza Cahová" userId="S::437181@muni.cz::74088e7b-39ee-4aaf-9bfe-d4e2bbc6c3f0" providerId="AD" clId="Web-{24DF7815-3124-2F3E-5751-4BDE5EB4FBCF}" dt="2021-10-12T13:01:15.519" v="197" actId="20577"/>
          <ac:spMkLst>
            <pc:docMk/>
            <pc:sldMk cId="1022034533" sldId="272"/>
            <ac:spMk id="2" creationId="{CA10A542-9DF8-4470-A2BC-AFEAC08208A7}"/>
          </ac:spMkLst>
        </pc:spChg>
        <pc:spChg chg="del">
          <ac:chgData name="Tereza Cahová" userId="S::437181@muni.cz::74088e7b-39ee-4aaf-9bfe-d4e2bbc6c3f0" providerId="AD" clId="Web-{24DF7815-3124-2F3E-5751-4BDE5EB4FBCF}" dt="2021-10-12T13:00:07.174" v="175"/>
          <ac:spMkLst>
            <pc:docMk/>
            <pc:sldMk cId="1022034533" sldId="272"/>
            <ac:spMk id="3" creationId="{D6D31084-D641-40DB-BE69-2E49BA27657B}"/>
          </ac:spMkLst>
        </pc:spChg>
        <pc:spChg chg="add del">
          <ac:chgData name="Tereza Cahová" userId="S::437181@muni.cz::74088e7b-39ee-4aaf-9bfe-d4e2bbc6c3f0" providerId="AD" clId="Web-{24DF7815-3124-2F3E-5751-4BDE5EB4FBCF}" dt="2021-10-12T13:00:59.535" v="182"/>
          <ac:spMkLst>
            <pc:docMk/>
            <pc:sldMk cId="1022034533" sldId="272"/>
            <ac:spMk id="13" creationId="{33E93247-6229-44AB-A550-739E971E690B}"/>
          </ac:spMkLst>
        </pc:spChg>
        <pc:spChg chg="add del">
          <ac:chgData name="Tereza Cahová" userId="S::437181@muni.cz::74088e7b-39ee-4aaf-9bfe-d4e2bbc6c3f0" providerId="AD" clId="Web-{24DF7815-3124-2F3E-5751-4BDE5EB4FBCF}" dt="2021-10-12T13:00:59.535" v="182"/>
          <ac:spMkLst>
            <pc:docMk/>
            <pc:sldMk cId="1022034533" sldId="272"/>
            <ac:spMk id="15" creationId="{612349FF-7742-42ED-ADF3-238B5DDD176C}"/>
          </ac:spMkLst>
        </pc:spChg>
        <pc:spChg chg="add">
          <ac:chgData name="Tereza Cahová" userId="S::437181@muni.cz::74088e7b-39ee-4aaf-9bfe-d4e2bbc6c3f0" providerId="AD" clId="Web-{24DF7815-3124-2F3E-5751-4BDE5EB4FBCF}" dt="2021-10-12T13:00:59.535" v="182"/>
          <ac:spMkLst>
            <pc:docMk/>
            <pc:sldMk cId="1022034533" sldId="272"/>
            <ac:spMk id="24" creationId="{33E93247-6229-44AB-A550-739E971E690B}"/>
          </ac:spMkLst>
        </pc:spChg>
        <pc:spChg chg="add">
          <ac:chgData name="Tereza Cahová" userId="S::437181@muni.cz::74088e7b-39ee-4aaf-9bfe-d4e2bbc6c3f0" providerId="AD" clId="Web-{24DF7815-3124-2F3E-5751-4BDE5EB4FBCF}" dt="2021-10-12T13:00:59.535" v="182"/>
          <ac:spMkLst>
            <pc:docMk/>
            <pc:sldMk cId="1022034533" sldId="272"/>
            <ac:spMk id="26" creationId="{612349FF-7742-42ED-ADF3-238B5DDD176C}"/>
          </ac:spMkLst>
        </pc:spChg>
        <pc:picChg chg="add del mod modCrop">
          <ac:chgData name="Tereza Cahová" userId="S::437181@muni.cz::74088e7b-39ee-4aaf-9bfe-d4e2bbc6c3f0" providerId="AD" clId="Web-{24DF7815-3124-2F3E-5751-4BDE5EB4FBCF}" dt="2021-10-12T13:00:34.550" v="180"/>
          <ac:picMkLst>
            <pc:docMk/>
            <pc:sldMk cId="1022034533" sldId="272"/>
            <ac:picMk id="4" creationId="{7E7D801D-C026-434B-AEA3-0E6366D99FE4}"/>
          </ac:picMkLst>
        </pc:picChg>
        <pc:picChg chg="add mod">
          <ac:chgData name="Tereza Cahová" userId="S::437181@muni.cz::74088e7b-39ee-4aaf-9bfe-d4e2bbc6c3f0" providerId="AD" clId="Web-{24DF7815-3124-2F3E-5751-4BDE5EB4FBCF}" dt="2021-10-12T13:00:59.535" v="182"/>
          <ac:picMkLst>
            <pc:docMk/>
            <pc:sldMk cId="1022034533" sldId="272"/>
            <ac:picMk id="5" creationId="{D8BB6FF2-2B9E-425E-8D78-BE6377B4FCF7}"/>
          </ac:picMkLst>
        </pc:picChg>
        <pc:cxnChg chg="add del">
          <ac:chgData name="Tereza Cahová" userId="S::437181@muni.cz::74088e7b-39ee-4aaf-9bfe-d4e2bbc6c3f0" providerId="AD" clId="Web-{24DF7815-3124-2F3E-5751-4BDE5EB4FBCF}" dt="2021-10-12T13:00:59.535" v="182"/>
          <ac:cxnSpMkLst>
            <pc:docMk/>
            <pc:sldMk cId="1022034533" sldId="272"/>
            <ac:cxnSpMk id="9" creationId="{F64F9B95-9045-48D2-B9F3-2927E98F54AA}"/>
          </ac:cxnSpMkLst>
        </pc:cxnChg>
        <pc:cxnChg chg="add del">
          <ac:chgData name="Tereza Cahová" userId="S::437181@muni.cz::74088e7b-39ee-4aaf-9bfe-d4e2bbc6c3f0" providerId="AD" clId="Web-{24DF7815-3124-2F3E-5751-4BDE5EB4FBCF}" dt="2021-10-12T13:00:59.535" v="182"/>
          <ac:cxnSpMkLst>
            <pc:docMk/>
            <pc:sldMk cId="1022034533" sldId="272"/>
            <ac:cxnSpMk id="11" creationId="{085AA86F-6A4D-4BCB-A045-D992CDC2959B}"/>
          </ac:cxnSpMkLst>
        </pc:cxnChg>
        <pc:cxnChg chg="add">
          <ac:chgData name="Tereza Cahová" userId="S::437181@muni.cz::74088e7b-39ee-4aaf-9bfe-d4e2bbc6c3f0" providerId="AD" clId="Web-{24DF7815-3124-2F3E-5751-4BDE5EB4FBCF}" dt="2021-10-12T13:00:59.535" v="182"/>
          <ac:cxnSpMkLst>
            <pc:docMk/>
            <pc:sldMk cId="1022034533" sldId="272"/>
            <ac:cxnSpMk id="20" creationId="{F64F9B95-9045-48D2-B9F3-2927E98F54AA}"/>
          </ac:cxnSpMkLst>
        </pc:cxnChg>
        <pc:cxnChg chg="add">
          <ac:chgData name="Tereza Cahová" userId="S::437181@muni.cz::74088e7b-39ee-4aaf-9bfe-d4e2bbc6c3f0" providerId="AD" clId="Web-{24DF7815-3124-2F3E-5751-4BDE5EB4FBCF}" dt="2021-10-12T13:00:59.535" v="182"/>
          <ac:cxnSpMkLst>
            <pc:docMk/>
            <pc:sldMk cId="1022034533" sldId="272"/>
            <ac:cxnSpMk id="22" creationId="{085AA86F-6A4D-4BCB-A045-D992CDC2959B}"/>
          </ac:cxnSpMkLst>
        </pc:cxnChg>
      </pc:sldChg>
      <pc:sldChg chg="addSp delSp modSp new mod setBg">
        <pc:chgData name="Tereza Cahová" userId="S::437181@muni.cz::74088e7b-39ee-4aaf-9bfe-d4e2bbc6c3f0" providerId="AD" clId="Web-{24DF7815-3124-2F3E-5751-4BDE5EB4FBCF}" dt="2021-10-12T13:10:57.637" v="243" actId="20577"/>
        <pc:sldMkLst>
          <pc:docMk/>
          <pc:sldMk cId="1946379115" sldId="273"/>
        </pc:sldMkLst>
        <pc:spChg chg="mod ord">
          <ac:chgData name="Tereza Cahová" userId="S::437181@muni.cz::74088e7b-39ee-4aaf-9bfe-d4e2bbc6c3f0" providerId="AD" clId="Web-{24DF7815-3124-2F3E-5751-4BDE5EB4FBCF}" dt="2021-10-12T13:10:57.637" v="243" actId="20577"/>
          <ac:spMkLst>
            <pc:docMk/>
            <pc:sldMk cId="1946379115" sldId="273"/>
            <ac:spMk id="2" creationId="{13F06E31-BEB3-4EF9-92FC-5405D0FCA144}"/>
          </ac:spMkLst>
        </pc:spChg>
        <pc:spChg chg="del">
          <ac:chgData name="Tereza Cahová" userId="S::437181@muni.cz::74088e7b-39ee-4aaf-9bfe-d4e2bbc6c3f0" providerId="AD" clId="Web-{24DF7815-3124-2F3E-5751-4BDE5EB4FBCF}" dt="2021-10-12T13:01:25.801" v="200"/>
          <ac:spMkLst>
            <pc:docMk/>
            <pc:sldMk cId="1946379115" sldId="273"/>
            <ac:spMk id="3" creationId="{0CC72786-DD9E-4AC8-BD64-729D0725CD7D}"/>
          </ac:spMkLst>
        </pc:spChg>
        <pc:spChg chg="add">
          <ac:chgData name="Tereza Cahová" userId="S::437181@muni.cz::74088e7b-39ee-4aaf-9bfe-d4e2bbc6c3f0" providerId="AD" clId="Web-{24DF7815-3124-2F3E-5751-4BDE5EB4FBCF}" dt="2021-10-12T13:06:09.414" v="202"/>
          <ac:spMkLst>
            <pc:docMk/>
            <pc:sldMk cId="1946379115" sldId="273"/>
            <ac:spMk id="13" creationId="{33E93247-6229-44AB-A550-739E971E690B}"/>
          </ac:spMkLst>
        </pc:spChg>
        <pc:spChg chg="add">
          <ac:chgData name="Tereza Cahová" userId="S::437181@muni.cz::74088e7b-39ee-4aaf-9bfe-d4e2bbc6c3f0" providerId="AD" clId="Web-{24DF7815-3124-2F3E-5751-4BDE5EB4FBCF}" dt="2021-10-12T13:06:09.414" v="202"/>
          <ac:spMkLst>
            <pc:docMk/>
            <pc:sldMk cId="1946379115" sldId="273"/>
            <ac:spMk id="15" creationId="{612349FF-7742-42ED-ADF3-238B5DDD176C}"/>
          </ac:spMkLst>
        </pc:spChg>
        <pc:picChg chg="add mod modCrop">
          <ac:chgData name="Tereza Cahová" userId="S::437181@muni.cz::74088e7b-39ee-4aaf-9bfe-d4e2bbc6c3f0" providerId="AD" clId="Web-{24DF7815-3124-2F3E-5751-4BDE5EB4FBCF}" dt="2021-10-12T13:10:18.371" v="228" actId="14100"/>
          <ac:picMkLst>
            <pc:docMk/>
            <pc:sldMk cId="1946379115" sldId="273"/>
            <ac:picMk id="4" creationId="{FFD9F7FB-D3E8-460D-8854-276682364DD3}"/>
          </ac:picMkLst>
        </pc:picChg>
        <pc:picChg chg="add mod ord modCrop">
          <ac:chgData name="Tereza Cahová" userId="S::437181@muni.cz::74088e7b-39ee-4aaf-9bfe-d4e2bbc6c3f0" providerId="AD" clId="Web-{24DF7815-3124-2F3E-5751-4BDE5EB4FBCF}" dt="2021-10-12T13:10:52.871" v="241"/>
          <ac:picMkLst>
            <pc:docMk/>
            <pc:sldMk cId="1946379115" sldId="273"/>
            <ac:picMk id="5" creationId="{3F7D2DBB-DD6D-417F-9062-81B1AEE9B371}"/>
          </ac:picMkLst>
        </pc:picChg>
        <pc:cxnChg chg="add">
          <ac:chgData name="Tereza Cahová" userId="S::437181@muni.cz::74088e7b-39ee-4aaf-9bfe-d4e2bbc6c3f0" providerId="AD" clId="Web-{24DF7815-3124-2F3E-5751-4BDE5EB4FBCF}" dt="2021-10-12T13:06:09.414" v="202"/>
          <ac:cxnSpMkLst>
            <pc:docMk/>
            <pc:sldMk cId="1946379115" sldId="273"/>
            <ac:cxnSpMk id="9" creationId="{F64F9B95-9045-48D2-B9F3-2927E98F54AA}"/>
          </ac:cxnSpMkLst>
        </pc:cxnChg>
        <pc:cxnChg chg="add">
          <ac:chgData name="Tereza Cahová" userId="S::437181@muni.cz::74088e7b-39ee-4aaf-9bfe-d4e2bbc6c3f0" providerId="AD" clId="Web-{24DF7815-3124-2F3E-5751-4BDE5EB4FBCF}" dt="2021-10-12T13:06:09.414" v="202"/>
          <ac:cxnSpMkLst>
            <pc:docMk/>
            <pc:sldMk cId="1946379115" sldId="273"/>
            <ac:cxnSpMk id="11" creationId="{085AA86F-6A4D-4BCB-A045-D992CDC2959B}"/>
          </ac:cxnSpMkLst>
        </pc:cxnChg>
      </pc:sldChg>
      <pc:sldChg chg="addSp delSp modSp new mod setBg">
        <pc:chgData name="Tereza Cahová" userId="S::437181@muni.cz::74088e7b-39ee-4aaf-9bfe-d4e2bbc6c3f0" providerId="AD" clId="Web-{24DF7815-3124-2F3E-5751-4BDE5EB4FBCF}" dt="2021-10-12T13:15:49.188" v="278" actId="1076"/>
        <pc:sldMkLst>
          <pc:docMk/>
          <pc:sldMk cId="632081914" sldId="274"/>
        </pc:sldMkLst>
        <pc:spChg chg="mod">
          <ac:chgData name="Tereza Cahová" userId="S::437181@muni.cz::74088e7b-39ee-4aaf-9bfe-d4e2bbc6c3f0" providerId="AD" clId="Web-{24DF7815-3124-2F3E-5751-4BDE5EB4FBCF}" dt="2021-10-12T13:15:49.188" v="278" actId="1076"/>
          <ac:spMkLst>
            <pc:docMk/>
            <pc:sldMk cId="632081914" sldId="274"/>
            <ac:spMk id="2" creationId="{2A7DC0C6-B11F-4A96-9A7A-7E9E92F6979F}"/>
          </ac:spMkLst>
        </pc:spChg>
        <pc:spChg chg="del">
          <ac:chgData name="Tereza Cahová" userId="S::437181@muni.cz::74088e7b-39ee-4aaf-9bfe-d4e2bbc6c3f0" providerId="AD" clId="Web-{24DF7815-3124-2F3E-5751-4BDE5EB4FBCF}" dt="2021-10-12T13:14:08.968" v="245"/>
          <ac:spMkLst>
            <pc:docMk/>
            <pc:sldMk cId="632081914" sldId="274"/>
            <ac:spMk id="3" creationId="{6A374402-2981-4711-A11B-4ED4B78DE973}"/>
          </ac:spMkLst>
        </pc:spChg>
        <pc:spChg chg="add del">
          <ac:chgData name="Tereza Cahová" userId="S::437181@muni.cz::74088e7b-39ee-4aaf-9bfe-d4e2bbc6c3f0" providerId="AD" clId="Web-{24DF7815-3124-2F3E-5751-4BDE5EB4FBCF}" dt="2021-10-12T13:15:02.078" v="250"/>
          <ac:spMkLst>
            <pc:docMk/>
            <pc:sldMk cId="632081914" sldId="274"/>
            <ac:spMk id="13" creationId="{33E93247-6229-44AB-A550-739E971E690B}"/>
          </ac:spMkLst>
        </pc:spChg>
        <pc:spChg chg="add del">
          <ac:chgData name="Tereza Cahová" userId="S::437181@muni.cz::74088e7b-39ee-4aaf-9bfe-d4e2bbc6c3f0" providerId="AD" clId="Web-{24DF7815-3124-2F3E-5751-4BDE5EB4FBCF}" dt="2021-10-12T13:15:02.078" v="250"/>
          <ac:spMkLst>
            <pc:docMk/>
            <pc:sldMk cId="632081914" sldId="274"/>
            <ac:spMk id="15" creationId="{A5D67320-FCFD-4931-AAF7-C6C853329C7F}"/>
          </ac:spMkLst>
        </pc:spChg>
        <pc:spChg chg="add">
          <ac:chgData name="Tereza Cahová" userId="S::437181@muni.cz::74088e7b-39ee-4aaf-9bfe-d4e2bbc6c3f0" providerId="AD" clId="Web-{24DF7815-3124-2F3E-5751-4BDE5EB4FBCF}" dt="2021-10-12T13:15:02.078" v="250"/>
          <ac:spMkLst>
            <pc:docMk/>
            <pc:sldMk cId="632081914" sldId="274"/>
            <ac:spMk id="26" creationId="{60E52DF2-6802-459B-AC2A-AF976DEB1DAB}"/>
          </ac:spMkLst>
        </pc:spChg>
        <pc:picChg chg="add mod modCrop">
          <ac:chgData name="Tereza Cahová" userId="S::437181@muni.cz::74088e7b-39ee-4aaf-9bfe-d4e2bbc6c3f0" providerId="AD" clId="Web-{24DF7815-3124-2F3E-5751-4BDE5EB4FBCF}" dt="2021-10-12T13:15:21.219" v="255"/>
          <ac:picMkLst>
            <pc:docMk/>
            <pc:sldMk cId="632081914" sldId="274"/>
            <ac:picMk id="4" creationId="{C6CCDA2E-F6CF-48F3-9012-BB6AFFA8DD7C}"/>
          </ac:picMkLst>
        </pc:picChg>
        <pc:cxnChg chg="add del">
          <ac:chgData name="Tereza Cahová" userId="S::437181@muni.cz::74088e7b-39ee-4aaf-9bfe-d4e2bbc6c3f0" providerId="AD" clId="Web-{24DF7815-3124-2F3E-5751-4BDE5EB4FBCF}" dt="2021-10-12T13:15:02.078" v="250"/>
          <ac:cxnSpMkLst>
            <pc:docMk/>
            <pc:sldMk cId="632081914" sldId="274"/>
            <ac:cxnSpMk id="9" creationId="{F64F9B95-9045-48D2-B9F3-2927E98F54AA}"/>
          </ac:cxnSpMkLst>
        </pc:cxnChg>
        <pc:cxnChg chg="add del">
          <ac:chgData name="Tereza Cahová" userId="S::437181@muni.cz::74088e7b-39ee-4aaf-9bfe-d4e2bbc6c3f0" providerId="AD" clId="Web-{24DF7815-3124-2F3E-5751-4BDE5EB4FBCF}" dt="2021-10-12T13:15:02.078" v="250"/>
          <ac:cxnSpMkLst>
            <pc:docMk/>
            <pc:sldMk cId="632081914" sldId="274"/>
            <ac:cxnSpMk id="11" creationId="{085AA86F-6A4D-4BCB-A045-D992CDC2959B}"/>
          </ac:cxnSpMkLst>
        </pc:cxnChg>
        <pc:cxnChg chg="add del">
          <ac:chgData name="Tereza Cahová" userId="S::437181@muni.cz::74088e7b-39ee-4aaf-9bfe-d4e2bbc6c3f0" providerId="AD" clId="Web-{24DF7815-3124-2F3E-5751-4BDE5EB4FBCF}" dt="2021-10-12T13:15:02.078" v="250"/>
          <ac:cxnSpMkLst>
            <pc:docMk/>
            <pc:sldMk cId="632081914" sldId="274"/>
            <ac:cxnSpMk id="17" creationId="{EE2E603F-4A95-4FE8-BB06-211DFD75DBEF}"/>
          </ac:cxnSpMkLst>
        </pc:cxnChg>
        <pc:cxnChg chg="add">
          <ac:chgData name="Tereza Cahová" userId="S::437181@muni.cz::74088e7b-39ee-4aaf-9bfe-d4e2bbc6c3f0" providerId="AD" clId="Web-{24DF7815-3124-2F3E-5751-4BDE5EB4FBCF}" dt="2021-10-12T13:15:02.078" v="250"/>
          <ac:cxnSpMkLst>
            <pc:docMk/>
            <pc:sldMk cId="632081914" sldId="274"/>
            <ac:cxnSpMk id="22" creationId="{F64F9B95-9045-48D2-B9F3-2927E98F54AA}"/>
          </ac:cxnSpMkLst>
        </pc:cxnChg>
        <pc:cxnChg chg="add">
          <ac:chgData name="Tereza Cahová" userId="S::437181@muni.cz::74088e7b-39ee-4aaf-9bfe-d4e2bbc6c3f0" providerId="AD" clId="Web-{24DF7815-3124-2F3E-5751-4BDE5EB4FBCF}" dt="2021-10-12T13:15:02.078" v="250"/>
          <ac:cxnSpMkLst>
            <pc:docMk/>
            <pc:sldMk cId="632081914" sldId="274"/>
            <ac:cxnSpMk id="24" creationId="{085AA86F-6A4D-4BCB-A045-D992CDC2959B}"/>
          </ac:cxnSpMkLst>
        </pc:cxnChg>
        <pc:cxnChg chg="add">
          <ac:chgData name="Tereza Cahová" userId="S::437181@muni.cz::74088e7b-39ee-4aaf-9bfe-d4e2bbc6c3f0" providerId="AD" clId="Web-{24DF7815-3124-2F3E-5751-4BDE5EB4FBCF}" dt="2021-10-12T13:15:02.078" v="250"/>
          <ac:cxnSpMkLst>
            <pc:docMk/>
            <pc:sldMk cId="632081914" sldId="274"/>
            <ac:cxnSpMk id="28" creationId="{EE2E603F-4A95-4FE8-BB06-211DFD75DBEF}"/>
          </ac:cxnSpMkLst>
        </pc:cxnChg>
      </pc:sldChg>
      <pc:sldChg chg="addSp delSp modSp new mod ord setBg modClrScheme delDesignElem chgLayout">
        <pc:chgData name="Tereza Cahová" userId="S::437181@muni.cz::74088e7b-39ee-4aaf-9bfe-d4e2bbc6c3f0" providerId="AD" clId="Web-{24DF7815-3124-2F3E-5751-4BDE5EB4FBCF}" dt="2021-10-12T13:29:09.340" v="362" actId="20577"/>
        <pc:sldMkLst>
          <pc:docMk/>
          <pc:sldMk cId="3041365720" sldId="275"/>
        </pc:sldMkLst>
        <pc:spChg chg="del mod">
          <ac:chgData name="Tereza Cahová" userId="S::437181@muni.cz::74088e7b-39ee-4aaf-9bfe-d4e2bbc6c3f0" providerId="AD" clId="Web-{24DF7815-3124-2F3E-5751-4BDE5EB4FBCF}" dt="2021-10-12T13:17:10.580" v="290"/>
          <ac:spMkLst>
            <pc:docMk/>
            <pc:sldMk cId="3041365720" sldId="275"/>
            <ac:spMk id="2" creationId="{53DBB726-A1C4-4BA0-8F14-E5E52ADFC758}"/>
          </ac:spMkLst>
        </pc:spChg>
        <pc:spChg chg="del">
          <ac:chgData name="Tereza Cahová" userId="S::437181@muni.cz::74088e7b-39ee-4aaf-9bfe-d4e2bbc6c3f0" providerId="AD" clId="Web-{24DF7815-3124-2F3E-5751-4BDE5EB4FBCF}" dt="2021-10-12T13:16:29.845" v="280"/>
          <ac:spMkLst>
            <pc:docMk/>
            <pc:sldMk cId="3041365720" sldId="275"/>
            <ac:spMk id="3" creationId="{15B56AC4-28B3-4B4F-A82E-BB14C4758108}"/>
          </ac:spMkLst>
        </pc:spChg>
        <pc:spChg chg="add mod ord">
          <ac:chgData name="Tereza Cahová" userId="S::437181@muni.cz::74088e7b-39ee-4aaf-9bfe-d4e2bbc6c3f0" providerId="AD" clId="Web-{24DF7815-3124-2F3E-5751-4BDE5EB4FBCF}" dt="2021-10-12T13:29:09.340" v="362" actId="20577"/>
          <ac:spMkLst>
            <pc:docMk/>
            <pc:sldMk cId="3041365720" sldId="275"/>
            <ac:spMk id="5" creationId="{BEA52250-EE71-474B-95F7-999C34D6E5F7}"/>
          </ac:spMkLst>
        </pc:spChg>
        <pc:spChg chg="add del">
          <ac:chgData name="Tereza Cahová" userId="S::437181@muni.cz::74088e7b-39ee-4aaf-9bfe-d4e2bbc6c3f0" providerId="AD" clId="Web-{24DF7815-3124-2F3E-5751-4BDE5EB4FBCF}" dt="2021-10-12T13:17:21.564" v="293"/>
          <ac:spMkLst>
            <pc:docMk/>
            <pc:sldMk cId="3041365720" sldId="275"/>
            <ac:spMk id="8" creationId="{33E93247-6229-44AB-A550-739E971E690B}"/>
          </ac:spMkLst>
        </pc:spChg>
        <pc:spChg chg="add del">
          <ac:chgData name="Tereza Cahová" userId="S::437181@muni.cz::74088e7b-39ee-4aaf-9bfe-d4e2bbc6c3f0" providerId="AD" clId="Web-{24DF7815-3124-2F3E-5751-4BDE5EB4FBCF}" dt="2021-10-12T13:16:52.892" v="283"/>
          <ac:spMkLst>
            <pc:docMk/>
            <pc:sldMk cId="3041365720" sldId="275"/>
            <ac:spMk id="13" creationId="{60E52DF2-6802-459B-AC2A-AF976DEB1DAB}"/>
          </ac:spMkLst>
        </pc:spChg>
        <pc:spChg chg="add del">
          <ac:chgData name="Tereza Cahová" userId="S::437181@muni.cz::74088e7b-39ee-4aaf-9bfe-d4e2bbc6c3f0" providerId="AD" clId="Web-{24DF7815-3124-2F3E-5751-4BDE5EB4FBCF}" dt="2021-10-12T13:28:41.699" v="341"/>
          <ac:spMkLst>
            <pc:docMk/>
            <pc:sldMk cId="3041365720" sldId="275"/>
            <ac:spMk id="18" creationId="{B9C0E6AB-EAB6-41E0-9D49-369643E873A7}"/>
          </ac:spMkLst>
        </pc:spChg>
        <pc:spChg chg="add del">
          <ac:chgData name="Tereza Cahová" userId="S::437181@muni.cz::74088e7b-39ee-4aaf-9bfe-d4e2bbc6c3f0" providerId="AD" clId="Web-{24DF7815-3124-2F3E-5751-4BDE5EB4FBCF}" dt="2021-10-12T13:17:21.564" v="292"/>
          <ac:spMkLst>
            <pc:docMk/>
            <pc:sldMk cId="3041365720" sldId="275"/>
            <ac:spMk id="19" creationId="{8C048611-791A-466A-A5C1-B0415D43DD81}"/>
          </ac:spMkLst>
        </pc:spChg>
        <pc:spChg chg="add del">
          <ac:chgData name="Tereza Cahová" userId="S::437181@muni.cz::74088e7b-39ee-4aaf-9bfe-d4e2bbc6c3f0" providerId="AD" clId="Web-{24DF7815-3124-2F3E-5751-4BDE5EB4FBCF}" dt="2021-10-12T13:17:21.564" v="292"/>
          <ac:spMkLst>
            <pc:docMk/>
            <pc:sldMk cId="3041365720" sldId="275"/>
            <ac:spMk id="21" creationId="{0ABE7C0B-A2D9-4202-A524-532DA2E2D582}"/>
          </ac:spMkLst>
        </pc:spChg>
        <pc:spChg chg="add">
          <ac:chgData name="Tereza Cahová" userId="S::437181@muni.cz::74088e7b-39ee-4aaf-9bfe-d4e2bbc6c3f0" providerId="AD" clId="Web-{24DF7815-3124-2F3E-5751-4BDE5EB4FBCF}" dt="2021-10-12T13:29:00.230" v="359"/>
          <ac:spMkLst>
            <pc:docMk/>
            <pc:sldMk cId="3041365720" sldId="275"/>
            <ac:spMk id="24" creationId="{33E93247-6229-44AB-A550-739E971E690B}"/>
          </ac:spMkLst>
        </pc:spChg>
        <pc:picChg chg="add mod ord modCrop">
          <ac:chgData name="Tereza Cahová" userId="S::437181@muni.cz::74088e7b-39ee-4aaf-9bfe-d4e2bbc6c3f0" providerId="AD" clId="Web-{24DF7815-3124-2F3E-5751-4BDE5EB4FBCF}" dt="2021-10-12T13:29:00.230" v="359"/>
          <ac:picMkLst>
            <pc:docMk/>
            <pc:sldMk cId="3041365720" sldId="275"/>
            <ac:picMk id="4" creationId="{9A572F2C-F08C-46AF-BAA9-E5B478F0ABDC}"/>
          </ac:picMkLst>
        </pc:picChg>
        <pc:cxnChg chg="add del">
          <ac:chgData name="Tereza Cahová" userId="S::437181@muni.cz::74088e7b-39ee-4aaf-9bfe-d4e2bbc6c3f0" providerId="AD" clId="Web-{24DF7815-3124-2F3E-5751-4BDE5EB4FBCF}" dt="2021-10-12T13:17:21.564" v="293"/>
          <ac:cxnSpMkLst>
            <pc:docMk/>
            <pc:sldMk cId="3041365720" sldId="275"/>
            <ac:cxnSpMk id="6" creationId="{F64F9B95-9045-48D2-B9F3-2927E98F54AA}"/>
          </ac:cxnSpMkLst>
        </pc:cxnChg>
        <pc:cxnChg chg="add del">
          <ac:chgData name="Tereza Cahová" userId="S::437181@muni.cz::74088e7b-39ee-4aaf-9bfe-d4e2bbc6c3f0" providerId="AD" clId="Web-{24DF7815-3124-2F3E-5751-4BDE5EB4FBCF}" dt="2021-10-12T13:17:21.564" v="293"/>
          <ac:cxnSpMkLst>
            <pc:docMk/>
            <pc:sldMk cId="3041365720" sldId="275"/>
            <ac:cxnSpMk id="7" creationId="{085AA86F-6A4D-4BCB-A045-D992CDC2959B}"/>
          </ac:cxnSpMkLst>
        </pc:cxnChg>
        <pc:cxnChg chg="add del">
          <ac:chgData name="Tereza Cahová" userId="S::437181@muni.cz::74088e7b-39ee-4aaf-9bfe-d4e2bbc6c3f0" providerId="AD" clId="Web-{24DF7815-3124-2F3E-5751-4BDE5EB4FBCF}" dt="2021-10-12T13:16:52.892" v="283"/>
          <ac:cxnSpMkLst>
            <pc:docMk/>
            <pc:sldMk cId="3041365720" sldId="275"/>
            <ac:cxnSpMk id="9" creationId="{F64F9B95-9045-48D2-B9F3-2927E98F54AA}"/>
          </ac:cxnSpMkLst>
        </pc:cxnChg>
        <pc:cxnChg chg="add del">
          <ac:chgData name="Tereza Cahová" userId="S::437181@muni.cz::74088e7b-39ee-4aaf-9bfe-d4e2bbc6c3f0" providerId="AD" clId="Web-{24DF7815-3124-2F3E-5751-4BDE5EB4FBCF}" dt="2021-10-12T13:17:21.564" v="293"/>
          <ac:cxnSpMkLst>
            <pc:docMk/>
            <pc:sldMk cId="3041365720" sldId="275"/>
            <ac:cxnSpMk id="10" creationId="{EE2E603F-4A95-4FE8-BB06-211DFD75DBEF}"/>
          </ac:cxnSpMkLst>
        </pc:cxnChg>
        <pc:cxnChg chg="add del">
          <ac:chgData name="Tereza Cahová" userId="S::437181@muni.cz::74088e7b-39ee-4aaf-9bfe-d4e2bbc6c3f0" providerId="AD" clId="Web-{24DF7815-3124-2F3E-5751-4BDE5EB4FBCF}" dt="2021-10-12T13:16:52.892" v="283"/>
          <ac:cxnSpMkLst>
            <pc:docMk/>
            <pc:sldMk cId="3041365720" sldId="275"/>
            <ac:cxnSpMk id="11" creationId="{085AA86F-6A4D-4BCB-A045-D992CDC2959B}"/>
          </ac:cxnSpMkLst>
        </pc:cxnChg>
        <pc:cxnChg chg="add del">
          <ac:chgData name="Tereza Cahová" userId="S::437181@muni.cz::74088e7b-39ee-4aaf-9bfe-d4e2bbc6c3f0" providerId="AD" clId="Web-{24DF7815-3124-2F3E-5751-4BDE5EB4FBCF}" dt="2021-10-12T13:17:21.564" v="292"/>
          <ac:cxnSpMkLst>
            <pc:docMk/>
            <pc:sldMk cId="3041365720" sldId="275"/>
            <ac:cxnSpMk id="12" creationId="{F64F9B95-9045-48D2-B9F3-2927E98F54AA}"/>
          </ac:cxnSpMkLst>
        </pc:cxnChg>
        <pc:cxnChg chg="add del">
          <ac:chgData name="Tereza Cahová" userId="S::437181@muni.cz::74088e7b-39ee-4aaf-9bfe-d4e2bbc6c3f0" providerId="AD" clId="Web-{24DF7815-3124-2F3E-5751-4BDE5EB4FBCF}" dt="2021-10-12T13:28:41.699" v="341"/>
          <ac:cxnSpMkLst>
            <pc:docMk/>
            <pc:sldMk cId="3041365720" sldId="275"/>
            <ac:cxnSpMk id="14" creationId="{F64F9B95-9045-48D2-B9F3-2927E98F54AA}"/>
          </ac:cxnSpMkLst>
        </pc:cxnChg>
        <pc:cxnChg chg="add del">
          <ac:chgData name="Tereza Cahová" userId="S::437181@muni.cz::74088e7b-39ee-4aaf-9bfe-d4e2bbc6c3f0" providerId="AD" clId="Web-{24DF7815-3124-2F3E-5751-4BDE5EB4FBCF}" dt="2021-10-12T13:16:52.892" v="283"/>
          <ac:cxnSpMkLst>
            <pc:docMk/>
            <pc:sldMk cId="3041365720" sldId="275"/>
            <ac:cxnSpMk id="15" creationId="{EE2E603F-4A95-4FE8-BB06-211DFD75DBEF}"/>
          </ac:cxnSpMkLst>
        </pc:cxnChg>
        <pc:cxnChg chg="add del">
          <ac:chgData name="Tereza Cahová" userId="S::437181@muni.cz::74088e7b-39ee-4aaf-9bfe-d4e2bbc6c3f0" providerId="AD" clId="Web-{24DF7815-3124-2F3E-5751-4BDE5EB4FBCF}" dt="2021-10-12T13:28:41.699" v="341"/>
          <ac:cxnSpMkLst>
            <pc:docMk/>
            <pc:sldMk cId="3041365720" sldId="275"/>
            <ac:cxnSpMk id="16" creationId="{085AA86F-6A4D-4BCB-A045-D992CDC2959B}"/>
          </ac:cxnSpMkLst>
        </pc:cxnChg>
        <pc:cxnChg chg="add del">
          <ac:chgData name="Tereza Cahová" userId="S::437181@muni.cz::74088e7b-39ee-4aaf-9bfe-d4e2bbc6c3f0" providerId="AD" clId="Web-{24DF7815-3124-2F3E-5751-4BDE5EB4FBCF}" dt="2021-10-12T13:17:21.564" v="292"/>
          <ac:cxnSpMkLst>
            <pc:docMk/>
            <pc:sldMk cId="3041365720" sldId="275"/>
            <ac:cxnSpMk id="17" creationId="{085AA86F-6A4D-4BCB-A045-D992CDC2959B}"/>
          </ac:cxnSpMkLst>
        </pc:cxnChg>
        <pc:cxnChg chg="add">
          <ac:chgData name="Tereza Cahová" userId="S::437181@muni.cz::74088e7b-39ee-4aaf-9bfe-d4e2bbc6c3f0" providerId="AD" clId="Web-{24DF7815-3124-2F3E-5751-4BDE5EB4FBCF}" dt="2021-10-12T13:29:00.230" v="359"/>
          <ac:cxnSpMkLst>
            <pc:docMk/>
            <pc:sldMk cId="3041365720" sldId="275"/>
            <ac:cxnSpMk id="20" creationId="{F64F9B95-9045-48D2-B9F3-2927E98F54AA}"/>
          </ac:cxnSpMkLst>
        </pc:cxnChg>
        <pc:cxnChg chg="add">
          <ac:chgData name="Tereza Cahová" userId="S::437181@muni.cz::74088e7b-39ee-4aaf-9bfe-d4e2bbc6c3f0" providerId="AD" clId="Web-{24DF7815-3124-2F3E-5751-4BDE5EB4FBCF}" dt="2021-10-12T13:29:00.230" v="359"/>
          <ac:cxnSpMkLst>
            <pc:docMk/>
            <pc:sldMk cId="3041365720" sldId="275"/>
            <ac:cxnSpMk id="22" creationId="{085AA86F-6A4D-4BCB-A045-D992CDC2959B}"/>
          </ac:cxnSpMkLst>
        </pc:cxnChg>
        <pc:cxnChg chg="add del">
          <ac:chgData name="Tereza Cahová" userId="S::437181@muni.cz::74088e7b-39ee-4aaf-9bfe-d4e2bbc6c3f0" providerId="AD" clId="Web-{24DF7815-3124-2F3E-5751-4BDE5EB4FBCF}" dt="2021-10-12T13:17:21.564" v="292"/>
          <ac:cxnSpMkLst>
            <pc:docMk/>
            <pc:sldMk cId="3041365720" sldId="275"/>
            <ac:cxnSpMk id="23" creationId="{DD0E884A-93C9-44E4-842F-5B6C251F8C7A}"/>
          </ac:cxnSpMkLst>
        </pc:cxnChg>
        <pc:cxnChg chg="add del">
          <ac:chgData name="Tereza Cahová" userId="S::437181@muni.cz::74088e7b-39ee-4aaf-9bfe-d4e2bbc6c3f0" providerId="AD" clId="Web-{24DF7815-3124-2F3E-5751-4BDE5EB4FBCF}" dt="2021-10-12T13:17:21.564" v="292"/>
          <ac:cxnSpMkLst>
            <pc:docMk/>
            <pc:sldMk cId="3041365720" sldId="275"/>
            <ac:cxnSpMk id="25" creationId="{D10EB31C-CD53-48C2-A9BE-DFB0681AE311}"/>
          </ac:cxnSpMkLst>
        </pc:cxnChg>
        <pc:cxnChg chg="add">
          <ac:chgData name="Tereza Cahová" userId="S::437181@muni.cz::74088e7b-39ee-4aaf-9bfe-d4e2bbc6c3f0" providerId="AD" clId="Web-{24DF7815-3124-2F3E-5751-4BDE5EB4FBCF}" dt="2021-10-12T13:29:00.230" v="359"/>
          <ac:cxnSpMkLst>
            <pc:docMk/>
            <pc:sldMk cId="3041365720" sldId="275"/>
            <ac:cxnSpMk id="26" creationId="{EE2E603F-4A95-4FE8-BB06-211DFD75DBEF}"/>
          </ac:cxnSpMkLst>
        </pc:cxnChg>
      </pc:sldChg>
      <pc:sldChg chg="addSp delSp modSp new mod setBg">
        <pc:chgData name="Tereza Cahová" userId="S::437181@muni.cz::74088e7b-39ee-4aaf-9bfe-d4e2bbc6c3f0" providerId="AD" clId="Web-{24DF7815-3124-2F3E-5751-4BDE5EB4FBCF}" dt="2021-10-12T13:28:06.073" v="339" actId="1076"/>
        <pc:sldMkLst>
          <pc:docMk/>
          <pc:sldMk cId="3871285828" sldId="276"/>
        </pc:sldMkLst>
        <pc:spChg chg="mod">
          <ac:chgData name="Tereza Cahová" userId="S::437181@muni.cz::74088e7b-39ee-4aaf-9bfe-d4e2bbc6c3f0" providerId="AD" clId="Web-{24DF7815-3124-2F3E-5751-4BDE5EB4FBCF}" dt="2021-10-12T13:28:06.073" v="339" actId="1076"/>
          <ac:spMkLst>
            <pc:docMk/>
            <pc:sldMk cId="3871285828" sldId="276"/>
            <ac:spMk id="2" creationId="{920CAA86-F97B-4DD4-82AF-0004181AD467}"/>
          </ac:spMkLst>
        </pc:spChg>
        <pc:spChg chg="del">
          <ac:chgData name="Tereza Cahová" userId="S::437181@muni.cz::74088e7b-39ee-4aaf-9bfe-d4e2bbc6c3f0" providerId="AD" clId="Web-{24DF7815-3124-2F3E-5751-4BDE5EB4FBCF}" dt="2021-10-12T13:24:06.913" v="305"/>
          <ac:spMkLst>
            <pc:docMk/>
            <pc:sldMk cId="3871285828" sldId="276"/>
            <ac:spMk id="3" creationId="{05E7FB66-35CC-4702-A386-6351D9BDC4BD}"/>
          </ac:spMkLst>
        </pc:spChg>
        <pc:spChg chg="add del">
          <ac:chgData name="Tereza Cahová" userId="S::437181@muni.cz::74088e7b-39ee-4aaf-9bfe-d4e2bbc6c3f0" providerId="AD" clId="Web-{24DF7815-3124-2F3E-5751-4BDE5EB4FBCF}" dt="2021-10-12T13:27:24.791" v="319"/>
          <ac:spMkLst>
            <pc:docMk/>
            <pc:sldMk cId="3871285828" sldId="276"/>
            <ac:spMk id="11" creationId="{DEF92653-5D6D-47E6-8744-0DAF76E049C4}"/>
          </ac:spMkLst>
        </pc:spChg>
        <pc:spChg chg="add">
          <ac:chgData name="Tereza Cahová" userId="S::437181@muni.cz::74088e7b-39ee-4aaf-9bfe-d4e2bbc6c3f0" providerId="AD" clId="Web-{24DF7815-3124-2F3E-5751-4BDE5EB4FBCF}" dt="2021-10-12T13:27:24.791" v="319"/>
          <ac:spMkLst>
            <pc:docMk/>
            <pc:sldMk cId="3871285828" sldId="276"/>
            <ac:spMk id="22" creationId="{35A8B9ED-4476-44C5-9209-0146C28B5354}"/>
          </ac:spMkLst>
        </pc:spChg>
        <pc:picChg chg="add mod">
          <ac:chgData name="Tereza Cahová" userId="S::437181@muni.cz::74088e7b-39ee-4aaf-9bfe-d4e2bbc6c3f0" providerId="AD" clId="Web-{24DF7815-3124-2F3E-5751-4BDE5EB4FBCF}" dt="2021-10-12T13:27:24.791" v="319"/>
          <ac:picMkLst>
            <pc:docMk/>
            <pc:sldMk cId="3871285828" sldId="276"/>
            <ac:picMk id="4" creationId="{B68AC876-AB88-4736-A2E7-2470FCBBCED0}"/>
          </ac:picMkLst>
        </pc:picChg>
        <pc:picChg chg="add mod">
          <ac:chgData name="Tereza Cahová" userId="S::437181@muni.cz::74088e7b-39ee-4aaf-9bfe-d4e2bbc6c3f0" providerId="AD" clId="Web-{24DF7815-3124-2F3E-5751-4BDE5EB4FBCF}" dt="2021-10-12T13:27:24.791" v="319"/>
          <ac:picMkLst>
            <pc:docMk/>
            <pc:sldMk cId="3871285828" sldId="276"/>
            <ac:picMk id="5" creationId="{BC1FC140-0A61-4169-A160-6CEB1DF4835D}"/>
          </ac:picMkLst>
        </pc:picChg>
        <pc:picChg chg="add mod ord">
          <ac:chgData name="Tereza Cahová" userId="S::437181@muni.cz::74088e7b-39ee-4aaf-9bfe-d4e2bbc6c3f0" providerId="AD" clId="Web-{24DF7815-3124-2F3E-5751-4BDE5EB4FBCF}" dt="2021-10-12T13:27:24.791" v="319"/>
          <ac:picMkLst>
            <pc:docMk/>
            <pc:sldMk cId="3871285828" sldId="276"/>
            <ac:picMk id="6" creationId="{8C4E4BD8-6AF1-4A22-898F-BC40F4F6E80D}"/>
          </ac:picMkLst>
        </pc:picChg>
        <pc:picChg chg="add mod">
          <ac:chgData name="Tereza Cahová" userId="S::437181@muni.cz::74088e7b-39ee-4aaf-9bfe-d4e2bbc6c3f0" providerId="AD" clId="Web-{24DF7815-3124-2F3E-5751-4BDE5EB4FBCF}" dt="2021-10-12T13:27:24.791" v="319"/>
          <ac:picMkLst>
            <pc:docMk/>
            <pc:sldMk cId="3871285828" sldId="276"/>
            <ac:picMk id="8" creationId="{76BFF59E-3661-47E6-9597-7BCC3C63B0A4}"/>
          </ac:picMkLst>
        </pc:picChg>
        <pc:cxnChg chg="add del">
          <ac:chgData name="Tereza Cahová" userId="S::437181@muni.cz::74088e7b-39ee-4aaf-9bfe-d4e2bbc6c3f0" providerId="AD" clId="Web-{24DF7815-3124-2F3E-5751-4BDE5EB4FBCF}" dt="2021-10-12T13:27:24.791" v="319"/>
          <ac:cxnSpMkLst>
            <pc:docMk/>
            <pc:sldMk cId="3871285828" sldId="276"/>
            <ac:cxnSpMk id="7" creationId="{F64F9B95-9045-48D2-B9F3-2927E98F54AA}"/>
          </ac:cxnSpMkLst>
        </pc:cxnChg>
        <pc:cxnChg chg="add del">
          <ac:chgData name="Tereza Cahová" userId="S::437181@muni.cz::74088e7b-39ee-4aaf-9bfe-d4e2bbc6c3f0" providerId="AD" clId="Web-{24DF7815-3124-2F3E-5751-4BDE5EB4FBCF}" dt="2021-10-12T13:27:24.791" v="319"/>
          <ac:cxnSpMkLst>
            <pc:docMk/>
            <pc:sldMk cId="3871285828" sldId="276"/>
            <ac:cxnSpMk id="9" creationId="{085AA86F-6A4D-4BCB-A045-D992CDC2959B}"/>
          </ac:cxnSpMkLst>
        </pc:cxnChg>
        <pc:cxnChg chg="add del">
          <ac:chgData name="Tereza Cahová" userId="S::437181@muni.cz::74088e7b-39ee-4aaf-9bfe-d4e2bbc6c3f0" providerId="AD" clId="Web-{24DF7815-3124-2F3E-5751-4BDE5EB4FBCF}" dt="2021-10-12T13:27:24.791" v="319"/>
          <ac:cxnSpMkLst>
            <pc:docMk/>
            <pc:sldMk cId="3871285828" sldId="276"/>
            <ac:cxnSpMk id="13" creationId="{21A926A9-9B62-48DD-A56E-C2E86029C28E}"/>
          </ac:cxnSpMkLst>
        </pc:cxnChg>
        <pc:cxnChg chg="add">
          <ac:chgData name="Tereza Cahová" userId="S::437181@muni.cz::74088e7b-39ee-4aaf-9bfe-d4e2bbc6c3f0" providerId="AD" clId="Web-{24DF7815-3124-2F3E-5751-4BDE5EB4FBCF}" dt="2021-10-12T13:27:24.791" v="319"/>
          <ac:cxnSpMkLst>
            <pc:docMk/>
            <pc:sldMk cId="3871285828" sldId="276"/>
            <ac:cxnSpMk id="18" creationId="{F64F9B95-9045-48D2-B9F3-2927E98F54AA}"/>
          </ac:cxnSpMkLst>
        </pc:cxnChg>
        <pc:cxnChg chg="add">
          <ac:chgData name="Tereza Cahová" userId="S::437181@muni.cz::74088e7b-39ee-4aaf-9bfe-d4e2bbc6c3f0" providerId="AD" clId="Web-{24DF7815-3124-2F3E-5751-4BDE5EB4FBCF}" dt="2021-10-12T13:27:24.791" v="319"/>
          <ac:cxnSpMkLst>
            <pc:docMk/>
            <pc:sldMk cId="3871285828" sldId="276"/>
            <ac:cxnSpMk id="20" creationId="{085AA86F-6A4D-4BCB-A045-D992CDC2959B}"/>
          </ac:cxnSpMkLst>
        </pc:cxnChg>
        <pc:cxnChg chg="add">
          <ac:chgData name="Tereza Cahová" userId="S::437181@muni.cz::74088e7b-39ee-4aaf-9bfe-d4e2bbc6c3f0" providerId="AD" clId="Web-{24DF7815-3124-2F3E-5751-4BDE5EB4FBCF}" dt="2021-10-12T13:27:24.791" v="319"/>
          <ac:cxnSpMkLst>
            <pc:docMk/>
            <pc:sldMk cId="3871285828" sldId="276"/>
            <ac:cxnSpMk id="24" creationId="{C25D32A2-9FC1-4397-9A7C-9D84021CB40A}"/>
          </ac:cxnSpMkLst>
        </pc:cxnChg>
      </pc:sldChg>
      <pc:sldChg chg="addSp delSp modSp new mod setBg">
        <pc:chgData name="Tereza Cahová" userId="S::437181@muni.cz::74088e7b-39ee-4aaf-9bfe-d4e2bbc6c3f0" providerId="AD" clId="Web-{24DF7815-3124-2F3E-5751-4BDE5EB4FBCF}" dt="2021-10-12T13:33:24.109" v="401" actId="20577"/>
        <pc:sldMkLst>
          <pc:docMk/>
          <pc:sldMk cId="1554828565" sldId="277"/>
        </pc:sldMkLst>
        <pc:spChg chg="mod">
          <ac:chgData name="Tereza Cahová" userId="S::437181@muni.cz::74088e7b-39ee-4aaf-9bfe-d4e2bbc6c3f0" providerId="AD" clId="Web-{24DF7815-3124-2F3E-5751-4BDE5EB4FBCF}" dt="2021-10-12T13:33:24.109" v="401" actId="20577"/>
          <ac:spMkLst>
            <pc:docMk/>
            <pc:sldMk cId="1554828565" sldId="277"/>
            <ac:spMk id="2" creationId="{7AC5F9B1-B740-43E2-9077-C7D876ECDCC5}"/>
          </ac:spMkLst>
        </pc:spChg>
        <pc:spChg chg="del">
          <ac:chgData name="Tereza Cahová" userId="S::437181@muni.cz::74088e7b-39ee-4aaf-9bfe-d4e2bbc6c3f0" providerId="AD" clId="Web-{24DF7815-3124-2F3E-5751-4BDE5EB4FBCF}" dt="2021-10-12T13:30:41.185" v="364"/>
          <ac:spMkLst>
            <pc:docMk/>
            <pc:sldMk cId="1554828565" sldId="277"/>
            <ac:spMk id="3" creationId="{DB8FFE6C-497F-46D8-87DE-13DB2894E710}"/>
          </ac:spMkLst>
        </pc:spChg>
        <pc:spChg chg="add">
          <ac:chgData name="Tereza Cahová" userId="S::437181@muni.cz::74088e7b-39ee-4aaf-9bfe-d4e2bbc6c3f0" providerId="AD" clId="Web-{24DF7815-3124-2F3E-5751-4BDE5EB4FBCF}" dt="2021-10-12T13:31:13.404" v="371"/>
          <ac:spMkLst>
            <pc:docMk/>
            <pc:sldMk cId="1554828565" sldId="277"/>
            <ac:spMk id="10" creationId="{341BFA31-6544-45C2-9DA0-9E1C5E0B1959}"/>
          </ac:spMkLst>
        </pc:spChg>
        <pc:spChg chg="add del">
          <ac:chgData name="Tereza Cahová" userId="S::437181@muni.cz::74088e7b-39ee-4aaf-9bfe-d4e2bbc6c3f0" providerId="AD" clId="Web-{24DF7815-3124-2F3E-5751-4BDE5EB4FBCF}" dt="2021-10-12T13:31:13.388" v="370"/>
          <ac:spMkLst>
            <pc:docMk/>
            <pc:sldMk cId="1554828565" sldId="277"/>
            <ac:spMk id="15" creationId="{341BFA31-6544-45C2-9DA0-9E1C5E0B1959}"/>
          </ac:spMkLst>
        </pc:spChg>
        <pc:picChg chg="add mod">
          <ac:chgData name="Tereza Cahová" userId="S::437181@muni.cz::74088e7b-39ee-4aaf-9bfe-d4e2bbc6c3f0" providerId="AD" clId="Web-{24DF7815-3124-2F3E-5751-4BDE5EB4FBCF}" dt="2021-10-12T13:31:43.248" v="378" actId="14100"/>
          <ac:picMkLst>
            <pc:docMk/>
            <pc:sldMk cId="1554828565" sldId="277"/>
            <ac:picMk id="4" creationId="{A3C3C47D-10D0-44AB-BD28-708FC0306163}"/>
          </ac:picMkLst>
        </pc:picChg>
        <pc:picChg chg="add mod">
          <ac:chgData name="Tereza Cahová" userId="S::437181@muni.cz::74088e7b-39ee-4aaf-9bfe-d4e2bbc6c3f0" providerId="AD" clId="Web-{24DF7815-3124-2F3E-5751-4BDE5EB4FBCF}" dt="2021-10-12T13:31:40.998" v="377" actId="14100"/>
          <ac:picMkLst>
            <pc:docMk/>
            <pc:sldMk cId="1554828565" sldId="277"/>
            <ac:picMk id="5" creationId="{6EB20E5F-56A7-44E0-82CC-E76DF7A7C222}"/>
          </ac:picMkLst>
        </pc:picChg>
        <pc:picChg chg="add mod">
          <ac:chgData name="Tereza Cahová" userId="S::437181@muni.cz::74088e7b-39ee-4aaf-9bfe-d4e2bbc6c3f0" providerId="AD" clId="Web-{24DF7815-3124-2F3E-5751-4BDE5EB4FBCF}" dt="2021-10-12T13:31:27.248" v="372" actId="14100"/>
          <ac:picMkLst>
            <pc:docMk/>
            <pc:sldMk cId="1554828565" sldId="277"/>
            <ac:picMk id="6" creationId="{E01AF1BD-B304-4260-9DA1-9E95F84BEEA0}"/>
          </ac:picMkLst>
        </pc:picChg>
        <pc:cxnChg chg="add">
          <ac:chgData name="Tereza Cahová" userId="S::437181@muni.cz::74088e7b-39ee-4aaf-9bfe-d4e2bbc6c3f0" providerId="AD" clId="Web-{24DF7815-3124-2F3E-5751-4BDE5EB4FBCF}" dt="2021-10-12T13:31:13.404" v="371"/>
          <ac:cxnSpMkLst>
            <pc:docMk/>
            <pc:sldMk cId="1554828565" sldId="277"/>
            <ac:cxnSpMk id="8" creationId="{F64F9B95-9045-48D2-B9F3-2927E98F54AA}"/>
          </ac:cxnSpMkLst>
        </pc:cxnChg>
        <pc:cxnChg chg="add">
          <ac:chgData name="Tereza Cahová" userId="S::437181@muni.cz::74088e7b-39ee-4aaf-9bfe-d4e2bbc6c3f0" providerId="AD" clId="Web-{24DF7815-3124-2F3E-5751-4BDE5EB4FBCF}" dt="2021-10-12T13:31:13.404" v="371"/>
          <ac:cxnSpMkLst>
            <pc:docMk/>
            <pc:sldMk cId="1554828565" sldId="277"/>
            <ac:cxnSpMk id="9" creationId="{085AA86F-6A4D-4BCB-A045-D992CDC2959B}"/>
          </ac:cxnSpMkLst>
        </pc:cxnChg>
        <pc:cxnChg chg="add del">
          <ac:chgData name="Tereza Cahová" userId="S::437181@muni.cz::74088e7b-39ee-4aaf-9bfe-d4e2bbc6c3f0" providerId="AD" clId="Web-{24DF7815-3124-2F3E-5751-4BDE5EB4FBCF}" dt="2021-10-12T13:31:13.388" v="370"/>
          <ac:cxnSpMkLst>
            <pc:docMk/>
            <pc:sldMk cId="1554828565" sldId="277"/>
            <ac:cxnSpMk id="11" creationId="{F64F9B95-9045-48D2-B9F3-2927E98F54AA}"/>
          </ac:cxnSpMkLst>
        </pc:cxnChg>
        <pc:cxnChg chg="add">
          <ac:chgData name="Tereza Cahová" userId="S::437181@muni.cz::74088e7b-39ee-4aaf-9bfe-d4e2bbc6c3f0" providerId="AD" clId="Web-{24DF7815-3124-2F3E-5751-4BDE5EB4FBCF}" dt="2021-10-12T13:31:13.404" v="371"/>
          <ac:cxnSpMkLst>
            <pc:docMk/>
            <pc:sldMk cId="1554828565" sldId="277"/>
            <ac:cxnSpMk id="12" creationId="{DC36F877-5419-44C1-A2CD-376BDDDC3E41}"/>
          </ac:cxnSpMkLst>
        </pc:cxnChg>
        <pc:cxnChg chg="add del">
          <ac:chgData name="Tereza Cahová" userId="S::437181@muni.cz::74088e7b-39ee-4aaf-9bfe-d4e2bbc6c3f0" providerId="AD" clId="Web-{24DF7815-3124-2F3E-5751-4BDE5EB4FBCF}" dt="2021-10-12T13:31:13.388" v="370"/>
          <ac:cxnSpMkLst>
            <pc:docMk/>
            <pc:sldMk cId="1554828565" sldId="277"/>
            <ac:cxnSpMk id="13" creationId="{085AA86F-6A4D-4BCB-A045-D992CDC2959B}"/>
          </ac:cxnSpMkLst>
        </pc:cxnChg>
        <pc:cxnChg chg="add">
          <ac:chgData name="Tereza Cahová" userId="S::437181@muni.cz::74088e7b-39ee-4aaf-9bfe-d4e2bbc6c3f0" providerId="AD" clId="Web-{24DF7815-3124-2F3E-5751-4BDE5EB4FBCF}" dt="2021-10-12T13:31:13.404" v="371"/>
          <ac:cxnSpMkLst>
            <pc:docMk/>
            <pc:sldMk cId="1554828565" sldId="277"/>
            <ac:cxnSpMk id="14" creationId="{44B21692-652C-4371-95C5-05248EF342FA}"/>
          </ac:cxnSpMkLst>
        </pc:cxnChg>
        <pc:cxnChg chg="add del">
          <ac:chgData name="Tereza Cahová" userId="S::437181@muni.cz::74088e7b-39ee-4aaf-9bfe-d4e2bbc6c3f0" providerId="AD" clId="Web-{24DF7815-3124-2F3E-5751-4BDE5EB4FBCF}" dt="2021-10-12T13:31:13.388" v="370"/>
          <ac:cxnSpMkLst>
            <pc:docMk/>
            <pc:sldMk cId="1554828565" sldId="277"/>
            <ac:cxnSpMk id="17" creationId="{DC36F877-5419-44C1-A2CD-376BDDDC3E41}"/>
          </ac:cxnSpMkLst>
        </pc:cxnChg>
        <pc:cxnChg chg="add del">
          <ac:chgData name="Tereza Cahová" userId="S::437181@muni.cz::74088e7b-39ee-4aaf-9bfe-d4e2bbc6c3f0" providerId="AD" clId="Web-{24DF7815-3124-2F3E-5751-4BDE5EB4FBCF}" dt="2021-10-12T13:31:13.388" v="370"/>
          <ac:cxnSpMkLst>
            <pc:docMk/>
            <pc:sldMk cId="1554828565" sldId="277"/>
            <ac:cxnSpMk id="19" creationId="{44B21692-652C-4371-95C5-05248EF342FA}"/>
          </ac:cxnSpMkLst>
        </pc:cxnChg>
      </pc:sldChg>
      <pc:sldChg chg="addSp delSp modSp new mod setBg">
        <pc:chgData name="Tereza Cahová" userId="S::437181@muni.cz::74088e7b-39ee-4aaf-9bfe-d4e2bbc6c3f0" providerId="AD" clId="Web-{24DF7815-3124-2F3E-5751-4BDE5EB4FBCF}" dt="2021-10-12T13:43:12.055" v="427" actId="1076"/>
        <pc:sldMkLst>
          <pc:docMk/>
          <pc:sldMk cId="1527923758" sldId="278"/>
        </pc:sldMkLst>
        <pc:spChg chg="mod">
          <ac:chgData name="Tereza Cahová" userId="S::437181@muni.cz::74088e7b-39ee-4aaf-9bfe-d4e2bbc6c3f0" providerId="AD" clId="Web-{24DF7815-3124-2F3E-5751-4BDE5EB4FBCF}" dt="2021-10-12T13:43:12.055" v="427" actId="1076"/>
          <ac:spMkLst>
            <pc:docMk/>
            <pc:sldMk cId="1527923758" sldId="278"/>
            <ac:spMk id="2" creationId="{6989DEEA-A2ED-4743-899D-001AA369F32F}"/>
          </ac:spMkLst>
        </pc:spChg>
        <pc:spChg chg="del">
          <ac:chgData name="Tereza Cahová" userId="S::437181@muni.cz::74088e7b-39ee-4aaf-9bfe-d4e2bbc6c3f0" providerId="AD" clId="Web-{24DF7815-3124-2F3E-5751-4BDE5EB4FBCF}" dt="2021-10-12T13:34:02.234" v="403"/>
          <ac:spMkLst>
            <pc:docMk/>
            <pc:sldMk cId="1527923758" sldId="278"/>
            <ac:spMk id="3" creationId="{5D2967AE-174D-46BA-83EF-BABC4517E209}"/>
          </ac:spMkLst>
        </pc:spChg>
        <pc:spChg chg="add">
          <ac:chgData name="Tereza Cahová" userId="S::437181@muni.cz::74088e7b-39ee-4aaf-9bfe-d4e2bbc6c3f0" providerId="AD" clId="Web-{24DF7815-3124-2F3E-5751-4BDE5EB4FBCF}" dt="2021-10-12T13:42:29.335" v="411"/>
          <ac:spMkLst>
            <pc:docMk/>
            <pc:sldMk cId="1527923758" sldId="278"/>
            <ac:spMk id="16" creationId="{35A8B9ED-4476-44C5-9209-0146C28B5354}"/>
          </ac:spMkLst>
        </pc:spChg>
        <pc:picChg chg="add mod ord">
          <ac:chgData name="Tereza Cahová" userId="S::437181@muni.cz::74088e7b-39ee-4aaf-9bfe-d4e2bbc6c3f0" providerId="AD" clId="Web-{24DF7815-3124-2F3E-5751-4BDE5EB4FBCF}" dt="2021-10-12T13:42:29.335" v="411"/>
          <ac:picMkLst>
            <pc:docMk/>
            <pc:sldMk cId="1527923758" sldId="278"/>
            <ac:picMk id="4" creationId="{2D45C06D-DD98-41AC-8F63-CD1B5C2F5D61}"/>
          </ac:picMkLst>
        </pc:picChg>
        <pc:picChg chg="add mod">
          <ac:chgData name="Tereza Cahová" userId="S::437181@muni.cz::74088e7b-39ee-4aaf-9bfe-d4e2bbc6c3f0" providerId="AD" clId="Web-{24DF7815-3124-2F3E-5751-4BDE5EB4FBCF}" dt="2021-10-12T13:42:29.335" v="411"/>
          <ac:picMkLst>
            <pc:docMk/>
            <pc:sldMk cId="1527923758" sldId="278"/>
            <ac:picMk id="5" creationId="{0810C2BF-FB69-43B1-A3BB-E89137C60E49}"/>
          </ac:picMkLst>
        </pc:picChg>
        <pc:picChg chg="add mod">
          <ac:chgData name="Tereza Cahová" userId="S::437181@muni.cz::74088e7b-39ee-4aaf-9bfe-d4e2bbc6c3f0" providerId="AD" clId="Web-{24DF7815-3124-2F3E-5751-4BDE5EB4FBCF}" dt="2021-10-12T13:42:29.335" v="411"/>
          <ac:picMkLst>
            <pc:docMk/>
            <pc:sldMk cId="1527923758" sldId="278"/>
            <ac:picMk id="6" creationId="{1922A360-C0D4-4029-8E32-3C570963D7C5}"/>
          </ac:picMkLst>
        </pc:picChg>
        <pc:picChg chg="add mod">
          <ac:chgData name="Tereza Cahová" userId="S::437181@muni.cz::74088e7b-39ee-4aaf-9bfe-d4e2bbc6c3f0" providerId="AD" clId="Web-{24DF7815-3124-2F3E-5751-4BDE5EB4FBCF}" dt="2021-10-12T13:42:29.335" v="411"/>
          <ac:picMkLst>
            <pc:docMk/>
            <pc:sldMk cId="1527923758" sldId="278"/>
            <ac:picMk id="7" creationId="{415CCBF2-E595-43B0-97C1-AD3F7451472F}"/>
          </ac:picMkLst>
        </pc:picChg>
        <pc:cxnChg chg="add">
          <ac:chgData name="Tereza Cahová" userId="S::437181@muni.cz::74088e7b-39ee-4aaf-9bfe-d4e2bbc6c3f0" providerId="AD" clId="Web-{24DF7815-3124-2F3E-5751-4BDE5EB4FBCF}" dt="2021-10-12T13:42:29.335" v="411"/>
          <ac:cxnSpMkLst>
            <pc:docMk/>
            <pc:sldMk cId="1527923758" sldId="278"/>
            <ac:cxnSpMk id="12" creationId="{F64F9B95-9045-48D2-B9F3-2927E98F54AA}"/>
          </ac:cxnSpMkLst>
        </pc:cxnChg>
        <pc:cxnChg chg="add">
          <ac:chgData name="Tereza Cahová" userId="S::437181@muni.cz::74088e7b-39ee-4aaf-9bfe-d4e2bbc6c3f0" providerId="AD" clId="Web-{24DF7815-3124-2F3E-5751-4BDE5EB4FBCF}" dt="2021-10-12T13:42:29.335" v="411"/>
          <ac:cxnSpMkLst>
            <pc:docMk/>
            <pc:sldMk cId="1527923758" sldId="278"/>
            <ac:cxnSpMk id="14" creationId="{085AA86F-6A4D-4BCB-A045-D992CDC2959B}"/>
          </ac:cxnSpMkLst>
        </pc:cxnChg>
        <pc:cxnChg chg="add">
          <ac:chgData name="Tereza Cahová" userId="S::437181@muni.cz::74088e7b-39ee-4aaf-9bfe-d4e2bbc6c3f0" providerId="AD" clId="Web-{24DF7815-3124-2F3E-5751-4BDE5EB4FBCF}" dt="2021-10-12T13:42:29.335" v="411"/>
          <ac:cxnSpMkLst>
            <pc:docMk/>
            <pc:sldMk cId="1527923758" sldId="278"/>
            <ac:cxnSpMk id="18" creationId="{C25D32A2-9FC1-4397-9A7C-9D84021CB40A}"/>
          </ac:cxnSpMkLst>
        </pc:cxnChg>
      </pc:sldChg>
    </pc:docChg>
  </pc:docChgLst>
  <pc:docChgLst>
    <pc:chgData clId="Web-{8B9B69E1-6CA0-4ADC-B0AA-F0C8C2FCE2A3}"/>
    <pc:docChg chg="modSld">
      <pc:chgData name="" userId="" providerId="" clId="Web-{8B9B69E1-6CA0-4ADC-B0AA-F0C8C2FCE2A3}" dt="2021-10-12T08:42:36.892" v="0"/>
      <pc:docMkLst>
        <pc:docMk/>
      </pc:docMkLst>
      <pc:sldChg chg="addSp modSp">
        <pc:chgData name="" userId="" providerId="" clId="Web-{8B9B69E1-6CA0-4ADC-B0AA-F0C8C2FCE2A3}" dt="2021-10-12T08:42:36.892" v="0"/>
        <pc:sldMkLst>
          <pc:docMk/>
          <pc:sldMk cId="3799523001" sldId="256"/>
        </pc:sldMkLst>
        <pc:picChg chg="add mod">
          <ac:chgData name="" userId="" providerId="" clId="Web-{8B9B69E1-6CA0-4ADC-B0AA-F0C8C2FCE2A3}" dt="2021-10-12T08:42:36.892" v="0"/>
          <ac:picMkLst>
            <pc:docMk/>
            <pc:sldMk cId="3799523001" sldId="256"/>
            <ac:picMk id="4" creationId="{A9242A63-4DFC-403F-8839-F241211E3D6A}"/>
          </ac:picMkLst>
        </pc:picChg>
      </pc:sldChg>
    </pc:docChg>
  </pc:docChgLst>
  <pc:docChgLst>
    <pc:chgData name="Tereza Cahová" userId="S::437181@muni.cz::74088e7b-39ee-4aaf-9bfe-d4e2bbc6c3f0" providerId="AD" clId="Web-{663B4428-0D1E-B21F-3E81-EADDD072833D}"/>
    <pc:docChg chg="addSld delSld modSld sldOrd">
      <pc:chgData name="Tereza Cahová" userId="S::437181@muni.cz::74088e7b-39ee-4aaf-9bfe-d4e2bbc6c3f0" providerId="AD" clId="Web-{663B4428-0D1E-B21F-3E81-EADDD072833D}" dt="2021-10-13T07:44:21.740" v="374" actId="20577"/>
      <pc:docMkLst>
        <pc:docMk/>
      </pc:docMkLst>
      <pc:sldChg chg="modNotes">
        <pc:chgData name="Tereza Cahová" userId="S::437181@muni.cz::74088e7b-39ee-4aaf-9bfe-d4e2bbc6c3f0" providerId="AD" clId="Web-{663B4428-0D1E-B21F-3E81-EADDD072833D}" dt="2021-10-13T07:24:10.069" v="209"/>
        <pc:sldMkLst>
          <pc:docMk/>
          <pc:sldMk cId="1543529439" sldId="262"/>
        </pc:sldMkLst>
      </pc:sldChg>
      <pc:sldChg chg="addSp delSp modSp mod setBg">
        <pc:chgData name="Tereza Cahová" userId="S::437181@muni.cz::74088e7b-39ee-4aaf-9bfe-d4e2bbc6c3f0" providerId="AD" clId="Web-{663B4428-0D1E-B21F-3E81-EADDD072833D}" dt="2021-10-13T07:19:46.785" v="198"/>
        <pc:sldMkLst>
          <pc:docMk/>
          <pc:sldMk cId="3731274541" sldId="263"/>
        </pc:sldMkLst>
        <pc:spChg chg="mod">
          <ac:chgData name="Tereza Cahová" userId="S::437181@muni.cz::74088e7b-39ee-4aaf-9bfe-d4e2bbc6c3f0" providerId="AD" clId="Web-{663B4428-0D1E-B21F-3E81-EADDD072833D}" dt="2021-10-13T07:19:30.910" v="196"/>
          <ac:spMkLst>
            <pc:docMk/>
            <pc:sldMk cId="3731274541" sldId="263"/>
            <ac:spMk id="2" creationId="{2042C96A-84B0-4AD1-8E90-5882A42D57A7}"/>
          </ac:spMkLst>
        </pc:spChg>
        <pc:spChg chg="mod">
          <ac:chgData name="Tereza Cahová" userId="S::437181@muni.cz::74088e7b-39ee-4aaf-9bfe-d4e2bbc6c3f0" providerId="AD" clId="Web-{663B4428-0D1E-B21F-3E81-EADDD072833D}" dt="2021-10-13T07:19:30.910" v="196"/>
          <ac:spMkLst>
            <pc:docMk/>
            <pc:sldMk cId="3731274541" sldId="263"/>
            <ac:spMk id="3" creationId="{0A9069EE-ECAA-4156-8343-3679B1DA1571}"/>
          </ac:spMkLst>
        </pc:spChg>
        <pc:spChg chg="add del">
          <ac:chgData name="Tereza Cahová" userId="S::437181@muni.cz::74088e7b-39ee-4aaf-9bfe-d4e2bbc6c3f0" providerId="AD" clId="Web-{663B4428-0D1E-B21F-3E81-EADDD072833D}" dt="2021-10-13T07:19:46.785" v="198"/>
          <ac:spMkLst>
            <pc:docMk/>
            <pc:sldMk cId="3731274541" sldId="263"/>
            <ac:spMk id="9" creationId="{E49D7415-2F11-44C2-B6AA-13A25B6814B9}"/>
          </ac:spMkLst>
        </pc:spChg>
        <pc:spChg chg="add">
          <ac:chgData name="Tereza Cahová" userId="S::437181@muni.cz::74088e7b-39ee-4aaf-9bfe-d4e2bbc6c3f0" providerId="AD" clId="Web-{663B4428-0D1E-B21F-3E81-EADDD072833D}" dt="2021-10-13T07:19:46.785" v="198"/>
          <ac:spMkLst>
            <pc:docMk/>
            <pc:sldMk cId="3731274541" sldId="263"/>
            <ac:spMk id="16" creationId="{E49D7415-2F11-44C2-B6AA-13A25B6814B9}"/>
          </ac:spMkLst>
        </pc:spChg>
        <pc:picChg chg="add mod">
          <ac:chgData name="Tereza Cahová" userId="S::437181@muni.cz::74088e7b-39ee-4aaf-9bfe-d4e2bbc6c3f0" providerId="AD" clId="Web-{663B4428-0D1E-B21F-3E81-EADDD072833D}" dt="2021-10-13T07:19:46.785" v="198"/>
          <ac:picMkLst>
            <pc:docMk/>
            <pc:sldMk cId="3731274541" sldId="263"/>
            <ac:picMk id="4" creationId="{386689FF-D06D-42F3-A6F5-85C46120376C}"/>
          </ac:picMkLst>
        </pc:picChg>
        <pc:cxnChg chg="add del">
          <ac:chgData name="Tereza Cahová" userId="S::437181@muni.cz::74088e7b-39ee-4aaf-9bfe-d4e2bbc6c3f0" providerId="AD" clId="Web-{663B4428-0D1E-B21F-3E81-EADDD072833D}" dt="2021-10-13T07:19:46.785" v="198"/>
          <ac:cxnSpMkLst>
            <pc:docMk/>
            <pc:sldMk cId="3731274541" sldId="263"/>
            <ac:cxnSpMk id="11" creationId="{D2E57F3D-33BE-4306-87E6-245763719516}"/>
          </ac:cxnSpMkLst>
        </pc:cxnChg>
        <pc:cxnChg chg="add">
          <ac:chgData name="Tereza Cahová" userId="S::437181@muni.cz::74088e7b-39ee-4aaf-9bfe-d4e2bbc6c3f0" providerId="AD" clId="Web-{663B4428-0D1E-B21F-3E81-EADDD072833D}" dt="2021-10-13T07:19:46.785" v="198"/>
          <ac:cxnSpMkLst>
            <pc:docMk/>
            <pc:sldMk cId="3731274541" sldId="263"/>
            <ac:cxnSpMk id="18" creationId="{D2E57F3D-33BE-4306-87E6-245763719516}"/>
          </ac:cxnSpMkLst>
        </pc:cxnChg>
      </pc:sldChg>
      <pc:sldChg chg="addSp modSp mod setBg">
        <pc:chgData name="Tereza Cahová" userId="S::437181@muni.cz::74088e7b-39ee-4aaf-9bfe-d4e2bbc6c3f0" providerId="AD" clId="Web-{663B4428-0D1E-B21F-3E81-EADDD072833D}" dt="2021-10-13T07:27:32.947" v="229" actId="20577"/>
        <pc:sldMkLst>
          <pc:docMk/>
          <pc:sldMk cId="1409534764" sldId="264"/>
        </pc:sldMkLst>
        <pc:spChg chg="mod">
          <ac:chgData name="Tereza Cahová" userId="S::437181@muni.cz::74088e7b-39ee-4aaf-9bfe-d4e2bbc6c3f0" providerId="AD" clId="Web-{663B4428-0D1E-B21F-3E81-EADDD072833D}" dt="2021-10-13T07:21:43.614" v="204"/>
          <ac:spMkLst>
            <pc:docMk/>
            <pc:sldMk cId="1409534764" sldId="264"/>
            <ac:spMk id="2" creationId="{75816EA5-A4C5-4D7C-846B-09D44170976E}"/>
          </ac:spMkLst>
        </pc:spChg>
        <pc:spChg chg="mod">
          <ac:chgData name="Tereza Cahová" userId="S::437181@muni.cz::74088e7b-39ee-4aaf-9bfe-d4e2bbc6c3f0" providerId="AD" clId="Web-{663B4428-0D1E-B21F-3E81-EADDD072833D}" dt="2021-10-13T07:27:32.947" v="229" actId="20577"/>
          <ac:spMkLst>
            <pc:docMk/>
            <pc:sldMk cId="1409534764" sldId="264"/>
            <ac:spMk id="3" creationId="{F90824DA-C319-437C-B8EB-18E3B82F6969}"/>
          </ac:spMkLst>
        </pc:spChg>
        <pc:spChg chg="add">
          <ac:chgData name="Tereza Cahová" userId="S::437181@muni.cz::74088e7b-39ee-4aaf-9bfe-d4e2bbc6c3f0" providerId="AD" clId="Web-{663B4428-0D1E-B21F-3E81-EADDD072833D}" dt="2021-10-13T07:21:43.614" v="204"/>
          <ac:spMkLst>
            <pc:docMk/>
            <pc:sldMk cId="1409534764" sldId="264"/>
            <ac:spMk id="10" creationId="{E53615EE-C559-4E03-999B-5477F1626FE5}"/>
          </ac:spMkLst>
        </pc:spChg>
        <pc:picChg chg="add mod ord">
          <ac:chgData name="Tereza Cahová" userId="S::437181@muni.cz::74088e7b-39ee-4aaf-9bfe-d4e2bbc6c3f0" providerId="AD" clId="Web-{663B4428-0D1E-B21F-3E81-EADDD072833D}" dt="2021-10-13T07:21:54.818" v="207" actId="1076"/>
          <ac:picMkLst>
            <pc:docMk/>
            <pc:sldMk cId="1409534764" sldId="264"/>
            <ac:picMk id="4" creationId="{E53E8431-95C3-42AF-84AA-B04D8818140F}"/>
          </ac:picMkLst>
        </pc:picChg>
        <pc:picChg chg="add mod">
          <ac:chgData name="Tereza Cahová" userId="S::437181@muni.cz::74088e7b-39ee-4aaf-9bfe-d4e2bbc6c3f0" providerId="AD" clId="Web-{663B4428-0D1E-B21F-3E81-EADDD072833D}" dt="2021-10-13T07:21:51.552" v="206" actId="1076"/>
          <ac:picMkLst>
            <pc:docMk/>
            <pc:sldMk cId="1409534764" sldId="264"/>
            <ac:picMk id="5" creationId="{4883AA89-C466-4FD0-B023-F7894A69F5DE}"/>
          </ac:picMkLst>
        </pc:picChg>
        <pc:cxnChg chg="add">
          <ac:chgData name="Tereza Cahová" userId="S::437181@muni.cz::74088e7b-39ee-4aaf-9bfe-d4e2bbc6c3f0" providerId="AD" clId="Web-{663B4428-0D1E-B21F-3E81-EADDD072833D}" dt="2021-10-13T07:21:43.614" v="204"/>
          <ac:cxnSpMkLst>
            <pc:docMk/>
            <pc:sldMk cId="1409534764" sldId="264"/>
            <ac:cxnSpMk id="12" creationId="{BC7A31E9-CB8F-4167-A21B-6AF00864F4E0}"/>
          </ac:cxnSpMkLst>
        </pc:cxnChg>
        <pc:cxnChg chg="add">
          <ac:chgData name="Tereza Cahová" userId="S::437181@muni.cz::74088e7b-39ee-4aaf-9bfe-d4e2bbc6c3f0" providerId="AD" clId="Web-{663B4428-0D1E-B21F-3E81-EADDD072833D}" dt="2021-10-13T07:21:43.614" v="204"/>
          <ac:cxnSpMkLst>
            <pc:docMk/>
            <pc:sldMk cId="1409534764" sldId="264"/>
            <ac:cxnSpMk id="14" creationId="{3F983119-182B-4BC7-AC8F-ED02E4F9D1BA}"/>
          </ac:cxnSpMkLst>
        </pc:cxnChg>
      </pc:sldChg>
      <pc:sldChg chg="modSp">
        <pc:chgData name="Tereza Cahová" userId="S::437181@muni.cz::74088e7b-39ee-4aaf-9bfe-d4e2bbc6c3f0" providerId="AD" clId="Web-{663B4428-0D1E-B21F-3E81-EADDD072833D}" dt="2021-10-13T07:43:27.880" v="343" actId="20577"/>
        <pc:sldMkLst>
          <pc:docMk/>
          <pc:sldMk cId="1771886024" sldId="265"/>
        </pc:sldMkLst>
        <pc:spChg chg="mod">
          <ac:chgData name="Tereza Cahová" userId="S::437181@muni.cz::74088e7b-39ee-4aaf-9bfe-d4e2bbc6c3f0" providerId="AD" clId="Web-{663B4428-0D1E-B21F-3E81-EADDD072833D}" dt="2021-10-13T07:43:27.880" v="343" actId="20577"/>
          <ac:spMkLst>
            <pc:docMk/>
            <pc:sldMk cId="1771886024" sldId="265"/>
            <ac:spMk id="3" creationId="{0B995066-6B20-4300-9082-CBA9A55CA4F7}"/>
          </ac:spMkLst>
        </pc:spChg>
      </pc:sldChg>
      <pc:sldChg chg="addSp modSp modNotes">
        <pc:chgData name="Tereza Cahová" userId="S::437181@muni.cz::74088e7b-39ee-4aaf-9bfe-d4e2bbc6c3f0" providerId="AD" clId="Web-{663B4428-0D1E-B21F-3E81-EADDD072833D}" dt="2021-10-13T07:40:15.253" v="332"/>
        <pc:sldMkLst>
          <pc:docMk/>
          <pc:sldMk cId="188437216" sldId="267"/>
        </pc:sldMkLst>
        <pc:picChg chg="add mod">
          <ac:chgData name="Tereza Cahová" userId="S::437181@muni.cz::74088e7b-39ee-4aaf-9bfe-d4e2bbc6c3f0" providerId="AD" clId="Web-{663B4428-0D1E-B21F-3E81-EADDD072833D}" dt="2021-10-13T07:01:22.022" v="121" actId="1076"/>
          <ac:picMkLst>
            <pc:docMk/>
            <pc:sldMk cId="188437216" sldId="267"/>
            <ac:picMk id="4" creationId="{88870274-32A4-4322-8AA5-277A1731390E}"/>
          </ac:picMkLst>
        </pc:picChg>
      </pc:sldChg>
      <pc:sldChg chg="addSp delSp modSp mod ord modClrScheme delDesignElem chgLayout">
        <pc:chgData name="Tereza Cahová" userId="S::437181@muni.cz::74088e7b-39ee-4aaf-9bfe-d4e2bbc6c3f0" providerId="AD" clId="Web-{663B4428-0D1E-B21F-3E81-EADDD072833D}" dt="2021-10-13T07:44:21.740" v="374" actId="20577"/>
        <pc:sldMkLst>
          <pc:docMk/>
          <pc:sldMk cId="1378023975" sldId="268"/>
        </pc:sldMkLst>
        <pc:spChg chg="add mod ord">
          <ac:chgData name="Tereza Cahová" userId="S::437181@muni.cz::74088e7b-39ee-4aaf-9bfe-d4e2bbc6c3f0" providerId="AD" clId="Web-{663B4428-0D1E-B21F-3E81-EADDD072833D}" dt="2021-10-13T07:44:21.740" v="374" actId="20577"/>
          <ac:spMkLst>
            <pc:docMk/>
            <pc:sldMk cId="1378023975" sldId="268"/>
            <ac:spMk id="2" creationId="{40B7F625-3C9F-466A-A998-52815E592985}"/>
          </ac:spMkLst>
        </pc:spChg>
        <pc:spChg chg="mod ord">
          <ac:chgData name="Tereza Cahová" userId="S::437181@muni.cz::74088e7b-39ee-4aaf-9bfe-d4e2bbc6c3f0" providerId="AD" clId="Web-{663B4428-0D1E-B21F-3E81-EADDD072833D}" dt="2021-10-13T07:32:10.622" v="297"/>
          <ac:spMkLst>
            <pc:docMk/>
            <pc:sldMk cId="1378023975" sldId="268"/>
            <ac:spMk id="7" creationId="{84DDBAEE-8552-4A1A-87A3-98780FFAAC36}"/>
          </ac:spMkLst>
        </pc:spChg>
        <pc:spChg chg="add del">
          <ac:chgData name="Tereza Cahová" userId="S::437181@muni.cz::74088e7b-39ee-4aaf-9bfe-d4e2bbc6c3f0" providerId="AD" clId="Web-{663B4428-0D1E-B21F-3E81-EADDD072833D}" dt="2021-10-13T07:32:10.622" v="297"/>
          <ac:spMkLst>
            <pc:docMk/>
            <pc:sldMk cId="1378023975" sldId="268"/>
            <ac:spMk id="9" creationId="{E49D7415-2F11-44C2-B6AA-13A25B6814B9}"/>
          </ac:spMkLst>
        </pc:spChg>
        <pc:spChg chg="add del">
          <ac:chgData name="Tereza Cahová" userId="S::437181@muni.cz::74088e7b-39ee-4aaf-9bfe-d4e2bbc6c3f0" providerId="AD" clId="Web-{663B4428-0D1E-B21F-3E81-EADDD072833D}" dt="2021-10-13T07:32:10.606" v="296"/>
          <ac:spMkLst>
            <pc:docMk/>
            <pc:sldMk cId="1378023975" sldId="268"/>
            <ac:spMk id="13" creationId="{E53615EE-C559-4E03-999B-5477F1626FE5}"/>
          </ac:spMkLst>
        </pc:spChg>
        <pc:spChg chg="del">
          <ac:chgData name="Tereza Cahová" userId="S::437181@muni.cz::74088e7b-39ee-4aaf-9bfe-d4e2bbc6c3f0" providerId="AD" clId="Web-{663B4428-0D1E-B21F-3E81-EADDD072833D}" dt="2021-10-13T07:31:34.340" v="283"/>
          <ac:spMkLst>
            <pc:docMk/>
            <pc:sldMk cId="1378023975" sldId="268"/>
            <ac:spMk id="16" creationId="{341BFA31-6544-45C2-9DA0-9E1C5E0B1959}"/>
          </ac:spMkLst>
        </pc:spChg>
        <pc:spChg chg="add">
          <ac:chgData name="Tereza Cahová" userId="S::437181@muni.cz::74088e7b-39ee-4aaf-9bfe-d4e2bbc6c3f0" providerId="AD" clId="Web-{663B4428-0D1E-B21F-3E81-EADDD072833D}" dt="2021-10-13T07:32:10.622" v="297"/>
          <ac:spMkLst>
            <pc:docMk/>
            <pc:sldMk cId="1378023975" sldId="268"/>
            <ac:spMk id="17" creationId="{660EB578-C970-4186-B93C-45851BBC6E34}"/>
          </ac:spMkLst>
        </pc:spChg>
        <pc:picChg chg="mod">
          <ac:chgData name="Tereza Cahová" userId="S::437181@muni.cz::74088e7b-39ee-4aaf-9bfe-d4e2bbc6c3f0" providerId="AD" clId="Web-{663B4428-0D1E-B21F-3E81-EADDD072833D}" dt="2021-10-13T07:32:10.622" v="297"/>
          <ac:picMkLst>
            <pc:docMk/>
            <pc:sldMk cId="1378023975" sldId="268"/>
            <ac:picMk id="3" creationId="{F82DFBA0-4A7C-4238-9256-6E64CB4A8EAC}"/>
          </ac:picMkLst>
        </pc:picChg>
        <pc:picChg chg="mod ord">
          <ac:chgData name="Tereza Cahová" userId="S::437181@muni.cz::74088e7b-39ee-4aaf-9bfe-d4e2bbc6c3f0" providerId="AD" clId="Web-{663B4428-0D1E-B21F-3E81-EADDD072833D}" dt="2021-10-13T07:32:10.622" v="297"/>
          <ac:picMkLst>
            <pc:docMk/>
            <pc:sldMk cId="1378023975" sldId="268"/>
            <ac:picMk id="4" creationId="{7270C83E-74F3-4FA5-B9EB-92E91002FF2A}"/>
          </ac:picMkLst>
        </pc:picChg>
        <pc:cxnChg chg="add del">
          <ac:chgData name="Tereza Cahová" userId="S::437181@muni.cz::74088e7b-39ee-4aaf-9bfe-d4e2bbc6c3f0" providerId="AD" clId="Web-{663B4428-0D1E-B21F-3E81-EADDD072833D}" dt="2021-10-13T07:32:10.622" v="297"/>
          <ac:cxnSpMkLst>
            <pc:docMk/>
            <pc:sldMk cId="1378023975" sldId="268"/>
            <ac:cxnSpMk id="10" creationId="{C19EF34C-5622-413F-9C9F-AC937E306E7B}"/>
          </ac:cxnSpMkLst>
        </pc:cxnChg>
        <pc:cxnChg chg="add del">
          <ac:chgData name="Tereza Cahová" userId="S::437181@muni.cz::74088e7b-39ee-4aaf-9bfe-d4e2bbc6c3f0" providerId="AD" clId="Web-{663B4428-0D1E-B21F-3E81-EADDD072833D}" dt="2021-10-13T07:32:10.622" v="297"/>
          <ac:cxnSpMkLst>
            <pc:docMk/>
            <pc:sldMk cId="1378023975" sldId="268"/>
            <ac:cxnSpMk id="11" creationId="{28549954-3C0C-48B7-9BE6-9B32C39D0444}"/>
          </ac:cxnSpMkLst>
        </pc:cxnChg>
        <pc:cxnChg chg="del">
          <ac:chgData name="Tereza Cahová" userId="S::437181@muni.cz::74088e7b-39ee-4aaf-9bfe-d4e2bbc6c3f0" providerId="AD" clId="Web-{663B4428-0D1E-B21F-3E81-EADDD072833D}" dt="2021-10-13T07:31:34.340" v="283"/>
          <ac:cxnSpMkLst>
            <pc:docMk/>
            <pc:sldMk cId="1378023975" sldId="268"/>
            <ac:cxnSpMk id="12" creationId="{F64F9B95-9045-48D2-B9F3-2927E98F54AA}"/>
          </ac:cxnSpMkLst>
        </pc:cxnChg>
        <pc:cxnChg chg="del">
          <ac:chgData name="Tereza Cahová" userId="S::437181@muni.cz::74088e7b-39ee-4aaf-9bfe-d4e2bbc6c3f0" providerId="AD" clId="Web-{663B4428-0D1E-B21F-3E81-EADDD072833D}" dt="2021-10-13T07:31:34.340" v="283"/>
          <ac:cxnSpMkLst>
            <pc:docMk/>
            <pc:sldMk cId="1378023975" sldId="268"/>
            <ac:cxnSpMk id="14" creationId="{085AA86F-6A4D-4BCB-A045-D992CDC2959B}"/>
          </ac:cxnSpMkLst>
        </pc:cxnChg>
        <pc:cxnChg chg="add del">
          <ac:chgData name="Tereza Cahová" userId="S::437181@muni.cz::74088e7b-39ee-4aaf-9bfe-d4e2bbc6c3f0" providerId="AD" clId="Web-{663B4428-0D1E-B21F-3E81-EADDD072833D}" dt="2021-10-13T07:32:10.606" v="296"/>
          <ac:cxnSpMkLst>
            <pc:docMk/>
            <pc:sldMk cId="1378023975" sldId="268"/>
            <ac:cxnSpMk id="15" creationId="{986D0DB0-CC82-4868-9E40-44D1164BD6BA}"/>
          </ac:cxnSpMkLst>
        </pc:cxnChg>
        <pc:cxnChg chg="del">
          <ac:chgData name="Tereza Cahová" userId="S::437181@muni.cz::74088e7b-39ee-4aaf-9bfe-d4e2bbc6c3f0" providerId="AD" clId="Web-{663B4428-0D1E-B21F-3E81-EADDD072833D}" dt="2021-10-13T07:31:34.340" v="283"/>
          <ac:cxnSpMkLst>
            <pc:docMk/>
            <pc:sldMk cId="1378023975" sldId="268"/>
            <ac:cxnSpMk id="18" creationId="{DC36F877-5419-44C1-A2CD-376BDDDC3E41}"/>
          </ac:cxnSpMkLst>
        </pc:cxnChg>
        <pc:cxnChg chg="add">
          <ac:chgData name="Tereza Cahová" userId="S::437181@muni.cz::74088e7b-39ee-4aaf-9bfe-d4e2bbc6c3f0" providerId="AD" clId="Web-{663B4428-0D1E-B21F-3E81-EADDD072833D}" dt="2021-10-13T07:32:10.622" v="297"/>
          <ac:cxnSpMkLst>
            <pc:docMk/>
            <pc:sldMk cId="1378023975" sldId="268"/>
            <ac:cxnSpMk id="19" creationId="{D57D541F-8B1D-4D6A-969A-B9D7473AD983}"/>
          </ac:cxnSpMkLst>
        </pc:cxnChg>
        <pc:cxnChg chg="add del">
          <ac:chgData name="Tereza Cahová" userId="S::437181@muni.cz::74088e7b-39ee-4aaf-9bfe-d4e2bbc6c3f0" providerId="AD" clId="Web-{663B4428-0D1E-B21F-3E81-EADDD072833D}" dt="2021-10-13T07:32:10.606" v="296"/>
          <ac:cxnSpMkLst>
            <pc:docMk/>
            <pc:sldMk cId="1378023975" sldId="268"/>
            <ac:cxnSpMk id="20" creationId="{E9879F10-54E5-4F60-A54F-91F348A6C7E8}"/>
          </ac:cxnSpMkLst>
        </pc:cxnChg>
        <pc:cxnChg chg="add">
          <ac:chgData name="Tereza Cahová" userId="S::437181@muni.cz::74088e7b-39ee-4aaf-9bfe-d4e2bbc6c3f0" providerId="AD" clId="Web-{663B4428-0D1E-B21F-3E81-EADDD072833D}" dt="2021-10-13T07:32:10.622" v="297"/>
          <ac:cxnSpMkLst>
            <pc:docMk/>
            <pc:sldMk cId="1378023975" sldId="268"/>
            <ac:cxnSpMk id="21" creationId="{E6523A9E-CB4E-4FB6-AF68-C947B5086446}"/>
          </ac:cxnSpMkLst>
        </pc:cxnChg>
      </pc:sldChg>
      <pc:sldChg chg="addSp modSp modNotes">
        <pc:chgData name="Tereza Cahová" userId="S::437181@muni.cz::74088e7b-39ee-4aaf-9bfe-d4e2bbc6c3f0" providerId="AD" clId="Web-{663B4428-0D1E-B21F-3E81-EADDD072833D}" dt="2021-10-13T07:40:32.862" v="334"/>
        <pc:sldMkLst>
          <pc:docMk/>
          <pc:sldMk cId="1391467258" sldId="269"/>
        </pc:sldMkLst>
        <pc:picChg chg="add mod">
          <ac:chgData name="Tereza Cahová" userId="S::437181@muni.cz::74088e7b-39ee-4aaf-9bfe-d4e2bbc6c3f0" providerId="AD" clId="Web-{663B4428-0D1E-B21F-3E81-EADDD072833D}" dt="2021-10-13T07:17:01.611" v="194" actId="1076"/>
          <ac:picMkLst>
            <pc:docMk/>
            <pc:sldMk cId="1391467258" sldId="269"/>
            <ac:picMk id="4" creationId="{56A52AF2-5BA5-4BDB-8ABE-E2E8035DB3A1}"/>
          </ac:picMkLst>
        </pc:picChg>
      </pc:sldChg>
      <pc:sldChg chg="modSp">
        <pc:chgData name="Tereza Cahová" userId="S::437181@muni.cz::74088e7b-39ee-4aaf-9bfe-d4e2bbc6c3f0" providerId="AD" clId="Web-{663B4428-0D1E-B21F-3E81-EADDD072833D}" dt="2021-10-13T07:12:31.420" v="184" actId="20577"/>
        <pc:sldMkLst>
          <pc:docMk/>
          <pc:sldMk cId="3023900736" sldId="271"/>
        </pc:sldMkLst>
        <pc:spChg chg="mod">
          <ac:chgData name="Tereza Cahová" userId="S::437181@muni.cz::74088e7b-39ee-4aaf-9bfe-d4e2bbc6c3f0" providerId="AD" clId="Web-{663B4428-0D1E-B21F-3E81-EADDD072833D}" dt="2021-10-13T07:12:31.420" v="184" actId="20577"/>
          <ac:spMkLst>
            <pc:docMk/>
            <pc:sldMk cId="3023900736" sldId="271"/>
            <ac:spMk id="2" creationId="{52E3F802-14F6-4C42-A58E-AC00A25C7016}"/>
          </ac:spMkLst>
        </pc:spChg>
      </pc:sldChg>
      <pc:sldChg chg="addSp modSp">
        <pc:chgData name="Tereza Cahová" userId="S::437181@muni.cz::74088e7b-39ee-4aaf-9bfe-d4e2bbc6c3f0" providerId="AD" clId="Web-{663B4428-0D1E-B21F-3E81-EADDD072833D}" dt="2021-10-13T07:12:53.905" v="192"/>
        <pc:sldMkLst>
          <pc:docMk/>
          <pc:sldMk cId="1022034533" sldId="272"/>
        </pc:sldMkLst>
        <pc:spChg chg="mod">
          <ac:chgData name="Tereza Cahová" userId="S::437181@muni.cz::74088e7b-39ee-4aaf-9bfe-d4e2bbc6c3f0" providerId="AD" clId="Web-{663B4428-0D1E-B21F-3E81-EADDD072833D}" dt="2021-10-13T07:12:53.905" v="192"/>
          <ac:spMkLst>
            <pc:docMk/>
            <pc:sldMk cId="1022034533" sldId="272"/>
            <ac:spMk id="2" creationId="{CA10A542-9DF8-4470-A2BC-AFEAC08208A7}"/>
          </ac:spMkLst>
        </pc:spChg>
        <pc:picChg chg="add mod">
          <ac:chgData name="Tereza Cahová" userId="S::437181@muni.cz::74088e7b-39ee-4aaf-9bfe-d4e2bbc6c3f0" providerId="AD" clId="Web-{663B4428-0D1E-B21F-3E81-EADDD072833D}" dt="2021-10-13T07:00:59.537" v="119" actId="1076"/>
          <ac:picMkLst>
            <pc:docMk/>
            <pc:sldMk cId="1022034533" sldId="272"/>
            <ac:picMk id="3" creationId="{1230F301-DB60-49A7-A32C-BB60BE8C7182}"/>
          </ac:picMkLst>
        </pc:picChg>
      </pc:sldChg>
      <pc:sldChg chg="addSp modSp">
        <pc:chgData name="Tereza Cahová" userId="S::437181@muni.cz::74088e7b-39ee-4aaf-9bfe-d4e2bbc6c3f0" providerId="AD" clId="Web-{663B4428-0D1E-B21F-3E81-EADDD072833D}" dt="2021-10-13T07:12:40.514" v="188"/>
        <pc:sldMkLst>
          <pc:docMk/>
          <pc:sldMk cId="1946379115" sldId="273"/>
        </pc:sldMkLst>
        <pc:spChg chg="mod">
          <ac:chgData name="Tereza Cahová" userId="S::437181@muni.cz::74088e7b-39ee-4aaf-9bfe-d4e2bbc6c3f0" providerId="AD" clId="Web-{663B4428-0D1E-B21F-3E81-EADDD072833D}" dt="2021-10-13T07:12:40.514" v="188"/>
          <ac:spMkLst>
            <pc:docMk/>
            <pc:sldMk cId="1946379115" sldId="273"/>
            <ac:spMk id="2" creationId="{13F06E31-BEB3-4EF9-92FC-5405D0FCA144}"/>
          </ac:spMkLst>
        </pc:spChg>
        <pc:spChg chg="add mod">
          <ac:chgData name="Tereza Cahová" userId="S::437181@muni.cz::74088e7b-39ee-4aaf-9bfe-d4e2bbc6c3f0" providerId="AD" clId="Web-{663B4428-0D1E-B21F-3E81-EADDD072833D}" dt="2021-10-13T06:59:36.614" v="117"/>
          <ac:spMkLst>
            <pc:docMk/>
            <pc:sldMk cId="1946379115" sldId="273"/>
            <ac:spMk id="3" creationId="{DBB9EC22-0945-4EB4-9FA5-AD81835E5C5D}"/>
          </ac:spMkLst>
        </pc:spChg>
      </pc:sldChg>
      <pc:sldChg chg="addSp modSp">
        <pc:chgData name="Tereza Cahová" userId="S::437181@muni.cz::74088e7b-39ee-4aaf-9bfe-d4e2bbc6c3f0" providerId="AD" clId="Web-{663B4428-0D1E-B21F-3E81-EADDD072833D}" dt="2021-10-13T07:09:09.996" v="135" actId="20577"/>
        <pc:sldMkLst>
          <pc:docMk/>
          <pc:sldMk cId="632081914" sldId="274"/>
        </pc:sldMkLst>
        <pc:spChg chg="mod">
          <ac:chgData name="Tereza Cahová" userId="S::437181@muni.cz::74088e7b-39ee-4aaf-9bfe-d4e2bbc6c3f0" providerId="AD" clId="Web-{663B4428-0D1E-B21F-3E81-EADDD072833D}" dt="2021-10-13T07:09:09.996" v="135" actId="20577"/>
          <ac:spMkLst>
            <pc:docMk/>
            <pc:sldMk cId="632081914" sldId="274"/>
            <ac:spMk id="2" creationId="{2A7DC0C6-B11F-4A96-9A7A-7E9E92F6979F}"/>
          </ac:spMkLst>
        </pc:spChg>
        <pc:spChg chg="add mod">
          <ac:chgData name="Tereza Cahová" userId="S::437181@muni.cz::74088e7b-39ee-4aaf-9bfe-d4e2bbc6c3f0" providerId="AD" clId="Web-{663B4428-0D1E-B21F-3E81-EADDD072833D}" dt="2021-10-13T06:56:39.643" v="110" actId="20577"/>
          <ac:spMkLst>
            <pc:docMk/>
            <pc:sldMk cId="632081914" sldId="274"/>
            <ac:spMk id="3" creationId="{28ADD7B9-6EED-4C0A-A47C-5CB740AE47BE}"/>
          </ac:spMkLst>
        </pc:spChg>
      </pc:sldChg>
      <pc:sldChg chg="modSp">
        <pc:chgData name="Tereza Cahová" userId="S::437181@muni.cz::74088e7b-39ee-4aaf-9bfe-d4e2bbc6c3f0" providerId="AD" clId="Web-{663B4428-0D1E-B21F-3E81-EADDD072833D}" dt="2021-10-13T07:09:18.543" v="141" actId="14100"/>
        <pc:sldMkLst>
          <pc:docMk/>
          <pc:sldMk cId="3871285828" sldId="276"/>
        </pc:sldMkLst>
        <pc:spChg chg="mod">
          <ac:chgData name="Tereza Cahová" userId="S::437181@muni.cz::74088e7b-39ee-4aaf-9bfe-d4e2bbc6c3f0" providerId="AD" clId="Web-{663B4428-0D1E-B21F-3E81-EADDD072833D}" dt="2021-10-13T07:09:18.543" v="141" actId="14100"/>
          <ac:spMkLst>
            <pc:docMk/>
            <pc:sldMk cId="3871285828" sldId="276"/>
            <ac:spMk id="2" creationId="{920CAA86-F97B-4DD4-82AF-0004181AD467}"/>
          </ac:spMkLst>
        </pc:spChg>
      </pc:sldChg>
      <pc:sldChg chg="modSp">
        <pc:chgData name="Tereza Cahová" userId="S::437181@muni.cz::74088e7b-39ee-4aaf-9bfe-d4e2bbc6c3f0" providerId="AD" clId="Web-{663B4428-0D1E-B21F-3E81-EADDD072833D}" dt="2021-10-13T07:09:27.887" v="143" actId="20577"/>
        <pc:sldMkLst>
          <pc:docMk/>
          <pc:sldMk cId="1554828565" sldId="277"/>
        </pc:sldMkLst>
        <pc:spChg chg="mod">
          <ac:chgData name="Tereza Cahová" userId="S::437181@muni.cz::74088e7b-39ee-4aaf-9bfe-d4e2bbc6c3f0" providerId="AD" clId="Web-{663B4428-0D1E-B21F-3E81-EADDD072833D}" dt="2021-10-13T07:09:27.887" v="143" actId="20577"/>
          <ac:spMkLst>
            <pc:docMk/>
            <pc:sldMk cId="1554828565" sldId="277"/>
            <ac:spMk id="2" creationId="{7AC5F9B1-B740-43E2-9077-C7D876ECDCC5}"/>
          </ac:spMkLst>
        </pc:spChg>
      </pc:sldChg>
      <pc:sldChg chg="modSp">
        <pc:chgData name="Tereza Cahová" userId="S::437181@muni.cz::74088e7b-39ee-4aaf-9bfe-d4e2bbc6c3f0" providerId="AD" clId="Web-{663B4428-0D1E-B21F-3E81-EADDD072833D}" dt="2021-10-13T07:09:36.528" v="150" actId="1076"/>
        <pc:sldMkLst>
          <pc:docMk/>
          <pc:sldMk cId="1527923758" sldId="278"/>
        </pc:sldMkLst>
        <pc:spChg chg="mod">
          <ac:chgData name="Tereza Cahová" userId="S::437181@muni.cz::74088e7b-39ee-4aaf-9bfe-d4e2bbc6c3f0" providerId="AD" clId="Web-{663B4428-0D1E-B21F-3E81-EADDD072833D}" dt="2021-10-13T07:09:36.528" v="150" actId="1076"/>
          <ac:spMkLst>
            <pc:docMk/>
            <pc:sldMk cId="1527923758" sldId="278"/>
            <ac:spMk id="2" creationId="{6989DEEA-A2ED-4743-899D-001AA369F32F}"/>
          </ac:spMkLst>
        </pc:spChg>
      </pc:sldChg>
      <pc:sldChg chg="addSp delSp modSp new mod setBg">
        <pc:chgData name="Tereza Cahová" userId="S::437181@muni.cz::74088e7b-39ee-4aaf-9bfe-d4e2bbc6c3f0" providerId="AD" clId="Web-{663B4428-0D1E-B21F-3E81-EADDD072833D}" dt="2021-10-13T07:09:47.668" v="158"/>
        <pc:sldMkLst>
          <pc:docMk/>
          <pc:sldMk cId="2360736769" sldId="279"/>
        </pc:sldMkLst>
        <pc:spChg chg="mod">
          <ac:chgData name="Tereza Cahová" userId="S::437181@muni.cz::74088e7b-39ee-4aaf-9bfe-d4e2bbc6c3f0" providerId="AD" clId="Web-{663B4428-0D1E-B21F-3E81-EADDD072833D}" dt="2021-10-13T07:09:47.668" v="158"/>
          <ac:spMkLst>
            <pc:docMk/>
            <pc:sldMk cId="2360736769" sldId="279"/>
            <ac:spMk id="2" creationId="{C7697F2C-D20D-4DD3-8EF4-F7D3C0E629DC}"/>
          </ac:spMkLst>
        </pc:spChg>
        <pc:spChg chg="del">
          <ac:chgData name="Tereza Cahová" userId="S::437181@muni.cz::74088e7b-39ee-4aaf-9bfe-d4e2bbc6c3f0" providerId="AD" clId="Web-{663B4428-0D1E-B21F-3E81-EADDD072833D}" dt="2021-10-13T06:44:00.087" v="24"/>
          <ac:spMkLst>
            <pc:docMk/>
            <pc:sldMk cId="2360736769" sldId="279"/>
            <ac:spMk id="3" creationId="{82732F48-DBA7-47DD-AD98-8582A2CB0AE7}"/>
          </ac:spMkLst>
        </pc:spChg>
        <pc:spChg chg="add">
          <ac:chgData name="Tereza Cahová" userId="S::437181@muni.cz::74088e7b-39ee-4aaf-9bfe-d4e2bbc6c3f0" providerId="AD" clId="Web-{663B4428-0D1E-B21F-3E81-EADDD072833D}" dt="2021-10-13T06:49:20.357" v="32"/>
          <ac:spMkLst>
            <pc:docMk/>
            <pc:sldMk cId="2360736769" sldId="279"/>
            <ac:spMk id="15" creationId="{341BFA31-6544-45C2-9DA0-9E1C5E0B1959}"/>
          </ac:spMkLst>
        </pc:spChg>
        <pc:picChg chg="add mod ord">
          <ac:chgData name="Tereza Cahová" userId="S::437181@muni.cz::74088e7b-39ee-4aaf-9bfe-d4e2bbc6c3f0" providerId="AD" clId="Web-{663B4428-0D1E-B21F-3E81-EADDD072833D}" dt="2021-10-13T06:49:20.357" v="32"/>
          <ac:picMkLst>
            <pc:docMk/>
            <pc:sldMk cId="2360736769" sldId="279"/>
            <ac:picMk id="4" creationId="{56B0790E-3DF6-4B19-8FF4-99140326F95D}"/>
          </ac:picMkLst>
        </pc:picChg>
        <pc:picChg chg="add del mod">
          <ac:chgData name="Tereza Cahová" userId="S::437181@muni.cz::74088e7b-39ee-4aaf-9bfe-d4e2bbc6c3f0" providerId="AD" clId="Web-{663B4428-0D1E-B21F-3E81-EADDD072833D}" dt="2021-10-13T06:48:52.403" v="30"/>
          <ac:picMkLst>
            <pc:docMk/>
            <pc:sldMk cId="2360736769" sldId="279"/>
            <ac:picMk id="5" creationId="{CEC0789D-E39E-44C0-8C70-E66D0CF33210}"/>
          </ac:picMkLst>
        </pc:picChg>
        <pc:picChg chg="add mod">
          <ac:chgData name="Tereza Cahová" userId="S::437181@muni.cz::74088e7b-39ee-4aaf-9bfe-d4e2bbc6c3f0" providerId="AD" clId="Web-{663B4428-0D1E-B21F-3E81-EADDD072833D}" dt="2021-10-13T06:49:20.357" v="32"/>
          <ac:picMkLst>
            <pc:docMk/>
            <pc:sldMk cId="2360736769" sldId="279"/>
            <ac:picMk id="6" creationId="{88013E83-B374-4A4E-8D7F-C1FE48A7A0AC}"/>
          </ac:picMkLst>
        </pc:picChg>
        <pc:cxnChg chg="add">
          <ac:chgData name="Tereza Cahová" userId="S::437181@muni.cz::74088e7b-39ee-4aaf-9bfe-d4e2bbc6c3f0" providerId="AD" clId="Web-{663B4428-0D1E-B21F-3E81-EADDD072833D}" dt="2021-10-13T06:49:20.357" v="32"/>
          <ac:cxnSpMkLst>
            <pc:docMk/>
            <pc:sldMk cId="2360736769" sldId="279"/>
            <ac:cxnSpMk id="11" creationId="{F64F9B95-9045-48D2-B9F3-2927E98F54AA}"/>
          </ac:cxnSpMkLst>
        </pc:cxnChg>
        <pc:cxnChg chg="add">
          <ac:chgData name="Tereza Cahová" userId="S::437181@muni.cz::74088e7b-39ee-4aaf-9bfe-d4e2bbc6c3f0" providerId="AD" clId="Web-{663B4428-0D1E-B21F-3E81-EADDD072833D}" dt="2021-10-13T06:49:20.357" v="32"/>
          <ac:cxnSpMkLst>
            <pc:docMk/>
            <pc:sldMk cId="2360736769" sldId="279"/>
            <ac:cxnSpMk id="13" creationId="{085AA86F-6A4D-4BCB-A045-D992CDC2959B}"/>
          </ac:cxnSpMkLst>
        </pc:cxnChg>
        <pc:cxnChg chg="add">
          <ac:chgData name="Tereza Cahová" userId="S::437181@muni.cz::74088e7b-39ee-4aaf-9bfe-d4e2bbc6c3f0" providerId="AD" clId="Web-{663B4428-0D1E-B21F-3E81-EADDD072833D}" dt="2021-10-13T06:49:20.357" v="32"/>
          <ac:cxnSpMkLst>
            <pc:docMk/>
            <pc:sldMk cId="2360736769" sldId="279"/>
            <ac:cxnSpMk id="17" creationId="{DC36F877-5419-44C1-A2CD-376BDDDC3E41}"/>
          </ac:cxnSpMkLst>
        </pc:cxnChg>
      </pc:sldChg>
      <pc:sldChg chg="addSp delSp modSp new mod setBg">
        <pc:chgData name="Tereza Cahová" userId="S::437181@muni.cz::74088e7b-39ee-4aaf-9bfe-d4e2bbc6c3f0" providerId="AD" clId="Web-{663B4428-0D1E-B21F-3E81-EADDD072833D}" dt="2021-10-13T07:11:04.638" v="166"/>
        <pc:sldMkLst>
          <pc:docMk/>
          <pc:sldMk cId="1999341921" sldId="280"/>
        </pc:sldMkLst>
        <pc:spChg chg="mod">
          <ac:chgData name="Tereza Cahová" userId="S::437181@muni.cz::74088e7b-39ee-4aaf-9bfe-d4e2bbc6c3f0" providerId="AD" clId="Web-{663B4428-0D1E-B21F-3E81-EADDD072833D}" dt="2021-10-13T07:11:04.638" v="166"/>
          <ac:spMkLst>
            <pc:docMk/>
            <pc:sldMk cId="1999341921" sldId="280"/>
            <ac:spMk id="2" creationId="{2EB584AE-7017-41C7-B2A3-713E1C483BB5}"/>
          </ac:spMkLst>
        </pc:spChg>
        <pc:spChg chg="del">
          <ac:chgData name="Tereza Cahová" userId="S::437181@muni.cz::74088e7b-39ee-4aaf-9bfe-d4e2bbc6c3f0" providerId="AD" clId="Web-{663B4428-0D1E-B21F-3E81-EADDD072833D}" dt="2021-10-13T06:42:42.696" v="2"/>
          <ac:spMkLst>
            <pc:docMk/>
            <pc:sldMk cId="1999341921" sldId="280"/>
            <ac:spMk id="3" creationId="{E8E9331E-AACC-4D9C-AEAB-4F7A705B1CC7}"/>
          </ac:spMkLst>
        </pc:spChg>
        <pc:spChg chg="add">
          <ac:chgData name="Tereza Cahová" userId="S::437181@muni.cz::74088e7b-39ee-4aaf-9bfe-d4e2bbc6c3f0" providerId="AD" clId="Web-{663B4428-0D1E-B21F-3E81-EADDD072833D}" dt="2021-10-13T06:43:43.243" v="6"/>
          <ac:spMkLst>
            <pc:docMk/>
            <pc:sldMk cId="1999341921" sldId="280"/>
            <ac:spMk id="14" creationId="{341BFA31-6544-45C2-9DA0-9E1C5E0B1959}"/>
          </ac:spMkLst>
        </pc:spChg>
        <pc:picChg chg="add mod ord">
          <ac:chgData name="Tereza Cahová" userId="S::437181@muni.cz::74088e7b-39ee-4aaf-9bfe-d4e2bbc6c3f0" providerId="AD" clId="Web-{663B4428-0D1E-B21F-3E81-EADDD072833D}" dt="2021-10-13T06:43:43.243" v="6"/>
          <ac:picMkLst>
            <pc:docMk/>
            <pc:sldMk cId="1999341921" sldId="280"/>
            <ac:picMk id="4" creationId="{F8E824C4-420F-4215-9F2A-05CD4AF549C6}"/>
          </ac:picMkLst>
        </pc:picChg>
        <pc:picChg chg="add mod">
          <ac:chgData name="Tereza Cahová" userId="S::437181@muni.cz::74088e7b-39ee-4aaf-9bfe-d4e2bbc6c3f0" providerId="AD" clId="Web-{663B4428-0D1E-B21F-3E81-EADDD072833D}" dt="2021-10-13T06:43:43.243" v="6"/>
          <ac:picMkLst>
            <pc:docMk/>
            <pc:sldMk cId="1999341921" sldId="280"/>
            <ac:picMk id="5" creationId="{BEE635BA-87D8-41DA-AED3-79405278E0AF}"/>
          </ac:picMkLst>
        </pc:picChg>
        <pc:cxnChg chg="add">
          <ac:chgData name="Tereza Cahová" userId="S::437181@muni.cz::74088e7b-39ee-4aaf-9bfe-d4e2bbc6c3f0" providerId="AD" clId="Web-{663B4428-0D1E-B21F-3E81-EADDD072833D}" dt="2021-10-13T06:43:43.243" v="6"/>
          <ac:cxnSpMkLst>
            <pc:docMk/>
            <pc:sldMk cId="1999341921" sldId="280"/>
            <ac:cxnSpMk id="10" creationId="{F64F9B95-9045-48D2-B9F3-2927E98F54AA}"/>
          </ac:cxnSpMkLst>
        </pc:cxnChg>
        <pc:cxnChg chg="add">
          <ac:chgData name="Tereza Cahová" userId="S::437181@muni.cz::74088e7b-39ee-4aaf-9bfe-d4e2bbc6c3f0" providerId="AD" clId="Web-{663B4428-0D1E-B21F-3E81-EADDD072833D}" dt="2021-10-13T06:43:43.243" v="6"/>
          <ac:cxnSpMkLst>
            <pc:docMk/>
            <pc:sldMk cId="1999341921" sldId="280"/>
            <ac:cxnSpMk id="12" creationId="{085AA86F-6A4D-4BCB-A045-D992CDC2959B}"/>
          </ac:cxnSpMkLst>
        </pc:cxnChg>
        <pc:cxnChg chg="add">
          <ac:chgData name="Tereza Cahová" userId="S::437181@muni.cz::74088e7b-39ee-4aaf-9bfe-d4e2bbc6c3f0" providerId="AD" clId="Web-{663B4428-0D1E-B21F-3E81-EADDD072833D}" dt="2021-10-13T06:43:43.243" v="6"/>
          <ac:cxnSpMkLst>
            <pc:docMk/>
            <pc:sldMk cId="1999341921" sldId="280"/>
            <ac:cxnSpMk id="16" creationId="{DC36F877-5419-44C1-A2CD-376BDDDC3E41}"/>
          </ac:cxnSpMkLst>
        </pc:cxnChg>
      </pc:sldChg>
      <pc:sldChg chg="addSp delSp modSp new mod setBg">
        <pc:chgData name="Tereza Cahová" userId="S::437181@muni.cz::74088e7b-39ee-4aaf-9bfe-d4e2bbc6c3f0" providerId="AD" clId="Web-{663B4428-0D1E-B21F-3E81-EADDD072833D}" dt="2021-10-13T06:52:31.734" v="92"/>
        <pc:sldMkLst>
          <pc:docMk/>
          <pc:sldMk cId="1011130206" sldId="281"/>
        </pc:sldMkLst>
        <pc:spChg chg="mod ord">
          <ac:chgData name="Tereza Cahová" userId="S::437181@muni.cz::74088e7b-39ee-4aaf-9bfe-d4e2bbc6c3f0" providerId="AD" clId="Web-{663B4428-0D1E-B21F-3E81-EADDD072833D}" dt="2021-10-13T06:52:31.734" v="92"/>
          <ac:spMkLst>
            <pc:docMk/>
            <pc:sldMk cId="1011130206" sldId="281"/>
            <ac:spMk id="2" creationId="{6EE2A181-32C5-4AED-8D9B-652C72C0A029}"/>
          </ac:spMkLst>
        </pc:spChg>
        <pc:spChg chg="del">
          <ac:chgData name="Tereza Cahová" userId="S::437181@muni.cz::74088e7b-39ee-4aaf-9bfe-d4e2bbc6c3f0" providerId="AD" clId="Web-{663B4428-0D1E-B21F-3E81-EADDD072833D}" dt="2021-10-13T06:50:22.154" v="51"/>
          <ac:spMkLst>
            <pc:docMk/>
            <pc:sldMk cId="1011130206" sldId="281"/>
            <ac:spMk id="3" creationId="{71A85071-0BE1-497C-9508-90EB22F81DFD}"/>
          </ac:spMkLst>
        </pc:spChg>
        <pc:spChg chg="add del">
          <ac:chgData name="Tereza Cahová" userId="S::437181@muni.cz::74088e7b-39ee-4aaf-9bfe-d4e2bbc6c3f0" providerId="AD" clId="Web-{663B4428-0D1E-B21F-3E81-EADDD072833D}" dt="2021-10-13T06:52:31.734" v="92"/>
          <ac:spMkLst>
            <pc:docMk/>
            <pc:sldMk cId="1011130206" sldId="281"/>
            <ac:spMk id="14" creationId="{33E93247-6229-44AB-A550-739E971E690B}"/>
          </ac:spMkLst>
        </pc:spChg>
        <pc:spChg chg="add del">
          <ac:chgData name="Tereza Cahová" userId="S::437181@muni.cz::74088e7b-39ee-4aaf-9bfe-d4e2bbc6c3f0" providerId="AD" clId="Web-{663B4428-0D1E-B21F-3E81-EADDD072833D}" dt="2021-10-13T06:52:31.734" v="92"/>
          <ac:spMkLst>
            <pc:docMk/>
            <pc:sldMk cId="1011130206" sldId="281"/>
            <ac:spMk id="16" creationId="{612349FF-7742-42ED-ADF3-238B5DDD176C}"/>
          </ac:spMkLst>
        </pc:spChg>
        <pc:spChg chg="add">
          <ac:chgData name="Tereza Cahová" userId="S::437181@muni.cz::74088e7b-39ee-4aaf-9bfe-d4e2bbc6c3f0" providerId="AD" clId="Web-{663B4428-0D1E-B21F-3E81-EADDD072833D}" dt="2021-10-13T06:52:31.734" v="92"/>
          <ac:spMkLst>
            <pc:docMk/>
            <pc:sldMk cId="1011130206" sldId="281"/>
            <ac:spMk id="20" creationId="{33E93247-6229-44AB-A550-739E971E690B}"/>
          </ac:spMkLst>
        </pc:spChg>
        <pc:spChg chg="add">
          <ac:chgData name="Tereza Cahová" userId="S::437181@muni.cz::74088e7b-39ee-4aaf-9bfe-d4e2bbc6c3f0" providerId="AD" clId="Web-{663B4428-0D1E-B21F-3E81-EADDD072833D}" dt="2021-10-13T06:52:31.734" v="92"/>
          <ac:spMkLst>
            <pc:docMk/>
            <pc:sldMk cId="1011130206" sldId="281"/>
            <ac:spMk id="22" creationId="{6BB6B482-ACCA-4938-8AEA-49D525C17221}"/>
          </ac:spMkLst>
        </pc:spChg>
        <pc:spChg chg="add del">
          <ac:chgData name="Tereza Cahová" userId="S::437181@muni.cz::74088e7b-39ee-4aaf-9bfe-d4e2bbc6c3f0" providerId="AD" clId="Web-{663B4428-0D1E-B21F-3E81-EADDD072833D}" dt="2021-10-13T06:52:31.718" v="91"/>
          <ac:spMkLst>
            <pc:docMk/>
            <pc:sldMk cId="1011130206" sldId="281"/>
            <ac:spMk id="25" creationId="{85CB65D0-496F-4797-A015-C85839E35D1A}"/>
          </ac:spMkLst>
        </pc:spChg>
        <pc:spChg chg="add del">
          <ac:chgData name="Tereza Cahová" userId="S::437181@muni.cz::74088e7b-39ee-4aaf-9bfe-d4e2bbc6c3f0" providerId="AD" clId="Web-{663B4428-0D1E-B21F-3E81-EADDD072833D}" dt="2021-10-13T06:52:31.718" v="91"/>
          <ac:spMkLst>
            <pc:docMk/>
            <pc:sldMk cId="1011130206" sldId="281"/>
            <ac:spMk id="27" creationId="{95D2C779-8883-4E5F-A170-0F464918C1B7}"/>
          </ac:spMkLst>
        </pc:spChg>
        <pc:picChg chg="add">
          <ac:chgData name="Tereza Cahová" userId="S::437181@muni.cz::74088e7b-39ee-4aaf-9bfe-d4e2bbc6c3f0" providerId="AD" clId="Web-{663B4428-0D1E-B21F-3E81-EADDD072833D}" dt="2021-10-13T06:52:09.874" v="80"/>
          <ac:picMkLst>
            <pc:docMk/>
            <pc:sldMk cId="1011130206" sldId="281"/>
            <ac:picMk id="5" creationId="{591A914B-3E2D-41B1-BD67-3361B81D44E9}"/>
          </ac:picMkLst>
        </pc:picChg>
        <pc:cxnChg chg="add del">
          <ac:chgData name="Tereza Cahová" userId="S::437181@muni.cz::74088e7b-39ee-4aaf-9bfe-d4e2bbc6c3f0" providerId="AD" clId="Web-{663B4428-0D1E-B21F-3E81-EADDD072833D}" dt="2021-10-13T06:52:31.734" v="92"/>
          <ac:cxnSpMkLst>
            <pc:docMk/>
            <pc:sldMk cId="1011130206" sldId="281"/>
            <ac:cxnSpMk id="10" creationId="{F64F9B95-9045-48D2-B9F3-2927E98F54AA}"/>
          </ac:cxnSpMkLst>
        </pc:cxnChg>
        <pc:cxnChg chg="add del">
          <ac:chgData name="Tereza Cahová" userId="S::437181@muni.cz::74088e7b-39ee-4aaf-9bfe-d4e2bbc6c3f0" providerId="AD" clId="Web-{663B4428-0D1E-B21F-3E81-EADDD072833D}" dt="2021-10-13T06:52:31.734" v="92"/>
          <ac:cxnSpMkLst>
            <pc:docMk/>
            <pc:sldMk cId="1011130206" sldId="281"/>
            <ac:cxnSpMk id="12" creationId="{085AA86F-6A4D-4BCB-A045-D992CDC2959B}"/>
          </ac:cxnSpMkLst>
        </pc:cxnChg>
        <pc:cxnChg chg="add">
          <ac:chgData name="Tereza Cahová" userId="S::437181@muni.cz::74088e7b-39ee-4aaf-9bfe-d4e2bbc6c3f0" providerId="AD" clId="Web-{663B4428-0D1E-B21F-3E81-EADDD072833D}" dt="2021-10-13T06:52:31.734" v="92"/>
          <ac:cxnSpMkLst>
            <pc:docMk/>
            <pc:sldMk cId="1011130206" sldId="281"/>
            <ac:cxnSpMk id="18" creationId="{F64F9B95-9045-48D2-B9F3-2927E98F54AA}"/>
          </ac:cxnSpMkLst>
        </pc:cxnChg>
        <pc:cxnChg chg="add">
          <ac:chgData name="Tereza Cahová" userId="S::437181@muni.cz::74088e7b-39ee-4aaf-9bfe-d4e2bbc6c3f0" providerId="AD" clId="Web-{663B4428-0D1E-B21F-3E81-EADDD072833D}" dt="2021-10-13T06:52:31.734" v="92"/>
          <ac:cxnSpMkLst>
            <pc:docMk/>
            <pc:sldMk cId="1011130206" sldId="281"/>
            <ac:cxnSpMk id="19" creationId="{085AA86F-6A4D-4BCB-A045-D992CDC2959B}"/>
          </ac:cxnSpMkLst>
        </pc:cxnChg>
        <pc:cxnChg chg="add del">
          <ac:chgData name="Tereza Cahová" userId="S::437181@muni.cz::74088e7b-39ee-4aaf-9bfe-d4e2bbc6c3f0" providerId="AD" clId="Web-{663B4428-0D1E-B21F-3E81-EADDD072833D}" dt="2021-10-13T06:52:31.718" v="91"/>
          <ac:cxnSpMkLst>
            <pc:docMk/>
            <pc:sldMk cId="1011130206" sldId="281"/>
            <ac:cxnSpMk id="21" creationId="{F64F9B95-9045-48D2-B9F3-2927E98F54AA}"/>
          </ac:cxnSpMkLst>
        </pc:cxnChg>
        <pc:cxnChg chg="add del">
          <ac:chgData name="Tereza Cahová" userId="S::437181@muni.cz::74088e7b-39ee-4aaf-9bfe-d4e2bbc6c3f0" providerId="AD" clId="Web-{663B4428-0D1E-B21F-3E81-EADDD072833D}" dt="2021-10-13T06:52:31.718" v="91"/>
          <ac:cxnSpMkLst>
            <pc:docMk/>
            <pc:sldMk cId="1011130206" sldId="281"/>
            <ac:cxnSpMk id="23" creationId="{085AA86F-6A4D-4BCB-A045-D992CDC2959B}"/>
          </ac:cxnSpMkLst>
        </pc:cxnChg>
        <pc:cxnChg chg="add">
          <ac:chgData name="Tereza Cahová" userId="S::437181@muni.cz::74088e7b-39ee-4aaf-9bfe-d4e2bbc6c3f0" providerId="AD" clId="Web-{663B4428-0D1E-B21F-3E81-EADDD072833D}" dt="2021-10-13T06:52:31.734" v="92"/>
          <ac:cxnSpMkLst>
            <pc:docMk/>
            <pc:sldMk cId="1011130206" sldId="281"/>
            <ac:cxnSpMk id="24" creationId="{EE2E603F-4A95-4FE8-BB06-211DFD75DBEF}"/>
          </ac:cxnSpMkLst>
        </pc:cxnChg>
        <pc:cxnChg chg="add del">
          <ac:chgData name="Tereza Cahová" userId="S::437181@muni.cz::74088e7b-39ee-4aaf-9bfe-d4e2bbc6c3f0" providerId="AD" clId="Web-{663B4428-0D1E-B21F-3E81-EADDD072833D}" dt="2021-10-13T06:52:31.718" v="91"/>
          <ac:cxnSpMkLst>
            <pc:docMk/>
            <pc:sldMk cId="1011130206" sldId="281"/>
            <ac:cxnSpMk id="29" creationId="{BD96A694-258D-4418-A83C-B9BA72FD44B8}"/>
          </ac:cxnSpMkLst>
        </pc:cxnChg>
      </pc:sldChg>
      <pc:sldChg chg="addSp delSp modSp add mod ord replId setBg">
        <pc:chgData name="Tereza Cahová" userId="S::437181@muni.cz::74088e7b-39ee-4aaf-9bfe-d4e2bbc6c3f0" providerId="AD" clId="Web-{663B4428-0D1E-B21F-3E81-EADDD072833D}" dt="2021-10-13T07:11:40.295" v="178"/>
        <pc:sldMkLst>
          <pc:docMk/>
          <pc:sldMk cId="2046787760" sldId="282"/>
        </pc:sldMkLst>
        <pc:spChg chg="mod">
          <ac:chgData name="Tereza Cahová" userId="S::437181@muni.cz::74088e7b-39ee-4aaf-9bfe-d4e2bbc6c3f0" providerId="AD" clId="Web-{663B4428-0D1E-B21F-3E81-EADDD072833D}" dt="2021-10-13T07:11:34.232" v="177"/>
          <ac:spMkLst>
            <pc:docMk/>
            <pc:sldMk cId="2046787760" sldId="282"/>
            <ac:spMk id="2" creationId="{6EE2A181-32C5-4AED-8D9B-652C72C0A029}"/>
          </ac:spMkLst>
        </pc:spChg>
        <pc:spChg chg="add mod">
          <ac:chgData name="Tereza Cahová" userId="S::437181@muni.cz::74088e7b-39ee-4aaf-9bfe-d4e2bbc6c3f0" providerId="AD" clId="Web-{663B4428-0D1E-B21F-3E81-EADDD072833D}" dt="2021-10-13T06:54:49.861" v="103"/>
          <ac:spMkLst>
            <pc:docMk/>
            <pc:sldMk cId="2046787760" sldId="282"/>
            <ac:spMk id="5" creationId="{4C25C1D8-3BCF-4A47-B8BB-3F66E16A6CDA}"/>
          </ac:spMkLst>
        </pc:spChg>
        <pc:spChg chg="add del">
          <ac:chgData name="Tereza Cahová" userId="S::437181@muni.cz::74088e7b-39ee-4aaf-9bfe-d4e2bbc6c3f0" providerId="AD" clId="Web-{663B4428-0D1E-B21F-3E81-EADDD072833D}" dt="2021-10-13T06:51:48.780" v="63"/>
          <ac:spMkLst>
            <pc:docMk/>
            <pc:sldMk cId="2046787760" sldId="282"/>
            <ac:spMk id="8" creationId="{97215483-AD0C-4E00-BF87-04C4DA6ACE3A}"/>
          </ac:spMkLst>
        </pc:spChg>
        <pc:spChg chg="add del">
          <ac:chgData name="Tereza Cahová" userId="S::437181@muni.cz::74088e7b-39ee-4aaf-9bfe-d4e2bbc6c3f0" providerId="AD" clId="Web-{663B4428-0D1E-B21F-3E81-EADDD072833D}" dt="2021-10-13T06:51:41.561" v="59"/>
          <ac:spMkLst>
            <pc:docMk/>
            <pc:sldMk cId="2046787760" sldId="282"/>
            <ac:spMk id="13" creationId="{341BFA31-6544-45C2-9DA0-9E1C5E0B1959}"/>
          </ac:spMkLst>
        </pc:spChg>
        <pc:spChg chg="add">
          <ac:chgData name="Tereza Cahová" userId="S::437181@muni.cz::74088e7b-39ee-4aaf-9bfe-d4e2bbc6c3f0" providerId="AD" clId="Web-{663B4428-0D1E-B21F-3E81-EADDD072833D}" dt="2021-10-13T06:51:48.780" v="63"/>
          <ac:spMkLst>
            <pc:docMk/>
            <pc:sldMk cId="2046787760" sldId="282"/>
            <ac:spMk id="19" creationId="{341BFA31-6544-45C2-9DA0-9E1C5E0B1959}"/>
          </ac:spMkLst>
        </pc:spChg>
        <pc:picChg chg="add mod">
          <ac:chgData name="Tereza Cahová" userId="S::437181@muni.cz::74088e7b-39ee-4aaf-9bfe-d4e2bbc6c3f0" providerId="AD" clId="Web-{663B4428-0D1E-B21F-3E81-EADDD072833D}" dt="2021-10-13T06:51:48.780" v="63"/>
          <ac:picMkLst>
            <pc:docMk/>
            <pc:sldMk cId="2046787760" sldId="282"/>
            <ac:picMk id="3" creationId="{E75CBF35-B839-4964-B204-E23306F4B530}"/>
          </ac:picMkLst>
        </pc:picChg>
        <pc:picChg chg="add mod">
          <ac:chgData name="Tereza Cahová" userId="S::437181@muni.cz::74088e7b-39ee-4aaf-9bfe-d4e2bbc6c3f0" providerId="AD" clId="Web-{663B4428-0D1E-B21F-3E81-EADDD072833D}" dt="2021-10-13T06:51:48.780" v="63"/>
          <ac:picMkLst>
            <pc:docMk/>
            <pc:sldMk cId="2046787760" sldId="282"/>
            <ac:picMk id="4" creationId="{15C1A4CF-557F-400A-A545-CEB9C23B8949}"/>
          </ac:picMkLst>
        </pc:picChg>
        <pc:cxnChg chg="add del">
          <ac:chgData name="Tereza Cahová" userId="S::437181@muni.cz::74088e7b-39ee-4aaf-9bfe-d4e2bbc6c3f0" providerId="AD" clId="Web-{663B4428-0D1E-B21F-3E81-EADDD072833D}" dt="2021-10-13T06:51:48.780" v="63"/>
          <ac:cxnSpMkLst>
            <pc:docMk/>
            <pc:sldMk cId="2046787760" sldId="282"/>
            <ac:cxnSpMk id="6" creationId="{F64F9B95-9045-48D2-B9F3-2927E98F54AA}"/>
          </ac:cxnSpMkLst>
        </pc:cxnChg>
        <pc:cxnChg chg="add del">
          <ac:chgData name="Tereza Cahová" userId="S::437181@muni.cz::74088e7b-39ee-4aaf-9bfe-d4e2bbc6c3f0" providerId="AD" clId="Web-{663B4428-0D1E-B21F-3E81-EADDD072833D}" dt="2021-10-13T06:51:48.780" v="63"/>
          <ac:cxnSpMkLst>
            <pc:docMk/>
            <pc:sldMk cId="2046787760" sldId="282"/>
            <ac:cxnSpMk id="7" creationId="{085AA86F-6A4D-4BCB-A045-D992CDC2959B}"/>
          </ac:cxnSpMkLst>
        </pc:cxnChg>
        <pc:cxnChg chg="add del">
          <ac:chgData name="Tereza Cahová" userId="S::437181@muni.cz::74088e7b-39ee-4aaf-9bfe-d4e2bbc6c3f0" providerId="AD" clId="Web-{663B4428-0D1E-B21F-3E81-EADDD072833D}" dt="2021-10-13T06:51:41.561" v="59"/>
          <ac:cxnSpMkLst>
            <pc:docMk/>
            <pc:sldMk cId="2046787760" sldId="282"/>
            <ac:cxnSpMk id="9" creationId="{F64F9B95-9045-48D2-B9F3-2927E98F54AA}"/>
          </ac:cxnSpMkLst>
        </pc:cxnChg>
        <pc:cxnChg chg="add del">
          <ac:chgData name="Tereza Cahová" userId="S::437181@muni.cz::74088e7b-39ee-4aaf-9bfe-d4e2bbc6c3f0" providerId="AD" clId="Web-{663B4428-0D1E-B21F-3E81-EADDD072833D}" dt="2021-10-13T06:51:48.780" v="63"/>
          <ac:cxnSpMkLst>
            <pc:docMk/>
            <pc:sldMk cId="2046787760" sldId="282"/>
            <ac:cxnSpMk id="10" creationId="{87F9F470-C7B7-4B96-90CD-6D53EA02006D}"/>
          </ac:cxnSpMkLst>
        </pc:cxnChg>
        <pc:cxnChg chg="add del">
          <ac:chgData name="Tereza Cahová" userId="S::437181@muni.cz::74088e7b-39ee-4aaf-9bfe-d4e2bbc6c3f0" providerId="AD" clId="Web-{663B4428-0D1E-B21F-3E81-EADDD072833D}" dt="2021-10-13T06:51:41.561" v="59"/>
          <ac:cxnSpMkLst>
            <pc:docMk/>
            <pc:sldMk cId="2046787760" sldId="282"/>
            <ac:cxnSpMk id="11" creationId="{085AA86F-6A4D-4BCB-A045-D992CDC2959B}"/>
          </ac:cxnSpMkLst>
        </pc:cxnChg>
        <pc:cxnChg chg="add">
          <ac:chgData name="Tereza Cahová" userId="S::437181@muni.cz::74088e7b-39ee-4aaf-9bfe-d4e2bbc6c3f0" providerId="AD" clId="Web-{663B4428-0D1E-B21F-3E81-EADDD072833D}" dt="2021-10-13T06:51:48.780" v="63"/>
          <ac:cxnSpMkLst>
            <pc:docMk/>
            <pc:sldMk cId="2046787760" sldId="282"/>
            <ac:cxnSpMk id="12" creationId="{F64F9B95-9045-48D2-B9F3-2927E98F54AA}"/>
          </ac:cxnSpMkLst>
        </pc:cxnChg>
        <pc:cxnChg chg="add del">
          <ac:chgData name="Tereza Cahová" userId="S::437181@muni.cz::74088e7b-39ee-4aaf-9bfe-d4e2bbc6c3f0" providerId="AD" clId="Web-{663B4428-0D1E-B21F-3E81-EADDD072833D}" dt="2021-10-13T06:51:41.561" v="59"/>
          <ac:cxnSpMkLst>
            <pc:docMk/>
            <pc:sldMk cId="2046787760" sldId="282"/>
            <ac:cxnSpMk id="15" creationId="{DC36F877-5419-44C1-A2CD-376BDDDC3E41}"/>
          </ac:cxnSpMkLst>
        </pc:cxnChg>
        <pc:cxnChg chg="add">
          <ac:chgData name="Tereza Cahová" userId="S::437181@muni.cz::74088e7b-39ee-4aaf-9bfe-d4e2bbc6c3f0" providerId="AD" clId="Web-{663B4428-0D1E-B21F-3E81-EADDD072833D}" dt="2021-10-13T06:51:48.780" v="63"/>
          <ac:cxnSpMkLst>
            <pc:docMk/>
            <pc:sldMk cId="2046787760" sldId="282"/>
            <ac:cxnSpMk id="17" creationId="{085AA86F-6A4D-4BCB-A045-D992CDC2959B}"/>
          </ac:cxnSpMkLst>
        </pc:cxnChg>
        <pc:cxnChg chg="add">
          <ac:chgData name="Tereza Cahová" userId="S::437181@muni.cz::74088e7b-39ee-4aaf-9bfe-d4e2bbc6c3f0" providerId="AD" clId="Web-{663B4428-0D1E-B21F-3E81-EADDD072833D}" dt="2021-10-13T06:51:48.780" v="63"/>
          <ac:cxnSpMkLst>
            <pc:docMk/>
            <pc:sldMk cId="2046787760" sldId="282"/>
            <ac:cxnSpMk id="21" creationId="{DC36F877-5419-44C1-A2CD-376BDDDC3E41}"/>
          </ac:cxnSpMkLst>
        </pc:cxnChg>
      </pc:sldChg>
      <pc:sldChg chg="add del replId">
        <pc:chgData name="Tereza Cahová" userId="S::437181@muni.cz::74088e7b-39ee-4aaf-9bfe-d4e2bbc6c3f0" providerId="AD" clId="Web-{663B4428-0D1E-B21F-3E81-EADDD072833D}" dt="2021-10-13T07:21:33.302" v="202"/>
        <pc:sldMkLst>
          <pc:docMk/>
          <pc:sldMk cId="3863630073" sldId="28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B1FCC0-C5D0-41BD-9D8E-826BDC603A1C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F5689C5-89D7-4775-8965-E0F39F8DF7C4}">
      <dgm:prSet/>
      <dgm:spPr/>
      <dgm:t>
        <a:bodyPr/>
        <a:lstStyle/>
        <a:p>
          <a:r>
            <a:rPr lang="cs-CZ" dirty="0">
              <a:latin typeface="Univers"/>
              <a:cs typeface="Calibri"/>
            </a:rPr>
            <a:t>ZYGNEMATOPHYCEAE</a:t>
          </a:r>
          <a:endParaRPr lang="en-US" dirty="0">
            <a:latin typeface="Univers"/>
            <a:cs typeface="Calibri"/>
          </a:endParaRPr>
        </a:p>
      </dgm:t>
    </dgm:pt>
    <dgm:pt modelId="{385FDB8A-3997-4954-B447-77862FBB35D4}" type="parTrans" cxnId="{63B623D0-6275-4A0C-A576-32525C823D01}">
      <dgm:prSet/>
      <dgm:spPr/>
      <dgm:t>
        <a:bodyPr/>
        <a:lstStyle/>
        <a:p>
          <a:endParaRPr lang="en-US"/>
        </a:p>
      </dgm:t>
    </dgm:pt>
    <dgm:pt modelId="{7B6D0255-46EC-4782-90DA-CE842DE348D1}" type="sibTrans" cxnId="{63B623D0-6275-4A0C-A576-32525C823D01}">
      <dgm:prSet/>
      <dgm:spPr/>
      <dgm:t>
        <a:bodyPr/>
        <a:lstStyle/>
        <a:p>
          <a:endParaRPr lang="en-US"/>
        </a:p>
      </dgm:t>
    </dgm:pt>
    <dgm:pt modelId="{DDC36BDC-F647-4EA9-84E4-E972343D0A7D}">
      <dgm:prSet phldr="0"/>
      <dgm:spPr/>
      <dgm:t>
        <a:bodyPr/>
        <a:lstStyle/>
        <a:p>
          <a:pPr rtl="0"/>
          <a:r>
            <a:rPr lang="cs-CZ" dirty="0">
              <a:latin typeface="Univers"/>
              <a:cs typeface="Calibri"/>
            </a:rPr>
            <a:t>MESOSTIGMATOPHYCEAE</a:t>
          </a:r>
          <a:endParaRPr lang="en-US" dirty="0">
            <a:latin typeface="Univers"/>
            <a:cs typeface="Calibri"/>
          </a:endParaRPr>
        </a:p>
      </dgm:t>
    </dgm:pt>
    <dgm:pt modelId="{DECF033D-3AF7-48D0-80B1-FC29AAC93B59}" type="parTrans" cxnId="{A5258817-357B-45B1-8C79-0008B08E87F3}">
      <dgm:prSet/>
      <dgm:spPr/>
    </dgm:pt>
    <dgm:pt modelId="{51446669-9A23-4EB2-8EDC-F98367F945DB}" type="sibTrans" cxnId="{A5258817-357B-45B1-8C79-0008B08E87F3}">
      <dgm:prSet/>
      <dgm:spPr/>
    </dgm:pt>
    <dgm:pt modelId="{0DBCAA04-4907-44D3-A571-D039F93EADEE}">
      <dgm:prSet phldr="0"/>
      <dgm:spPr/>
      <dgm:t>
        <a:bodyPr/>
        <a:lstStyle/>
        <a:p>
          <a:pPr rtl="0"/>
          <a:r>
            <a:rPr lang="cs-CZ" dirty="0">
              <a:latin typeface="Univers"/>
              <a:cs typeface="Calibri"/>
            </a:rPr>
            <a:t>KLEBSORMIDIOPHYCEAE</a:t>
          </a:r>
          <a:endParaRPr lang="en-US" dirty="0">
            <a:latin typeface="Univers"/>
            <a:cs typeface="Calibri"/>
          </a:endParaRPr>
        </a:p>
      </dgm:t>
    </dgm:pt>
    <dgm:pt modelId="{B7F4F7C4-D891-4DA3-8B13-B42F3FCAF43D}" type="parTrans" cxnId="{CEE6863A-60B4-4912-B218-E4291A47C159}">
      <dgm:prSet/>
      <dgm:spPr/>
    </dgm:pt>
    <dgm:pt modelId="{DEA8E63F-DF90-4A4D-B280-5E7BEAC3850A}" type="sibTrans" cxnId="{CEE6863A-60B4-4912-B218-E4291A47C159}">
      <dgm:prSet/>
      <dgm:spPr/>
    </dgm:pt>
    <dgm:pt modelId="{78FBCD58-E405-4D7F-AF35-8B4F19ACE0FC}">
      <dgm:prSet phldr="0"/>
      <dgm:spPr/>
      <dgm:t>
        <a:bodyPr/>
        <a:lstStyle/>
        <a:p>
          <a:pPr rtl="0"/>
          <a:r>
            <a:rPr lang="cs-CZ" dirty="0">
              <a:latin typeface="Univers"/>
              <a:cs typeface="Calibri"/>
            </a:rPr>
            <a:t>COLEOCHAETOPHYCEAE</a:t>
          </a:r>
          <a:endParaRPr lang="en-US" dirty="0">
            <a:latin typeface="Univers"/>
            <a:cs typeface="Calibri"/>
          </a:endParaRPr>
        </a:p>
      </dgm:t>
    </dgm:pt>
    <dgm:pt modelId="{7A6FE0AD-84B8-416F-A11E-6AAF611C4197}" type="parTrans" cxnId="{41B3DD8E-AE11-4704-B915-EA0FB7821D4B}">
      <dgm:prSet/>
      <dgm:spPr/>
    </dgm:pt>
    <dgm:pt modelId="{02B5AE79-A54A-444B-A865-454E2889DF9C}" type="sibTrans" cxnId="{41B3DD8E-AE11-4704-B915-EA0FB7821D4B}">
      <dgm:prSet/>
      <dgm:spPr/>
    </dgm:pt>
    <dgm:pt modelId="{D7EE4273-E12F-46CB-91BB-BF5491FDB91C}">
      <dgm:prSet phldr="0"/>
      <dgm:spPr/>
      <dgm:t>
        <a:bodyPr/>
        <a:lstStyle/>
        <a:p>
          <a:pPr rtl="0"/>
          <a:r>
            <a:rPr lang="cs-CZ" dirty="0">
              <a:latin typeface="Univers"/>
              <a:cs typeface="Calibri"/>
            </a:rPr>
            <a:t>CHAROPHYCEAE</a:t>
          </a:r>
          <a:endParaRPr lang="en-US" dirty="0">
            <a:latin typeface="Univers"/>
            <a:cs typeface="Calibri"/>
          </a:endParaRPr>
        </a:p>
      </dgm:t>
    </dgm:pt>
    <dgm:pt modelId="{53B3FD97-CACC-4059-ADFB-9521407EE758}" type="parTrans" cxnId="{D45A5699-5404-434F-A3F7-CAA617EC1655}">
      <dgm:prSet/>
      <dgm:spPr/>
    </dgm:pt>
    <dgm:pt modelId="{459B412C-AB05-4F88-86DB-0B93DEAFDF33}" type="sibTrans" cxnId="{D45A5699-5404-434F-A3F7-CAA617EC1655}">
      <dgm:prSet/>
      <dgm:spPr/>
    </dgm:pt>
    <dgm:pt modelId="{A915D979-A3FC-40F4-98DE-89FA7DC5C127}" type="pres">
      <dgm:prSet presAssocID="{59B1FCC0-C5D0-41BD-9D8E-826BDC603A1C}" presName="diagram" presStyleCnt="0">
        <dgm:presLayoutVars>
          <dgm:dir/>
          <dgm:resizeHandles val="exact"/>
        </dgm:presLayoutVars>
      </dgm:prSet>
      <dgm:spPr/>
    </dgm:pt>
    <dgm:pt modelId="{CA44931E-182A-4795-BF01-E5D965A3AADF}" type="pres">
      <dgm:prSet presAssocID="{DDC36BDC-F647-4EA9-84E4-E972343D0A7D}" presName="node" presStyleLbl="node1" presStyleIdx="0" presStyleCnt="5">
        <dgm:presLayoutVars>
          <dgm:bulletEnabled val="1"/>
        </dgm:presLayoutVars>
      </dgm:prSet>
      <dgm:spPr/>
    </dgm:pt>
    <dgm:pt modelId="{7A6CFE79-C64B-4FF0-AD16-849AE0D55C11}" type="pres">
      <dgm:prSet presAssocID="{51446669-9A23-4EB2-8EDC-F98367F945DB}" presName="sibTrans" presStyleCnt="0"/>
      <dgm:spPr/>
    </dgm:pt>
    <dgm:pt modelId="{9EDBA093-7CD6-44E1-B7D3-22A94915CB7A}" type="pres">
      <dgm:prSet presAssocID="{0DBCAA04-4907-44D3-A571-D039F93EADEE}" presName="node" presStyleLbl="node1" presStyleIdx="1" presStyleCnt="5">
        <dgm:presLayoutVars>
          <dgm:bulletEnabled val="1"/>
        </dgm:presLayoutVars>
      </dgm:prSet>
      <dgm:spPr/>
    </dgm:pt>
    <dgm:pt modelId="{AECEC478-08DF-44CE-8196-3658BED9107F}" type="pres">
      <dgm:prSet presAssocID="{DEA8E63F-DF90-4A4D-B280-5E7BEAC3850A}" presName="sibTrans" presStyleCnt="0"/>
      <dgm:spPr/>
    </dgm:pt>
    <dgm:pt modelId="{3AA66A6D-4A4A-4ECB-AEAB-E4097633707B}" type="pres">
      <dgm:prSet presAssocID="{78FBCD58-E405-4D7F-AF35-8B4F19ACE0FC}" presName="node" presStyleLbl="node1" presStyleIdx="2" presStyleCnt="5">
        <dgm:presLayoutVars>
          <dgm:bulletEnabled val="1"/>
        </dgm:presLayoutVars>
      </dgm:prSet>
      <dgm:spPr/>
    </dgm:pt>
    <dgm:pt modelId="{B8CD2DEF-70D9-4D2E-B8B3-D21862AFC73F}" type="pres">
      <dgm:prSet presAssocID="{02B5AE79-A54A-444B-A865-454E2889DF9C}" presName="sibTrans" presStyleCnt="0"/>
      <dgm:spPr/>
    </dgm:pt>
    <dgm:pt modelId="{DB60E62F-0FD3-40E8-B7A6-114071B7AF9D}" type="pres">
      <dgm:prSet presAssocID="{D7EE4273-E12F-46CB-91BB-BF5491FDB91C}" presName="node" presStyleLbl="node1" presStyleIdx="3" presStyleCnt="5">
        <dgm:presLayoutVars>
          <dgm:bulletEnabled val="1"/>
        </dgm:presLayoutVars>
      </dgm:prSet>
      <dgm:spPr/>
    </dgm:pt>
    <dgm:pt modelId="{5416C5A0-A6BD-4775-8724-55C3AEDB07AB}" type="pres">
      <dgm:prSet presAssocID="{459B412C-AB05-4F88-86DB-0B93DEAFDF33}" presName="sibTrans" presStyleCnt="0"/>
      <dgm:spPr/>
    </dgm:pt>
    <dgm:pt modelId="{B4093FDC-4BD3-4B40-908C-0B89E8B53CA7}" type="pres">
      <dgm:prSet presAssocID="{AF5689C5-89D7-4775-8965-E0F39F8DF7C4}" presName="node" presStyleLbl="node1" presStyleIdx="4" presStyleCnt="5">
        <dgm:presLayoutVars>
          <dgm:bulletEnabled val="1"/>
        </dgm:presLayoutVars>
      </dgm:prSet>
      <dgm:spPr/>
    </dgm:pt>
  </dgm:ptLst>
  <dgm:cxnLst>
    <dgm:cxn modelId="{88ED8000-30C9-4F2D-BA22-0EE09E6373DD}" type="presOf" srcId="{D7EE4273-E12F-46CB-91BB-BF5491FDB91C}" destId="{DB60E62F-0FD3-40E8-B7A6-114071B7AF9D}" srcOrd="0" destOrd="0" presId="urn:microsoft.com/office/officeart/2005/8/layout/default"/>
    <dgm:cxn modelId="{A5258817-357B-45B1-8C79-0008B08E87F3}" srcId="{59B1FCC0-C5D0-41BD-9D8E-826BDC603A1C}" destId="{DDC36BDC-F647-4EA9-84E4-E972343D0A7D}" srcOrd="0" destOrd="0" parTransId="{DECF033D-3AF7-48D0-80B1-FC29AAC93B59}" sibTransId="{51446669-9A23-4EB2-8EDC-F98367F945DB}"/>
    <dgm:cxn modelId="{8E82081C-F2FC-4462-954E-EBD0D1B19A81}" type="presOf" srcId="{DDC36BDC-F647-4EA9-84E4-E972343D0A7D}" destId="{CA44931E-182A-4795-BF01-E5D965A3AADF}" srcOrd="0" destOrd="0" presId="urn:microsoft.com/office/officeart/2005/8/layout/default"/>
    <dgm:cxn modelId="{CEE6863A-60B4-4912-B218-E4291A47C159}" srcId="{59B1FCC0-C5D0-41BD-9D8E-826BDC603A1C}" destId="{0DBCAA04-4907-44D3-A571-D039F93EADEE}" srcOrd="1" destOrd="0" parTransId="{B7F4F7C4-D891-4DA3-8B13-B42F3FCAF43D}" sibTransId="{DEA8E63F-DF90-4A4D-B280-5E7BEAC3850A}"/>
    <dgm:cxn modelId="{B48B4B63-A323-4036-920B-2766CA875470}" type="presOf" srcId="{78FBCD58-E405-4D7F-AF35-8B4F19ACE0FC}" destId="{3AA66A6D-4A4A-4ECB-AEAB-E4097633707B}" srcOrd="0" destOrd="0" presId="urn:microsoft.com/office/officeart/2005/8/layout/default"/>
    <dgm:cxn modelId="{D422E164-4CA9-4978-A29B-804BD98CAC48}" type="presOf" srcId="{0DBCAA04-4907-44D3-A571-D039F93EADEE}" destId="{9EDBA093-7CD6-44E1-B7D3-22A94915CB7A}" srcOrd="0" destOrd="0" presId="urn:microsoft.com/office/officeart/2005/8/layout/default"/>
    <dgm:cxn modelId="{8D93D573-509A-4122-BCC8-23DB7C056C83}" type="presOf" srcId="{AF5689C5-89D7-4775-8965-E0F39F8DF7C4}" destId="{B4093FDC-4BD3-4B40-908C-0B89E8B53CA7}" srcOrd="0" destOrd="0" presId="urn:microsoft.com/office/officeart/2005/8/layout/default"/>
    <dgm:cxn modelId="{41B3DD8E-AE11-4704-B915-EA0FB7821D4B}" srcId="{59B1FCC0-C5D0-41BD-9D8E-826BDC603A1C}" destId="{78FBCD58-E405-4D7F-AF35-8B4F19ACE0FC}" srcOrd="2" destOrd="0" parTransId="{7A6FE0AD-84B8-416F-A11E-6AAF611C4197}" sibTransId="{02B5AE79-A54A-444B-A865-454E2889DF9C}"/>
    <dgm:cxn modelId="{D45A5699-5404-434F-A3F7-CAA617EC1655}" srcId="{59B1FCC0-C5D0-41BD-9D8E-826BDC603A1C}" destId="{D7EE4273-E12F-46CB-91BB-BF5491FDB91C}" srcOrd="3" destOrd="0" parTransId="{53B3FD97-CACC-4059-ADFB-9521407EE758}" sibTransId="{459B412C-AB05-4F88-86DB-0B93DEAFDF33}"/>
    <dgm:cxn modelId="{553CD0B9-90F0-45C5-8EC0-D5C04744F374}" type="presOf" srcId="{59B1FCC0-C5D0-41BD-9D8E-826BDC603A1C}" destId="{A915D979-A3FC-40F4-98DE-89FA7DC5C127}" srcOrd="0" destOrd="0" presId="urn:microsoft.com/office/officeart/2005/8/layout/default"/>
    <dgm:cxn modelId="{63B623D0-6275-4A0C-A576-32525C823D01}" srcId="{59B1FCC0-C5D0-41BD-9D8E-826BDC603A1C}" destId="{AF5689C5-89D7-4775-8965-E0F39F8DF7C4}" srcOrd="4" destOrd="0" parTransId="{385FDB8A-3997-4954-B447-77862FBB35D4}" sibTransId="{7B6D0255-46EC-4782-90DA-CE842DE348D1}"/>
    <dgm:cxn modelId="{845D1BC0-CC6D-4D68-941E-8BD21B4A33B9}" type="presParOf" srcId="{A915D979-A3FC-40F4-98DE-89FA7DC5C127}" destId="{CA44931E-182A-4795-BF01-E5D965A3AADF}" srcOrd="0" destOrd="0" presId="urn:microsoft.com/office/officeart/2005/8/layout/default"/>
    <dgm:cxn modelId="{620FCEAA-A64F-47E8-BD54-0A2B417C1B26}" type="presParOf" srcId="{A915D979-A3FC-40F4-98DE-89FA7DC5C127}" destId="{7A6CFE79-C64B-4FF0-AD16-849AE0D55C11}" srcOrd="1" destOrd="0" presId="urn:microsoft.com/office/officeart/2005/8/layout/default"/>
    <dgm:cxn modelId="{275BDDCE-4185-4F77-9737-E5DBC6ECE624}" type="presParOf" srcId="{A915D979-A3FC-40F4-98DE-89FA7DC5C127}" destId="{9EDBA093-7CD6-44E1-B7D3-22A94915CB7A}" srcOrd="2" destOrd="0" presId="urn:microsoft.com/office/officeart/2005/8/layout/default"/>
    <dgm:cxn modelId="{89A9E8BA-22D2-41DF-93E3-CDD754E6D56B}" type="presParOf" srcId="{A915D979-A3FC-40F4-98DE-89FA7DC5C127}" destId="{AECEC478-08DF-44CE-8196-3658BED9107F}" srcOrd="3" destOrd="0" presId="urn:microsoft.com/office/officeart/2005/8/layout/default"/>
    <dgm:cxn modelId="{111CF798-C477-476A-85D4-AF471F4378E1}" type="presParOf" srcId="{A915D979-A3FC-40F4-98DE-89FA7DC5C127}" destId="{3AA66A6D-4A4A-4ECB-AEAB-E4097633707B}" srcOrd="4" destOrd="0" presId="urn:microsoft.com/office/officeart/2005/8/layout/default"/>
    <dgm:cxn modelId="{041BDC2F-58B9-4F0E-B7FE-65BA7E50E9BD}" type="presParOf" srcId="{A915D979-A3FC-40F4-98DE-89FA7DC5C127}" destId="{B8CD2DEF-70D9-4D2E-B8B3-D21862AFC73F}" srcOrd="5" destOrd="0" presId="urn:microsoft.com/office/officeart/2005/8/layout/default"/>
    <dgm:cxn modelId="{25E088B1-8109-4AC4-A63A-7776CF14F284}" type="presParOf" srcId="{A915D979-A3FC-40F4-98DE-89FA7DC5C127}" destId="{DB60E62F-0FD3-40E8-B7A6-114071B7AF9D}" srcOrd="6" destOrd="0" presId="urn:microsoft.com/office/officeart/2005/8/layout/default"/>
    <dgm:cxn modelId="{B1D7DA89-95B5-4F33-959E-E8DD92193613}" type="presParOf" srcId="{A915D979-A3FC-40F4-98DE-89FA7DC5C127}" destId="{5416C5A0-A6BD-4775-8724-55C3AEDB07AB}" srcOrd="7" destOrd="0" presId="urn:microsoft.com/office/officeart/2005/8/layout/default"/>
    <dgm:cxn modelId="{A2DE1222-7E22-4098-ADA6-EAF53AF6D51B}" type="presParOf" srcId="{A915D979-A3FC-40F4-98DE-89FA7DC5C127}" destId="{B4093FDC-4BD3-4B40-908C-0B89E8B53CA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4931E-182A-4795-BF01-E5D965A3AADF}">
      <dsp:nvSpPr>
        <dsp:cNvPr id="0" name=""/>
        <dsp:cNvSpPr/>
      </dsp:nvSpPr>
      <dsp:spPr>
        <a:xfrm>
          <a:off x="424912" y="2968"/>
          <a:ext cx="2746581" cy="16479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latin typeface="Univers"/>
              <a:cs typeface="Calibri"/>
            </a:rPr>
            <a:t>MESOSTIGMATOPHYCEAE</a:t>
          </a:r>
          <a:endParaRPr lang="en-US" sz="1500" kern="1200" dirty="0">
            <a:latin typeface="Univers"/>
            <a:cs typeface="Calibri"/>
          </a:endParaRPr>
        </a:p>
      </dsp:txBody>
      <dsp:txXfrm>
        <a:off x="424912" y="2968"/>
        <a:ext cx="2746581" cy="1647948"/>
      </dsp:txXfrm>
    </dsp:sp>
    <dsp:sp modelId="{9EDBA093-7CD6-44E1-B7D3-22A94915CB7A}">
      <dsp:nvSpPr>
        <dsp:cNvPr id="0" name=""/>
        <dsp:cNvSpPr/>
      </dsp:nvSpPr>
      <dsp:spPr>
        <a:xfrm>
          <a:off x="3446152" y="2968"/>
          <a:ext cx="2746581" cy="1647948"/>
        </a:xfrm>
        <a:prstGeom prst="rect">
          <a:avLst/>
        </a:prstGeom>
        <a:solidFill>
          <a:schemeClr val="accent2">
            <a:hueOff val="-101803"/>
            <a:satOff val="-873"/>
            <a:lumOff val="-5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latin typeface="Univers"/>
              <a:cs typeface="Calibri"/>
            </a:rPr>
            <a:t>KLEBSORMIDIOPHYCEAE</a:t>
          </a:r>
          <a:endParaRPr lang="en-US" sz="1500" kern="1200" dirty="0">
            <a:latin typeface="Univers"/>
            <a:cs typeface="Calibri"/>
          </a:endParaRPr>
        </a:p>
      </dsp:txBody>
      <dsp:txXfrm>
        <a:off x="3446152" y="2968"/>
        <a:ext cx="2746581" cy="1647948"/>
      </dsp:txXfrm>
    </dsp:sp>
    <dsp:sp modelId="{3AA66A6D-4A4A-4ECB-AEAB-E4097633707B}">
      <dsp:nvSpPr>
        <dsp:cNvPr id="0" name=""/>
        <dsp:cNvSpPr/>
      </dsp:nvSpPr>
      <dsp:spPr>
        <a:xfrm>
          <a:off x="424912" y="1925575"/>
          <a:ext cx="2746581" cy="1647948"/>
        </a:xfrm>
        <a:prstGeom prst="rect">
          <a:avLst/>
        </a:prstGeom>
        <a:solidFill>
          <a:schemeClr val="accent2">
            <a:hueOff val="-203606"/>
            <a:satOff val="-1745"/>
            <a:lumOff val="-115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latin typeface="Univers"/>
              <a:cs typeface="Calibri"/>
            </a:rPr>
            <a:t>COLEOCHAETOPHYCEAE</a:t>
          </a:r>
          <a:endParaRPr lang="en-US" sz="1500" kern="1200" dirty="0">
            <a:latin typeface="Univers"/>
            <a:cs typeface="Calibri"/>
          </a:endParaRPr>
        </a:p>
      </dsp:txBody>
      <dsp:txXfrm>
        <a:off x="424912" y="1925575"/>
        <a:ext cx="2746581" cy="1647948"/>
      </dsp:txXfrm>
    </dsp:sp>
    <dsp:sp modelId="{DB60E62F-0FD3-40E8-B7A6-114071B7AF9D}">
      <dsp:nvSpPr>
        <dsp:cNvPr id="0" name=""/>
        <dsp:cNvSpPr/>
      </dsp:nvSpPr>
      <dsp:spPr>
        <a:xfrm>
          <a:off x="3446152" y="1925575"/>
          <a:ext cx="2746581" cy="1647948"/>
        </a:xfrm>
        <a:prstGeom prst="rect">
          <a:avLst/>
        </a:prstGeom>
        <a:solidFill>
          <a:schemeClr val="accent2">
            <a:hueOff val="-305410"/>
            <a:satOff val="-2618"/>
            <a:lumOff val="-1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latin typeface="Univers"/>
              <a:cs typeface="Calibri"/>
            </a:rPr>
            <a:t>CHAROPHYCEAE</a:t>
          </a:r>
          <a:endParaRPr lang="en-US" sz="1500" kern="1200" dirty="0">
            <a:latin typeface="Univers"/>
            <a:cs typeface="Calibri"/>
          </a:endParaRPr>
        </a:p>
      </dsp:txBody>
      <dsp:txXfrm>
        <a:off x="3446152" y="1925575"/>
        <a:ext cx="2746581" cy="1647948"/>
      </dsp:txXfrm>
    </dsp:sp>
    <dsp:sp modelId="{B4093FDC-4BD3-4B40-908C-0B89E8B53CA7}">
      <dsp:nvSpPr>
        <dsp:cNvPr id="0" name=""/>
        <dsp:cNvSpPr/>
      </dsp:nvSpPr>
      <dsp:spPr>
        <a:xfrm>
          <a:off x="1935532" y="3848182"/>
          <a:ext cx="2746581" cy="1647948"/>
        </a:xfrm>
        <a:prstGeom prst="rect">
          <a:avLst/>
        </a:prstGeom>
        <a:solidFill>
          <a:schemeClr val="accent2">
            <a:hueOff val="-407213"/>
            <a:satOff val="-3490"/>
            <a:lumOff val="-2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latin typeface="Univers"/>
              <a:cs typeface="Calibri"/>
            </a:rPr>
            <a:t>ZYGNEMATOPHYCEAE</a:t>
          </a:r>
          <a:endParaRPr lang="en-US" sz="1500" kern="1200" dirty="0">
            <a:latin typeface="Univers"/>
            <a:cs typeface="Calibri"/>
          </a:endParaRPr>
        </a:p>
      </dsp:txBody>
      <dsp:txXfrm>
        <a:off x="1935532" y="3848182"/>
        <a:ext cx="2746581" cy="1647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2E2E4-52B1-4948-9AD4-6514AA36CE83}" type="datetimeFigureOut">
              <a:rPr lang="cs-CZ"/>
              <a:t>17.10.2021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436B2-8429-40FA-BFC1-D6A360391B86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8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BFAD0-76CA-45EE-ABD4-EF4BA8DCCD48}" type="slidenum">
              <a:rPr lang="cs-CZ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045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436B2-8429-40FA-BFC1-D6A360391B86}" type="slidenum">
              <a:rPr lang="cs-CZ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0001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436B2-8429-40FA-BFC1-D6A360391B86}" type="slidenum">
              <a:rPr lang="cs-CZ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298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buFont typeface="Arial"/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436B2-8429-40FA-BFC1-D6A360391B86}" type="slidenum">
              <a:rPr lang="cs-CZ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074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buFont typeface="Arial"/>
              <a:buChar char="•"/>
            </a:pPr>
            <a:endParaRPr lang="en-US" i="1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436B2-8429-40FA-BFC1-D6A360391B86}" type="slidenum">
              <a:rPr lang="cs-CZ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5910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i="1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436B2-8429-40FA-BFC1-D6A360391B86}" type="slidenum">
              <a:rPr lang="cs-CZ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9724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978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393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13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84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7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16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49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95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00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7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17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893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70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56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6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3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2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01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570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25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51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717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79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10/17/2021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0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44" r:id="rId6"/>
    <p:sldLayoutId id="2147483940" r:id="rId7"/>
    <p:sldLayoutId id="2147483941" r:id="rId8"/>
    <p:sldLayoutId id="2147483942" r:id="rId9"/>
    <p:sldLayoutId id="2147483943" r:id="rId10"/>
    <p:sldLayoutId id="214748394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K1cnzkgDHaI?feature=oembe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85CB65D0-496F-4797-A015-C85839E35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tkanina, rostlina, porcelán&#10;&#10;Popis se vygeneroval automaticky.">
            <a:extLst>
              <a:ext uri="{FF2B5EF4-FFF2-40B4-BE49-F238E27FC236}">
                <a16:creationId xmlns:a16="http://schemas.microsoft.com/office/drawing/2014/main" id="{8954D754-A969-41E7-8312-D2F5BC366D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8" r="14530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95D2C779-8883-4E5F-A170-0F464918C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990598"/>
            <a:ext cx="12188952" cy="4745182"/>
          </a:xfrm>
          <a:prstGeom prst="rect">
            <a:avLst/>
          </a:prstGeom>
          <a:gradFill>
            <a:gsLst>
              <a:gs pos="35000">
                <a:srgbClr val="000000">
                  <a:alpha val="41000"/>
                </a:srgbClr>
              </a:gs>
              <a:gs pos="0">
                <a:srgbClr val="000000">
                  <a:alpha val="0"/>
                </a:srgbClr>
              </a:gs>
              <a:gs pos="47744">
                <a:srgbClr val="000000">
                  <a:alpha val="51000"/>
                </a:srgbClr>
              </a:gs>
              <a:gs pos="70000">
                <a:srgbClr val="000000">
                  <a:alpha val="37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EE9F4CE-892F-4DAF-AFA1-C15ABE6FF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3541" y="990599"/>
            <a:ext cx="5619054" cy="484909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algn="r"/>
            <a:r>
              <a:rPr lang="en-US" kern="1200" cap="all" spc="3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Archaeplastida:</a:t>
            </a:r>
            <a:br>
              <a:rPr lang="en-US" kern="1200" cap="all" spc="30" baseline="0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Charophyta</a:t>
            </a:r>
            <a:endParaRPr lang="en-US" kern="1200" cap="all" spc="30" baseline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6951D1-C5E8-4CB9-ADA6-8C76286B2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12865" y="1447799"/>
            <a:ext cx="2368905" cy="40766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Univers"/>
              </a:rPr>
              <a:t>Barbora Chattová</a:t>
            </a:r>
            <a:endParaRPr lang="cs-CZ">
              <a:solidFill>
                <a:srgbClr val="FFFFFF"/>
              </a:solidFill>
              <a:latin typeface="Univers"/>
            </a:endParaRPr>
          </a:p>
          <a:p>
            <a:r>
              <a:rPr lang="en-US">
                <a:solidFill>
                  <a:srgbClr val="FFFFFF"/>
                </a:solidFill>
                <a:latin typeface="Univers"/>
              </a:rPr>
              <a:t>Tereza Cahová</a:t>
            </a:r>
          </a:p>
          <a:p>
            <a:r>
              <a:rPr lang="en-US">
                <a:solidFill>
                  <a:srgbClr val="FFFFFF"/>
                </a:solidFill>
                <a:latin typeface="Univers"/>
              </a:rPr>
              <a:t>podzim 2021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BD96A694-258D-4418-A83C-B9BA72FD4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15300" y="1780927"/>
            <a:ext cx="0" cy="3390901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sx="88000" sy="88000" algn="tl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91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4B7AAD-2684-4769-8791-EDD2E7F4F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87" y="907128"/>
            <a:ext cx="6699564" cy="1378871"/>
          </a:xfrm>
        </p:spPr>
        <p:txBody>
          <a:bodyPr>
            <a:normAutofit/>
          </a:bodyPr>
          <a:lstStyle/>
          <a:p>
            <a:r>
              <a:rPr lang="cs-CZ"/>
              <a:t>Třída: charophyceae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6515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995066-6B20-4300-9082-CBA9A55CA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285999"/>
            <a:ext cx="6766748" cy="36490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1900" dirty="0" err="1">
                <a:latin typeface="Univers Condensed"/>
                <a:ea typeface="+mn-lt"/>
                <a:cs typeface="Calibri"/>
              </a:rPr>
              <a:t>Pletivná</a:t>
            </a:r>
            <a:r>
              <a:rPr lang="cs-CZ" sz="1900" dirty="0">
                <a:latin typeface="Univers Condensed"/>
                <a:ea typeface="+mn-lt"/>
                <a:cs typeface="Calibri"/>
              </a:rPr>
              <a:t> stélka </a:t>
            </a:r>
          </a:p>
          <a:p>
            <a:pPr lvl="1">
              <a:lnSpc>
                <a:spcPct val="110000"/>
              </a:lnSpc>
            </a:pPr>
            <a:r>
              <a:rPr lang="cs-CZ" sz="1700" dirty="0">
                <a:latin typeface="Univers Condensed"/>
                <a:ea typeface="+mn-lt"/>
                <a:cs typeface="Calibri"/>
              </a:rPr>
              <a:t>Nody, internodia, boční větévky</a:t>
            </a:r>
            <a:endParaRPr lang="cs-CZ" sz="1700" dirty="0">
              <a:latin typeface="Univers Condensed"/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cs-CZ" sz="1700" dirty="0" err="1">
                <a:latin typeface="Univers Condensed"/>
                <a:ea typeface="+mn-lt"/>
                <a:cs typeface="Calibri"/>
              </a:rPr>
              <a:t>Rhizoidy</a:t>
            </a:r>
            <a:endParaRPr lang="cs-CZ" sz="1700" dirty="0" err="1">
              <a:latin typeface="Univers Condensed"/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cs-CZ" sz="1700" dirty="0">
                <a:latin typeface="Univers Condensed"/>
                <a:ea typeface="+mn-lt"/>
                <a:cs typeface="Calibri"/>
              </a:rPr>
              <a:t>Vrcholový růst (1 buňka)</a:t>
            </a:r>
          </a:p>
          <a:p>
            <a:pPr>
              <a:lnSpc>
                <a:spcPct val="110000"/>
              </a:lnSpc>
            </a:pPr>
            <a:r>
              <a:rPr lang="cs-CZ" sz="1900" dirty="0">
                <a:latin typeface="Univers Condensed"/>
                <a:ea typeface="+mn-lt"/>
                <a:cs typeface="Calibri"/>
              </a:rPr>
              <a:t>Buněčná stěna často inkrustovaná - podíl na tvorbě travertinu</a:t>
            </a:r>
          </a:p>
          <a:p>
            <a:pPr>
              <a:lnSpc>
                <a:spcPct val="110000"/>
              </a:lnSpc>
            </a:pPr>
            <a:r>
              <a:rPr lang="cs-CZ" sz="1900" dirty="0">
                <a:latin typeface="Univers Condensed"/>
                <a:ea typeface="+mn-lt"/>
                <a:cs typeface="Calibri"/>
              </a:rPr>
              <a:t>Čisté stojaté vody</a:t>
            </a:r>
            <a:endParaRPr lang="cs-CZ" sz="1900" dirty="0">
              <a:latin typeface="Univers Condensed"/>
              <a:cs typeface="Calibri"/>
            </a:endParaRPr>
          </a:p>
          <a:p>
            <a:pPr>
              <a:lnSpc>
                <a:spcPct val="110000"/>
              </a:lnSpc>
            </a:pPr>
            <a:endParaRPr lang="cs-CZ" sz="1900" dirty="0">
              <a:latin typeface="Univers Condensed"/>
              <a:cs typeface="Calibri"/>
            </a:endParaRPr>
          </a:p>
          <a:p>
            <a:pPr>
              <a:lnSpc>
                <a:spcPct val="110000"/>
              </a:lnSpc>
            </a:pPr>
            <a:endParaRPr lang="cs-CZ" sz="1900">
              <a:latin typeface="Univers Condensed"/>
              <a:cs typeface="Calibri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A3C59D-8641-484F-A35C-361AD7E15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2521"/>
            <a:ext cx="6515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text, perokresba&#10;&#10;Popis se vygeneroval automaticky.">
            <a:extLst>
              <a:ext uri="{FF2B5EF4-FFF2-40B4-BE49-F238E27FC236}">
                <a16:creationId xmlns:a16="http://schemas.microsoft.com/office/drawing/2014/main" id="{0BF1CCE2-A783-4958-A978-938D01430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33"/>
          <a:stretch/>
        </p:blipFill>
        <p:spPr>
          <a:xfrm>
            <a:off x="8115300" y="10"/>
            <a:ext cx="40767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86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5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84DDBAEE-8552-4A1A-87A3-98780FFAA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0" y="909637"/>
            <a:ext cx="6635087" cy="13620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Charophyceae - </a:t>
            </a:r>
            <a:r>
              <a:rPr lang="en-US" dirty="0" err="1"/>
              <a:t>rozmnožování</a:t>
            </a:r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F82DFBA0-4A7C-4238-9256-6E64CB4A8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55" r="-3" b="-3"/>
          <a:stretch/>
        </p:blipFill>
        <p:spPr>
          <a:xfrm>
            <a:off x="20" y="2"/>
            <a:ext cx="4046541" cy="3428998"/>
          </a:xfrm>
          <a:prstGeom prst="rect">
            <a:avLst/>
          </a:prstGeom>
        </p:spPr>
      </p:pic>
      <p:cxnSp>
        <p:nvCxnSpPr>
          <p:cNvPr id="19" name="Straight Connector 17">
            <a:extLst>
              <a:ext uri="{FF2B5EF4-FFF2-40B4-BE49-F238E27FC236}">
                <a16:creationId xmlns:a16="http://schemas.microsoft.com/office/drawing/2014/main" id="{D57D541F-8B1D-4D6A-969A-B9D7473AD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76800" y="723900"/>
            <a:ext cx="6515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rostlina, zelenina&#10;&#10;Popis se vygeneroval automaticky.">
            <a:extLst>
              <a:ext uri="{FF2B5EF4-FFF2-40B4-BE49-F238E27FC236}">
                <a16:creationId xmlns:a16="http://schemas.microsoft.com/office/drawing/2014/main" id="{7270C83E-74F3-4FA5-B9EB-92E91002FF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4" r="9499"/>
          <a:stretch/>
        </p:blipFill>
        <p:spPr>
          <a:xfrm>
            <a:off x="20" y="3429000"/>
            <a:ext cx="4046541" cy="3428998"/>
          </a:xfrm>
          <a:prstGeom prst="rect">
            <a:avLst/>
          </a:prstGeom>
        </p:spPr>
      </p:pic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0B7F625-3C9F-466A-A998-52815E592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189" y="2276474"/>
            <a:ext cx="6714698" cy="355310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cs-CZ" dirty="0">
                <a:latin typeface="Univers Condensed"/>
                <a:cs typeface="Calibri"/>
              </a:rPr>
              <a:t>Nepohlavní rozmnožování: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latin typeface="Univers Condensed"/>
                <a:cs typeface="Calibri"/>
              </a:rPr>
              <a:t>Fragmentace stélky, odnožování</a:t>
            </a:r>
          </a:p>
          <a:p>
            <a:pPr>
              <a:lnSpc>
                <a:spcPct val="110000"/>
              </a:lnSpc>
            </a:pPr>
            <a:r>
              <a:rPr lang="cs-CZ" dirty="0">
                <a:latin typeface="Univers Condensed"/>
                <a:cs typeface="Calibri"/>
              </a:rPr>
              <a:t>Pohlavní rozmnožování - oogamie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latin typeface="Univers Condensed"/>
                <a:cs typeface="Calibri"/>
              </a:rPr>
              <a:t>Oranžová antheridia – spermatozoidy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latin typeface="Univers Condensed"/>
                <a:cs typeface="Calibri"/>
              </a:rPr>
              <a:t>Oogonia s korunkou</a:t>
            </a:r>
          </a:p>
          <a:p>
            <a:pPr>
              <a:lnSpc>
                <a:spcPct val="110000"/>
              </a:lnSpc>
            </a:pPr>
            <a:r>
              <a:rPr lang="cs-CZ" dirty="0" err="1">
                <a:latin typeface="Univers Condensed"/>
                <a:cs typeface="Calibri"/>
              </a:rPr>
              <a:t>Gyrogonity</a:t>
            </a:r>
            <a:r>
              <a:rPr lang="cs-CZ" dirty="0">
                <a:latin typeface="Univers Condensed"/>
                <a:cs typeface="Calibri"/>
              </a:rPr>
              <a:t> - fosilní spory</a:t>
            </a:r>
          </a:p>
          <a:p>
            <a:pPr lvl="1">
              <a:lnSpc>
                <a:spcPct val="110000"/>
              </a:lnSpc>
            </a:pPr>
            <a:endParaRPr lang="cs-CZ" dirty="0">
              <a:latin typeface="Univers Condensed"/>
              <a:cs typeface="Calibri"/>
            </a:endParaRPr>
          </a:p>
        </p:txBody>
      </p:sp>
      <p:cxnSp>
        <p:nvCxnSpPr>
          <p:cNvPr id="21" name="Straight Connector 19">
            <a:extLst>
              <a:ext uri="{FF2B5EF4-FFF2-40B4-BE49-F238E27FC236}">
                <a16:creationId xmlns:a16="http://schemas.microsoft.com/office/drawing/2014/main" id="{E6523A9E-CB4E-4FB6-AF68-C947B5086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76800" y="6134100"/>
            <a:ext cx="6515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023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3" descr="Obsah obrázku rostlina, květina, zelenina, větvička&#10;&#10;Popis se vygeneroval automaticky.">
            <a:extLst>
              <a:ext uri="{FF2B5EF4-FFF2-40B4-BE49-F238E27FC236}">
                <a16:creationId xmlns:a16="http://schemas.microsoft.com/office/drawing/2014/main" id="{3C5452E8-EE19-4726-A3D2-1E93E7341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60" b="97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39618F-45B5-4472-A3A6-012B2D99A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5528235"/>
            <a:ext cx="10696574" cy="7709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Třída</a:t>
            </a:r>
            <a:r>
              <a:rPr lang="en-US" dirty="0">
                <a:solidFill>
                  <a:srgbClr val="FFFFFF"/>
                </a:solidFill>
              </a:rPr>
              <a:t>: Charophyceae: Chara sp.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88870274-32A4-4322-8AA5-277A17313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91" y="104955"/>
            <a:ext cx="203835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7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3" descr="Obsah obrázku fenykl, zelenina&#10;&#10;Popis se vygeneroval automaticky.">
            <a:extLst>
              <a:ext uri="{FF2B5EF4-FFF2-40B4-BE49-F238E27FC236}">
                <a16:creationId xmlns:a16="http://schemas.microsoft.com/office/drawing/2014/main" id="{6C9F74BA-CF4E-492F-AC69-8AD61BF11F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87" b="54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54B84EC-4694-438B-99A1-9E67A21C4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5528235"/>
            <a:ext cx="10696574" cy="7709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Třída</a:t>
            </a:r>
            <a:r>
              <a:rPr lang="en-US" dirty="0">
                <a:solidFill>
                  <a:srgbClr val="FFFFFF"/>
                </a:solidFill>
              </a:rPr>
              <a:t>: Charophyceae: </a:t>
            </a:r>
            <a:r>
              <a:rPr lang="en-US" dirty="0" err="1">
                <a:solidFill>
                  <a:srgbClr val="FFFFFF"/>
                </a:solidFill>
              </a:rPr>
              <a:t>Nitella</a:t>
            </a:r>
            <a:r>
              <a:rPr lang="en-US" dirty="0">
                <a:solidFill>
                  <a:srgbClr val="FFFFFF"/>
                </a:solidFill>
              </a:rPr>
              <a:t> sp.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56A52AF2-5BA5-4BDB-8ABE-E2E8035DB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0146" y="33068"/>
            <a:ext cx="203835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67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3" descr="Obsah obrázku rostlina, zelenina&#10;&#10;Popis se vygeneroval automaticky.">
            <a:extLst>
              <a:ext uri="{FF2B5EF4-FFF2-40B4-BE49-F238E27FC236}">
                <a16:creationId xmlns:a16="http://schemas.microsoft.com/office/drawing/2014/main" id="{D537341E-088A-46F1-819A-A395BB605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2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64D425-EF67-46A4-996B-5B87FDC85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5528235"/>
            <a:ext cx="10696574" cy="7709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Třída</a:t>
            </a:r>
            <a:r>
              <a:rPr lang="en-US" dirty="0">
                <a:solidFill>
                  <a:srgbClr val="FFFFFF"/>
                </a:solidFill>
              </a:rPr>
              <a:t>: </a:t>
            </a:r>
            <a:r>
              <a:rPr lang="en-US" dirty="0" err="1">
                <a:solidFill>
                  <a:srgbClr val="FFFFFF"/>
                </a:solidFill>
              </a:rPr>
              <a:t>charophyceae</a:t>
            </a:r>
            <a:r>
              <a:rPr lang="en-US" dirty="0">
                <a:solidFill>
                  <a:srgbClr val="FFFFFF"/>
                </a:solidFill>
              </a:rPr>
              <a:t>: </a:t>
            </a:r>
            <a:r>
              <a:rPr lang="en-US" dirty="0" err="1">
                <a:solidFill>
                  <a:srgbClr val="FFFFFF"/>
                </a:solidFill>
              </a:rPr>
              <a:t>tolypella</a:t>
            </a:r>
            <a:r>
              <a:rPr lang="en-US" dirty="0">
                <a:solidFill>
                  <a:srgbClr val="FFFFFF"/>
                </a:solidFill>
              </a:rPr>
              <a:t> glomerata</a:t>
            </a:r>
          </a:p>
        </p:txBody>
      </p:sp>
    </p:spTree>
    <p:extLst>
      <p:ext uri="{BB962C8B-B14F-4D97-AF65-F5344CB8AC3E}">
        <p14:creationId xmlns:p14="http://schemas.microsoft.com/office/powerpoint/2010/main" val="452659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240795-750C-4269-BBB6-019C73E13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Třída: Zygnematophyceae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C17D33-7613-4898-A63A-3CB170EAB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293126"/>
            <a:ext cx="5529794" cy="36360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latin typeface="Univers Condensed"/>
              </a:rPr>
              <a:t>Vzhledově velmi estetické</a:t>
            </a:r>
          </a:p>
          <a:p>
            <a:r>
              <a:rPr lang="cs-CZ" dirty="0">
                <a:latin typeface="Univers Condensed"/>
              </a:rPr>
              <a:t>Jednobuněčné, vláknité (+ nepravě vláknité)</a:t>
            </a:r>
          </a:p>
          <a:p>
            <a:r>
              <a:rPr lang="cs-CZ" dirty="0">
                <a:latin typeface="Univers Condensed"/>
              </a:rPr>
              <a:t>Nikdy netvoří bičíkatá stádia</a:t>
            </a:r>
          </a:p>
          <a:p>
            <a:r>
              <a:rPr lang="cs-CZ" dirty="0">
                <a:latin typeface="Univers Condensed"/>
              </a:rPr>
              <a:t>Charakteristické uspořádání chloroplastu</a:t>
            </a:r>
          </a:p>
          <a:p>
            <a:pPr lvl="1"/>
            <a:r>
              <a:rPr lang="cs-CZ" dirty="0">
                <a:latin typeface="Univers Condensed"/>
              </a:rPr>
              <a:t>Spirálovitý (</a:t>
            </a:r>
            <a:r>
              <a:rPr lang="cs-CZ" i="1" dirty="0" err="1">
                <a:latin typeface="Univers Condensed"/>
              </a:rPr>
              <a:t>Spirogyra</a:t>
            </a:r>
            <a:r>
              <a:rPr lang="cs-CZ" dirty="0">
                <a:latin typeface="Univers Condensed"/>
              </a:rPr>
              <a:t>), hvězdicovitý (</a:t>
            </a:r>
            <a:r>
              <a:rPr lang="cs-CZ" i="1" dirty="0" err="1">
                <a:latin typeface="Univers Condensed"/>
              </a:rPr>
              <a:t>Zygnema</a:t>
            </a:r>
            <a:r>
              <a:rPr lang="cs-CZ" dirty="0">
                <a:latin typeface="Univers Condensed"/>
              </a:rPr>
              <a:t>)</a:t>
            </a:r>
          </a:p>
          <a:p>
            <a:r>
              <a:rPr lang="cs-CZ" dirty="0">
                <a:latin typeface="Univers Condensed"/>
              </a:rPr>
              <a:t>Nepohlavní rozmnožování</a:t>
            </a:r>
          </a:p>
          <a:p>
            <a:pPr lvl="1"/>
            <a:r>
              <a:rPr lang="cs-CZ" dirty="0" err="1">
                <a:latin typeface="Univers Condensed"/>
              </a:rPr>
              <a:t>Vlánité</a:t>
            </a:r>
            <a:r>
              <a:rPr lang="cs-CZ" dirty="0">
                <a:latin typeface="Univers Condensed"/>
              </a:rPr>
              <a:t> - fragmentace stélky</a:t>
            </a:r>
          </a:p>
          <a:p>
            <a:pPr lvl="1"/>
            <a:r>
              <a:rPr lang="cs-CZ" dirty="0">
                <a:latin typeface="Univers Condensed"/>
              </a:rPr>
              <a:t>Jednobuněčné - rozdělení dvou </a:t>
            </a:r>
            <a:r>
              <a:rPr lang="cs-CZ" dirty="0" err="1">
                <a:latin typeface="Univers Condensed"/>
              </a:rPr>
              <a:t>semicel</a:t>
            </a:r>
          </a:p>
        </p:txBody>
      </p:sp>
      <p:pic>
        <p:nvPicPr>
          <p:cNvPr id="4" name="Obrázek 4" descr="Obsah obrázku zelenina&#10;&#10;Popis se vygeneroval automaticky.">
            <a:extLst>
              <a:ext uri="{FF2B5EF4-FFF2-40B4-BE49-F238E27FC236}">
                <a16:creationId xmlns:a16="http://schemas.microsoft.com/office/drawing/2014/main" id="{372C5E79-CF9A-4D4A-93BB-45676138E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1948" y="4269766"/>
            <a:ext cx="3375802" cy="2588544"/>
          </a:xfrm>
          <a:prstGeom prst="rect">
            <a:avLst/>
          </a:prstGeom>
        </p:spPr>
      </p:pic>
      <p:pic>
        <p:nvPicPr>
          <p:cNvPr id="6" name="Obrázek 7" descr="Obsah obrázku text, interiér&#10;&#10;Popis se vygeneroval automaticky.">
            <a:extLst>
              <a:ext uri="{FF2B5EF4-FFF2-40B4-BE49-F238E27FC236}">
                <a16:creationId xmlns:a16="http://schemas.microsoft.com/office/drawing/2014/main" id="{FEC6C007-804F-4E1D-88A0-B2BF2A184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954" y="1887555"/>
            <a:ext cx="3375790" cy="2388371"/>
          </a:xfrm>
          <a:prstGeom prst="rect">
            <a:avLst/>
          </a:prstGeom>
        </p:spPr>
      </p:pic>
      <p:pic>
        <p:nvPicPr>
          <p:cNvPr id="8" name="Obrázek 4" descr="Obsah obrázku zelená, interiér&#10;&#10;Popis se vygeneroval automaticky.">
            <a:extLst>
              <a:ext uri="{FF2B5EF4-FFF2-40B4-BE49-F238E27FC236}">
                <a16:creationId xmlns:a16="http://schemas.microsoft.com/office/drawing/2014/main" id="{4579ED6E-B7CC-418C-A9C4-6B5DDB2B48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146" b="9103"/>
          <a:stretch/>
        </p:blipFill>
        <p:spPr>
          <a:xfrm>
            <a:off x="8827718" y="-28745"/>
            <a:ext cx="3493678" cy="195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07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BEA52250-EE71-474B-95F7-999C34D6E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99024"/>
            <a:ext cx="3076032" cy="39149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dirty="0" err="1"/>
              <a:t>Řád</a:t>
            </a:r>
            <a:r>
              <a:rPr lang="en-US" sz="3700" dirty="0"/>
              <a:t>: </a:t>
            </a:r>
            <a:r>
              <a:rPr lang="en-US" sz="3700" dirty="0" err="1"/>
              <a:t>desmidiales</a:t>
            </a:r>
            <a:r>
              <a:rPr lang="en-US" sz="3700" dirty="0"/>
              <a:t> - </a:t>
            </a:r>
            <a:r>
              <a:rPr lang="en-US" sz="3700" dirty="0" err="1"/>
              <a:t>krásivky</a:t>
            </a:r>
            <a:endParaRPr lang="en-US" sz="3700" dirty="0"/>
          </a:p>
        </p:txBody>
      </p:sp>
      <p:cxnSp>
        <p:nvCxnSpPr>
          <p:cNvPr id="26" name="Straight Connector 1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371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>
            <a:extLst>
              <a:ext uri="{FF2B5EF4-FFF2-40B4-BE49-F238E27FC236}">
                <a16:creationId xmlns:a16="http://schemas.microsoft.com/office/drawing/2014/main" id="{9A572F2C-F08C-46AF-BAA9-E5B478F0AB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37" t="-4625" r="-1062" b="-6289"/>
          <a:stretch/>
        </p:blipFill>
        <p:spPr>
          <a:xfrm>
            <a:off x="4040651" y="723901"/>
            <a:ext cx="734919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65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F3E909-E8A4-462D-8117-B1B219230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97753"/>
            <a:ext cx="3635046" cy="15753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Nepohlavní rozmnožování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8FEE3E-0E18-47DF-B947-2C039E8E9E6B}"/>
              </a:ext>
            </a:extLst>
          </p:cNvPr>
          <p:cNvSpPr txBox="1"/>
          <p:nvPr/>
        </p:nvSpPr>
        <p:spPr>
          <a:xfrm>
            <a:off x="695325" y="2710035"/>
            <a:ext cx="3587668" cy="350026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Univers Condensed"/>
              </a:rPr>
              <a:t>Vláknité</a:t>
            </a:r>
            <a:r>
              <a:rPr lang="en-US" dirty="0">
                <a:latin typeface="Univers Condensed"/>
              </a:rPr>
              <a:t> - </a:t>
            </a:r>
            <a:r>
              <a:rPr lang="en-US" dirty="0" err="1">
                <a:latin typeface="Univers Condensed"/>
              </a:rPr>
              <a:t>fragmentace</a:t>
            </a:r>
            <a:r>
              <a:rPr lang="en-US" dirty="0">
                <a:latin typeface="Univers Condensed"/>
              </a:rPr>
              <a:t> </a:t>
            </a:r>
            <a:r>
              <a:rPr lang="en-US" dirty="0" err="1">
                <a:latin typeface="Univers Condensed"/>
              </a:rPr>
              <a:t>stélky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Univers Condensed"/>
              </a:rPr>
              <a:t>Jednobuněčné</a:t>
            </a:r>
            <a:r>
              <a:rPr lang="en-US" dirty="0">
                <a:latin typeface="Univers Condensed"/>
              </a:rPr>
              <a:t>  - </a:t>
            </a:r>
            <a:r>
              <a:rPr lang="en-US" dirty="0" err="1">
                <a:latin typeface="Univers Condensed"/>
              </a:rPr>
              <a:t>rozdělení</a:t>
            </a:r>
            <a:r>
              <a:rPr lang="en-US" dirty="0">
                <a:latin typeface="Univers Condensed"/>
              </a:rPr>
              <a:t> </a:t>
            </a:r>
            <a:r>
              <a:rPr lang="en-US" dirty="0" err="1">
                <a:latin typeface="Univers Condensed"/>
              </a:rPr>
              <a:t>semicel</a:t>
            </a:r>
            <a:endParaRPr lang="en-US" dirty="0">
              <a:latin typeface="Univers Condensed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dirty="0">
              <a:latin typeface="Univers Condensed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latin typeface="Univers Condensed"/>
              </a:rPr>
              <a:t>Rod </a:t>
            </a:r>
            <a:r>
              <a:rPr lang="en-US" i="1" dirty="0" err="1">
                <a:latin typeface="Univers Condensed"/>
              </a:rPr>
              <a:t>Cosmarium</a:t>
            </a:r>
            <a:r>
              <a:rPr lang="en-US" i="1" dirty="0">
                <a:latin typeface="Univers Condensed"/>
              </a:rPr>
              <a:t> </a:t>
            </a:r>
            <a:endParaRPr lang="en-US" dirty="0">
              <a:latin typeface="Univers Condensed"/>
            </a:endParaRPr>
          </a:p>
        </p:txBody>
      </p:sp>
      <p:pic>
        <p:nvPicPr>
          <p:cNvPr id="4" name="Obrázek 4">
            <a:hlinkClick r:id="" action="ppaction://media"/>
            <a:extLst>
              <a:ext uri="{FF2B5EF4-FFF2-40B4-BE49-F238E27FC236}">
                <a16:creationId xmlns:a16="http://schemas.microsoft.com/office/drawing/2014/main" id="{A0D80688-D528-4E3D-9E6E-52844D89C70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876800" y="985837"/>
            <a:ext cx="6515100" cy="4886325"/>
          </a:xfrm>
          <a:prstGeom prst="rect">
            <a:avLst/>
          </a:prstGeom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DDA684C1-380F-45F6-B16C-09767A71AFEC}"/>
              </a:ext>
            </a:extLst>
          </p:cNvPr>
          <p:cNvCxnSpPr/>
          <p:nvPr/>
        </p:nvCxnSpPr>
        <p:spPr>
          <a:xfrm>
            <a:off x="2503637" y="4523656"/>
            <a:ext cx="1820173" cy="86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956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9CBCBB-F8CD-436E-A2E3-358906D0D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897752"/>
            <a:ext cx="3601757" cy="195592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/>
              <a:t>Zygnematophyceae - rozmnožování </a:t>
            </a:r>
            <a:br>
              <a:rPr lang="cs-CZ" sz="2800"/>
            </a:br>
            <a:r>
              <a:rPr lang="cs-CZ" sz="2800"/>
              <a:t>= konjugace (spájení)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5A42D5-69CA-4BBF-A6DD-A0D76ED2A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750" y="2853679"/>
            <a:ext cx="4634500" cy="339173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>
                <a:latin typeface="Univers Condensed"/>
              </a:rPr>
              <a:t>→ SPÁJIVKY</a:t>
            </a:r>
          </a:p>
          <a:p>
            <a:r>
              <a:rPr lang="cs-CZ" dirty="0">
                <a:latin typeface="Univers Condensed"/>
                <a:ea typeface="+mn-lt"/>
                <a:cs typeface="+mn-lt"/>
              </a:rPr>
              <a:t>jako </a:t>
            </a:r>
            <a:r>
              <a:rPr lang="cs-CZ" b="1" dirty="0">
                <a:latin typeface="Univers Condensed"/>
                <a:ea typeface="+mn-lt"/>
                <a:cs typeface="+mn-lt"/>
              </a:rPr>
              <a:t>gamety </a:t>
            </a:r>
            <a:r>
              <a:rPr lang="cs-CZ" dirty="0">
                <a:latin typeface="Univers Condensed"/>
                <a:ea typeface="+mn-lt"/>
                <a:cs typeface="+mn-lt"/>
              </a:rPr>
              <a:t>vystupují </a:t>
            </a:r>
            <a:r>
              <a:rPr lang="cs-CZ" b="1" dirty="0" err="1">
                <a:latin typeface="Univers Condensed"/>
                <a:ea typeface="+mn-lt"/>
                <a:cs typeface="+mn-lt"/>
              </a:rPr>
              <a:t>bezblanné</a:t>
            </a:r>
            <a:r>
              <a:rPr lang="cs-CZ" b="1" dirty="0">
                <a:latin typeface="Univers Condensed"/>
                <a:ea typeface="+mn-lt"/>
                <a:cs typeface="+mn-lt"/>
              </a:rPr>
              <a:t> protoplasty</a:t>
            </a:r>
            <a:r>
              <a:rPr lang="cs-CZ" dirty="0">
                <a:latin typeface="Univers Condensed"/>
                <a:ea typeface="+mn-lt"/>
                <a:cs typeface="+mn-lt"/>
              </a:rPr>
              <a:t> vegetativních buněk, které se pohybují amébovitě ve vymezeném prostoru (</a:t>
            </a:r>
            <a:r>
              <a:rPr lang="cs-CZ" b="1" dirty="0">
                <a:latin typeface="Univers Condensed"/>
                <a:ea typeface="+mn-lt"/>
                <a:cs typeface="+mn-lt"/>
              </a:rPr>
              <a:t>kopulační kanálek</a:t>
            </a:r>
            <a:r>
              <a:rPr lang="cs-CZ" dirty="0">
                <a:latin typeface="Univers Condensed"/>
                <a:ea typeface="+mn-lt"/>
                <a:cs typeface="+mn-lt"/>
              </a:rPr>
              <a:t> u vláknitých jařmatek, </a:t>
            </a:r>
            <a:r>
              <a:rPr lang="cs-CZ" b="1" dirty="0">
                <a:latin typeface="Univers Condensed"/>
                <a:ea typeface="+mn-lt"/>
                <a:cs typeface="+mn-lt"/>
              </a:rPr>
              <a:t>společný sliz</a:t>
            </a:r>
            <a:r>
              <a:rPr lang="cs-CZ" dirty="0">
                <a:latin typeface="Univers Condensed"/>
                <a:ea typeface="+mn-lt"/>
                <a:cs typeface="+mn-lt"/>
              </a:rPr>
              <a:t> obklopující buňky u kokálních krásivek) =&gt; splynutí, </a:t>
            </a:r>
            <a:r>
              <a:rPr lang="cs-CZ" b="1" dirty="0">
                <a:latin typeface="Univers Condensed"/>
                <a:ea typeface="+mn-lt"/>
                <a:cs typeface="+mn-lt"/>
              </a:rPr>
              <a:t>karyogamie </a:t>
            </a:r>
            <a:r>
              <a:rPr lang="cs-CZ" dirty="0">
                <a:latin typeface="Univers Condensed"/>
                <a:ea typeface="+mn-lt"/>
                <a:cs typeface="+mn-lt"/>
              </a:rPr>
              <a:t>=&gt; vzniká </a:t>
            </a:r>
            <a:r>
              <a:rPr lang="cs-CZ" b="1" dirty="0">
                <a:latin typeface="Univers Condensed"/>
                <a:ea typeface="+mn-lt"/>
                <a:cs typeface="+mn-lt"/>
              </a:rPr>
              <a:t>zygospora </a:t>
            </a:r>
            <a:r>
              <a:rPr lang="cs-CZ" dirty="0">
                <a:latin typeface="Univers Condensed"/>
                <a:ea typeface="+mn-lt"/>
                <a:cs typeface="+mn-lt"/>
              </a:rPr>
              <a:t>obklopená tlustou bun. stěnou (</a:t>
            </a:r>
            <a:r>
              <a:rPr lang="cs-CZ" b="1" dirty="0">
                <a:latin typeface="Univers Condensed"/>
                <a:ea typeface="+mn-lt"/>
                <a:cs typeface="+mn-lt"/>
              </a:rPr>
              <a:t>3 vrstvy</a:t>
            </a:r>
            <a:r>
              <a:rPr lang="cs-CZ" dirty="0">
                <a:latin typeface="Univers Condensed"/>
                <a:ea typeface="+mn-lt"/>
                <a:cs typeface="+mn-lt"/>
              </a:rPr>
              <a:t> - endospor, </a:t>
            </a:r>
            <a:r>
              <a:rPr lang="cs-CZ" dirty="0" err="1">
                <a:latin typeface="Univers Condensed"/>
                <a:ea typeface="+mn-lt"/>
                <a:cs typeface="+mn-lt"/>
              </a:rPr>
              <a:t>mezospor</a:t>
            </a:r>
            <a:r>
              <a:rPr lang="cs-CZ" dirty="0">
                <a:latin typeface="Univers Condensed"/>
                <a:ea typeface="+mn-lt"/>
                <a:cs typeface="+mn-lt"/>
              </a:rPr>
              <a:t> a strukturovaný exospor; </a:t>
            </a:r>
            <a:r>
              <a:rPr lang="cs-CZ" dirty="0" err="1">
                <a:latin typeface="Univers Condensed"/>
                <a:ea typeface="+mn-lt"/>
                <a:cs typeface="+mn-lt"/>
              </a:rPr>
              <a:t>mezospor</a:t>
            </a:r>
            <a:r>
              <a:rPr lang="cs-CZ" dirty="0">
                <a:latin typeface="Univers Condensed"/>
                <a:ea typeface="+mn-lt"/>
                <a:cs typeface="+mn-lt"/>
              </a:rPr>
              <a:t> obsahuje </a:t>
            </a:r>
            <a:r>
              <a:rPr lang="cs-CZ" dirty="0" err="1">
                <a:latin typeface="Univers Condensed"/>
                <a:ea typeface="+mn-lt"/>
                <a:cs typeface="+mn-lt"/>
              </a:rPr>
              <a:t>sporopolenin</a:t>
            </a:r>
            <a:r>
              <a:rPr lang="cs-CZ" dirty="0">
                <a:latin typeface="Univers Condensed"/>
                <a:ea typeface="+mn-lt"/>
                <a:cs typeface="+mn-lt"/>
              </a:rPr>
              <a:t>, ostatní celulózu a pektin) =&gt; po období klidu meiotické dělení a klíčení</a:t>
            </a:r>
            <a:endParaRPr lang="cs-CZ" dirty="0">
              <a:latin typeface="Univers Condensed"/>
            </a:endParaRPr>
          </a:p>
          <a:p>
            <a:r>
              <a:rPr lang="cs-CZ" b="1" dirty="0">
                <a:latin typeface="Univers Condensed"/>
                <a:ea typeface="+mn-lt"/>
                <a:cs typeface="+mn-lt"/>
              </a:rPr>
              <a:t>žebříčková </a:t>
            </a:r>
            <a:r>
              <a:rPr lang="cs-CZ" dirty="0">
                <a:latin typeface="Univers Condensed"/>
                <a:ea typeface="+mn-lt"/>
                <a:cs typeface="+mn-lt"/>
              </a:rPr>
              <a:t>(</a:t>
            </a:r>
            <a:r>
              <a:rPr lang="cs-CZ" dirty="0" err="1">
                <a:latin typeface="Univers Condensed"/>
                <a:ea typeface="+mn-lt"/>
                <a:cs typeface="+mn-lt"/>
              </a:rPr>
              <a:t>skalariformní</a:t>
            </a:r>
            <a:r>
              <a:rPr lang="cs-CZ" dirty="0">
                <a:latin typeface="Univers Condensed"/>
                <a:ea typeface="+mn-lt"/>
                <a:cs typeface="+mn-lt"/>
              </a:rPr>
              <a:t>) = mezi dvěma různými vlákny</a:t>
            </a:r>
          </a:p>
          <a:p>
            <a:r>
              <a:rPr lang="cs-CZ" b="1" dirty="0">
                <a:latin typeface="Univers Condensed"/>
                <a:ea typeface="+mn-lt"/>
                <a:cs typeface="+mn-lt"/>
              </a:rPr>
              <a:t>laterální </a:t>
            </a:r>
            <a:r>
              <a:rPr lang="cs-CZ" dirty="0">
                <a:latin typeface="Univers Condensed"/>
                <a:ea typeface="+mn-lt"/>
                <a:cs typeface="+mn-lt"/>
              </a:rPr>
              <a:t>= mezi dvěma sousedními buňkami téhož vlákna</a:t>
            </a:r>
            <a:endParaRPr lang="cs-CZ">
              <a:latin typeface="Univers Condensed"/>
            </a:endParaRPr>
          </a:p>
          <a:p>
            <a:pPr marL="0" indent="0">
              <a:buNone/>
            </a:pPr>
            <a:endParaRPr lang="cs-CZ" dirty="0">
              <a:latin typeface="Univers Condensed"/>
            </a:endParaRPr>
          </a:p>
        </p:txBody>
      </p:sp>
      <p:pic>
        <p:nvPicPr>
          <p:cNvPr id="13" name="Obrázek 14">
            <a:extLst>
              <a:ext uri="{FF2B5EF4-FFF2-40B4-BE49-F238E27FC236}">
                <a16:creationId xmlns:a16="http://schemas.microsoft.com/office/drawing/2014/main" id="{5C285ECB-74FC-41CD-B5EC-53E53DE9A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716" y="1874807"/>
            <a:ext cx="1167925" cy="3223404"/>
          </a:xfrm>
          <a:prstGeom prst="rect">
            <a:avLst/>
          </a:prstGeom>
        </p:spPr>
      </p:pic>
      <p:pic>
        <p:nvPicPr>
          <p:cNvPr id="15" name="Obrázek 16">
            <a:extLst>
              <a:ext uri="{FF2B5EF4-FFF2-40B4-BE49-F238E27FC236}">
                <a16:creationId xmlns:a16="http://schemas.microsoft.com/office/drawing/2014/main" id="{0E281F5E-008C-490E-9F75-130C52B05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626" y="292725"/>
            <a:ext cx="2570672" cy="1916210"/>
          </a:xfrm>
          <a:prstGeom prst="rect">
            <a:avLst/>
          </a:prstGeom>
        </p:spPr>
      </p:pic>
      <p:pic>
        <p:nvPicPr>
          <p:cNvPr id="42" name="Obrázek 42">
            <a:extLst>
              <a:ext uri="{FF2B5EF4-FFF2-40B4-BE49-F238E27FC236}">
                <a16:creationId xmlns:a16="http://schemas.microsoft.com/office/drawing/2014/main" id="{8F90AAC0-F1C4-49EF-9FE4-8421B1799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078" y="2103478"/>
            <a:ext cx="2398144" cy="2234102"/>
          </a:xfrm>
          <a:prstGeom prst="rect">
            <a:avLst/>
          </a:prstGeom>
        </p:spPr>
      </p:pic>
      <p:pic>
        <p:nvPicPr>
          <p:cNvPr id="43" name="Obrázek 43" descr="Obsah obrázku interiér&#10;&#10;Popis se vygeneroval automaticky.">
            <a:extLst>
              <a:ext uri="{FF2B5EF4-FFF2-40B4-BE49-F238E27FC236}">
                <a16:creationId xmlns:a16="http://schemas.microsoft.com/office/drawing/2014/main" id="{E03AA772-159E-42AD-9854-315B2CF1B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20919" y="4272081"/>
            <a:ext cx="1837427" cy="2551015"/>
          </a:xfrm>
          <a:prstGeom prst="rect">
            <a:avLst/>
          </a:prstGeom>
        </p:spPr>
      </p:pic>
      <p:sp>
        <p:nvSpPr>
          <p:cNvPr id="47" name="Šipka: ohnutá 46">
            <a:extLst>
              <a:ext uri="{FF2B5EF4-FFF2-40B4-BE49-F238E27FC236}">
                <a16:creationId xmlns:a16="http://schemas.microsoft.com/office/drawing/2014/main" id="{2CA6DF24-B296-46E8-B1B8-A533D3C3D985}"/>
              </a:ext>
            </a:extLst>
          </p:cNvPr>
          <p:cNvSpPr/>
          <p:nvPr/>
        </p:nvSpPr>
        <p:spPr>
          <a:xfrm>
            <a:off x="5700772" y="792228"/>
            <a:ext cx="920151" cy="819508"/>
          </a:xfrm>
          <a:prstGeom prst="ben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48" name="Šipka: ohnutá 47">
            <a:extLst>
              <a:ext uri="{FF2B5EF4-FFF2-40B4-BE49-F238E27FC236}">
                <a16:creationId xmlns:a16="http://schemas.microsoft.com/office/drawing/2014/main" id="{27F97718-4431-401D-9CA2-E6B0B9401ACA}"/>
              </a:ext>
            </a:extLst>
          </p:cNvPr>
          <p:cNvSpPr/>
          <p:nvPr/>
        </p:nvSpPr>
        <p:spPr>
          <a:xfrm rot="5400000">
            <a:off x="9424509" y="763472"/>
            <a:ext cx="819509" cy="862641"/>
          </a:xfrm>
          <a:prstGeom prst="ben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49" name="Šipka: ohnutá 48">
            <a:extLst>
              <a:ext uri="{FF2B5EF4-FFF2-40B4-BE49-F238E27FC236}">
                <a16:creationId xmlns:a16="http://schemas.microsoft.com/office/drawing/2014/main" id="{BF754754-D29C-4CB2-9C2D-ED47199E1B68}"/>
              </a:ext>
            </a:extLst>
          </p:cNvPr>
          <p:cNvSpPr/>
          <p:nvPr/>
        </p:nvSpPr>
        <p:spPr>
          <a:xfrm rot="10800000">
            <a:off x="9424508" y="4789133"/>
            <a:ext cx="819509" cy="862641"/>
          </a:xfrm>
          <a:prstGeom prst="ben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36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D8BB6FF2-2B9E-425E-8D78-BE6377B4F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10A542-9DF8-4470-A2BC-AFEAC0820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5528235"/>
            <a:ext cx="10696574" cy="7709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TŘÍDA: ZYGNEMATOPHYCEAE</a:t>
            </a:r>
            <a:r>
              <a:rPr lang="en-US" dirty="0">
                <a:solidFill>
                  <a:srgbClr val="FFFFFF"/>
                </a:solidFill>
                <a:ea typeface="+mj-lt"/>
                <a:cs typeface="+mj-lt"/>
              </a:rPr>
              <a:t>, </a:t>
            </a:r>
            <a:r>
              <a:rPr lang="en-US" dirty="0" err="1">
                <a:solidFill>
                  <a:srgbClr val="FFFFFF"/>
                </a:solidFill>
                <a:ea typeface="+mj-lt"/>
                <a:cs typeface="+mj-lt"/>
              </a:rPr>
              <a:t>řád</a:t>
            </a:r>
            <a:r>
              <a:rPr lang="en-US" dirty="0">
                <a:solidFill>
                  <a:srgbClr val="FFFFFF"/>
                </a:solidFill>
                <a:ea typeface="+mj-lt"/>
                <a:cs typeface="+mj-lt"/>
              </a:rPr>
              <a:t>: </a:t>
            </a:r>
            <a:r>
              <a:rPr lang="en-US" dirty="0" err="1">
                <a:solidFill>
                  <a:srgbClr val="FFFFFF"/>
                </a:solidFill>
                <a:ea typeface="+mj-lt"/>
                <a:cs typeface="+mj-lt"/>
              </a:rPr>
              <a:t>Zygnematales</a:t>
            </a:r>
            <a:r>
              <a:rPr lang="en-US" dirty="0">
                <a:solidFill>
                  <a:srgbClr val="FFFFFF"/>
                </a:solidFill>
              </a:rPr>
              <a:t>: </a:t>
            </a:r>
            <a:r>
              <a:rPr lang="en-US" dirty="0" err="1">
                <a:solidFill>
                  <a:srgbClr val="FFFFFF"/>
                </a:solidFill>
              </a:rPr>
              <a:t>ZyGNEMA</a:t>
            </a:r>
            <a:r>
              <a:rPr lang="en-US" dirty="0">
                <a:solidFill>
                  <a:srgbClr val="FFFFFF"/>
                </a:solidFill>
              </a:rPr>
              <a:t> SP.</a:t>
            </a:r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1230F301-DB60-49A7-A32C-BB60BE8C7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242" y="5301"/>
            <a:ext cx="25908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34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" name="Rectangle 12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5176A7A0-FAD0-4BFC-A0FC-6B091D842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>
            <a:extLst>
              <a:ext uri="{FF2B5EF4-FFF2-40B4-BE49-F238E27FC236}">
                <a16:creationId xmlns:a16="http://schemas.microsoft.com/office/drawing/2014/main" id="{D64F8DEA-B5F1-412A-A7BF-458B405A1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9903"/>
          <a:stretch/>
        </p:blipFill>
        <p:spPr>
          <a:xfrm>
            <a:off x="800100" y="1076270"/>
            <a:ext cx="10591800" cy="5057829"/>
          </a:xfrm>
          <a:prstGeom prst="rect">
            <a:avLst/>
          </a:prstGeom>
        </p:spPr>
      </p:pic>
      <p:pic>
        <p:nvPicPr>
          <p:cNvPr id="5" name="Obrázek 11">
            <a:extLst>
              <a:ext uri="{FF2B5EF4-FFF2-40B4-BE49-F238E27FC236}">
                <a16:creationId xmlns:a16="http://schemas.microsoft.com/office/drawing/2014/main" id="{84A367DE-5AB6-4F0D-9269-ED716A04D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34" y="292414"/>
            <a:ext cx="2743200" cy="349700"/>
          </a:xfrm>
          <a:prstGeom prst="rect">
            <a:avLst/>
          </a:prstGeom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D31868AC-9B9A-4921-B450-81E403A90A51}"/>
              </a:ext>
            </a:extLst>
          </p:cNvPr>
          <p:cNvSpPr/>
          <p:nvPr/>
        </p:nvSpPr>
        <p:spPr>
          <a:xfrm>
            <a:off x="3453441" y="930215"/>
            <a:ext cx="2544791" cy="25591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557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agáve, zelenina, kapka rosy&#10;&#10;Popis se vygeneroval automaticky.">
            <a:extLst>
              <a:ext uri="{FF2B5EF4-FFF2-40B4-BE49-F238E27FC236}">
                <a16:creationId xmlns:a16="http://schemas.microsoft.com/office/drawing/2014/main" id="{FFD9F7FB-D3E8-460D-8854-276682364D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" r="-353" b="-379"/>
          <a:stretch/>
        </p:blipFill>
        <p:spPr>
          <a:xfrm>
            <a:off x="20" y="10"/>
            <a:ext cx="8423674" cy="68626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červ, bezobratlí, interiér, příroda&#10;&#10;Popis se vygeneroval automaticky.">
            <a:extLst>
              <a:ext uri="{FF2B5EF4-FFF2-40B4-BE49-F238E27FC236}">
                <a16:creationId xmlns:a16="http://schemas.microsoft.com/office/drawing/2014/main" id="{3F7D2DBB-DD6D-417F-9062-81B1AEE9B3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2" t="8667" r="1330" b="4333"/>
          <a:stretch/>
        </p:blipFill>
        <p:spPr>
          <a:xfrm rot="16200000">
            <a:off x="6698710" y="1360744"/>
            <a:ext cx="6855257" cy="414318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3F06E31-BEB3-4EF9-92FC-5405D0FC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5528235"/>
            <a:ext cx="10696574" cy="7709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TŘÍDA: </a:t>
            </a:r>
            <a:r>
              <a:rPr lang="en-US" dirty="0" err="1">
                <a:solidFill>
                  <a:srgbClr val="FFFFFF"/>
                </a:solidFill>
              </a:rPr>
              <a:t>zYGNEMATOPHYCEAE</a:t>
            </a:r>
            <a:r>
              <a:rPr lang="en-US" dirty="0">
                <a:solidFill>
                  <a:srgbClr val="FFFFFF"/>
                </a:solidFill>
                <a:ea typeface="+mj-lt"/>
                <a:cs typeface="+mj-lt"/>
              </a:rPr>
              <a:t>, </a:t>
            </a:r>
            <a:r>
              <a:rPr lang="en-US" dirty="0" err="1">
                <a:solidFill>
                  <a:srgbClr val="FFFFFF"/>
                </a:solidFill>
                <a:ea typeface="+mj-lt"/>
                <a:cs typeface="+mj-lt"/>
              </a:rPr>
              <a:t>řád</a:t>
            </a:r>
            <a:r>
              <a:rPr lang="en-US" dirty="0">
                <a:solidFill>
                  <a:srgbClr val="FFFFFF"/>
                </a:solidFill>
                <a:ea typeface="+mj-lt"/>
                <a:cs typeface="+mj-lt"/>
              </a:rPr>
              <a:t>: </a:t>
            </a:r>
            <a:r>
              <a:rPr lang="en-US" dirty="0" err="1">
                <a:solidFill>
                  <a:srgbClr val="FFFFFF"/>
                </a:solidFill>
                <a:ea typeface="+mj-lt"/>
                <a:cs typeface="+mj-lt"/>
              </a:rPr>
              <a:t>Zygnematales</a:t>
            </a:r>
            <a:r>
              <a:rPr lang="en-US" dirty="0">
                <a:solidFill>
                  <a:srgbClr val="FFFFFF"/>
                </a:solidFill>
              </a:rPr>
              <a:t>: </a:t>
            </a:r>
            <a:r>
              <a:rPr lang="en-US" dirty="0" err="1">
                <a:solidFill>
                  <a:srgbClr val="FFFFFF"/>
                </a:solidFill>
              </a:rPr>
              <a:t>mOUGEOTIA</a:t>
            </a:r>
            <a:r>
              <a:rPr lang="en-US" dirty="0">
                <a:solidFill>
                  <a:srgbClr val="FFFFFF"/>
                </a:solidFill>
              </a:rPr>
              <a:t> SP.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BB9EC22-0945-4EB4-9FA5-AD81835E5C5D}"/>
              </a:ext>
            </a:extLst>
          </p:cNvPr>
          <p:cNvSpPr txBox="1"/>
          <p:nvPr/>
        </p:nvSpPr>
        <p:spPr>
          <a:xfrm>
            <a:off x="9325154" y="9489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 dirty="0" err="1">
                <a:solidFill>
                  <a:srgbClr val="BFBFBF"/>
                </a:solidFill>
                <a:latin typeface="Calibri"/>
                <a:ea typeface="+mn-lt"/>
                <a:cs typeface="Calibri"/>
              </a:rPr>
              <a:t>Image:</a:t>
            </a:r>
            <a:r>
              <a:rPr lang="cs-CZ" sz="1400" dirty="0" err="1">
                <a:solidFill>
                  <a:srgbClr val="BFBFBF"/>
                </a:solidFill>
                <a:ea typeface="+mn-lt"/>
                <a:cs typeface="+mn-lt"/>
              </a:rPr>
              <a:t>http</a:t>
            </a:r>
            <a:r>
              <a:rPr lang="cs-CZ" sz="1400" dirty="0">
                <a:solidFill>
                  <a:srgbClr val="BFBFBF"/>
                </a:solidFill>
                <a:ea typeface="+mn-lt"/>
                <a:cs typeface="+mn-lt"/>
              </a:rPr>
              <a:t>://protist.i.hosei.ac.jp</a:t>
            </a:r>
            <a:r>
              <a:rPr lang="cs-CZ" sz="1400" dirty="0">
                <a:solidFill>
                  <a:srgbClr val="BFBFBF"/>
                </a:solidFill>
                <a:latin typeface="Calibri"/>
                <a:ea typeface="+mn-lt"/>
                <a:cs typeface="Calibri"/>
              </a:rPr>
              <a:t>1</a:t>
            </a:r>
            <a:endParaRPr lang="cs-CZ" sz="1400" dirty="0">
              <a:solidFill>
                <a:srgbClr val="BFBFB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6379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zelená, interiér&#10;&#10;Popis se vygeneroval automaticky.">
            <a:extLst>
              <a:ext uri="{FF2B5EF4-FFF2-40B4-BE49-F238E27FC236}">
                <a16:creationId xmlns:a16="http://schemas.microsoft.com/office/drawing/2014/main" id="{FE36487A-6DDE-41F0-BBF7-57EFDF357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146" b="91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2E3F802-14F6-4C42-A58E-AC00A25C7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5528235"/>
            <a:ext cx="10696574" cy="7709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Třída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Zygnematophyceae</a:t>
            </a:r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, </a:t>
            </a:r>
            <a:r>
              <a:rPr lang="en-US" dirty="0" err="1">
                <a:solidFill>
                  <a:schemeClr val="bg1"/>
                </a:solidFill>
                <a:ea typeface="+mj-lt"/>
                <a:cs typeface="+mj-lt"/>
              </a:rPr>
              <a:t>řád</a:t>
            </a:r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: </a:t>
            </a:r>
            <a:r>
              <a:rPr lang="en-US" dirty="0" err="1">
                <a:solidFill>
                  <a:schemeClr val="bg1"/>
                </a:solidFill>
                <a:ea typeface="+mj-lt"/>
                <a:cs typeface="+mj-lt"/>
              </a:rPr>
              <a:t>Zygnematales</a:t>
            </a:r>
            <a:r>
              <a:rPr lang="en-US" dirty="0">
                <a:solidFill>
                  <a:schemeClr val="bg1"/>
                </a:solidFill>
              </a:rPr>
              <a:t>: Spirogyra spp.</a:t>
            </a:r>
          </a:p>
        </p:txBody>
      </p:sp>
    </p:spTree>
    <p:extLst>
      <p:ext uri="{BB962C8B-B14F-4D97-AF65-F5344CB8AC3E}">
        <p14:creationId xmlns:p14="http://schemas.microsoft.com/office/powerpoint/2010/main" val="3023900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41BFA31-6544-45C2-9DA0-9E1C5E0B1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E2A181-32C5-4AED-8D9B-652C72C0A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4742029"/>
            <a:ext cx="10765912" cy="9259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dirty="0" err="1"/>
              <a:t>Třída</a:t>
            </a:r>
            <a:r>
              <a:rPr lang="en-US" sz="3600" dirty="0"/>
              <a:t>: </a:t>
            </a:r>
            <a:r>
              <a:rPr lang="en-US" sz="3600" dirty="0" err="1"/>
              <a:t>Zygnematophyceae</a:t>
            </a:r>
            <a:r>
              <a:rPr lang="en-US" sz="3600" dirty="0"/>
              <a:t>, </a:t>
            </a:r>
            <a:r>
              <a:rPr lang="en-US" sz="3600" dirty="0" err="1"/>
              <a:t>řád</a:t>
            </a:r>
            <a:r>
              <a:rPr lang="en-US" sz="3600" dirty="0"/>
              <a:t>: </a:t>
            </a:r>
            <a:r>
              <a:rPr lang="en-US" sz="3600" dirty="0" err="1"/>
              <a:t>Zygnematales</a:t>
            </a:r>
            <a:r>
              <a:rPr lang="en-US" sz="3600" dirty="0"/>
              <a:t>: </a:t>
            </a:r>
            <a:r>
              <a:rPr lang="en-US" sz="3600" dirty="0" err="1"/>
              <a:t>Spirotaenia</a:t>
            </a:r>
            <a:r>
              <a:rPr lang="en-US" sz="3600" dirty="0"/>
              <a:t> spp.</a:t>
            </a:r>
          </a:p>
        </p:txBody>
      </p:sp>
      <p:pic>
        <p:nvPicPr>
          <p:cNvPr id="3" name="Obrázek 3" descr="Obsah obrázku text, hodiny, různé&#10;&#10;Popis se vygeneroval automaticky.">
            <a:extLst>
              <a:ext uri="{FF2B5EF4-FFF2-40B4-BE49-F238E27FC236}">
                <a16:creationId xmlns:a16="http://schemas.microsoft.com/office/drawing/2014/main" id="{E75CBF35-B839-4964-B204-E23306F4B5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9" r="1" b="1"/>
          <a:stretch/>
        </p:blipFill>
        <p:spPr>
          <a:xfrm>
            <a:off x="800100" y="777363"/>
            <a:ext cx="5134573" cy="3530746"/>
          </a:xfrm>
          <a:prstGeom prst="rect">
            <a:avLst/>
          </a:prstGeom>
        </p:spPr>
      </p:pic>
      <p:pic>
        <p:nvPicPr>
          <p:cNvPr id="4" name="Obrázek 4" descr="Obsah obrázku polovina, zelenina&#10;&#10;Popis se vygeneroval automaticky.">
            <a:extLst>
              <a:ext uri="{FF2B5EF4-FFF2-40B4-BE49-F238E27FC236}">
                <a16:creationId xmlns:a16="http://schemas.microsoft.com/office/drawing/2014/main" id="{15C1A4CF-557F-400A-A545-CEB9C23B89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68" r="-1" b="7869"/>
          <a:stretch/>
        </p:blipFill>
        <p:spPr>
          <a:xfrm>
            <a:off x="6272812" y="774167"/>
            <a:ext cx="5119088" cy="353394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C36F877-5419-44C1-A2CD-376BDDDC3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4667603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4C25C1D8-3BCF-4A47-B8BB-3F66E16A6CDA}"/>
              </a:ext>
            </a:extLst>
          </p:cNvPr>
          <p:cNvSpPr txBox="1"/>
          <p:nvPr/>
        </p:nvSpPr>
        <p:spPr>
          <a:xfrm>
            <a:off x="6277155" y="3948023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 dirty="0">
                <a:solidFill>
                  <a:srgbClr val="7F7F7F"/>
                </a:solidFill>
                <a:latin typeface="Calibri"/>
                <a:ea typeface="+mn-lt"/>
                <a:cs typeface="Calibri"/>
              </a:rPr>
              <a:t>Image © </a:t>
            </a:r>
            <a:r>
              <a:rPr lang="cs-CZ" sz="1400" dirty="0" err="1">
                <a:solidFill>
                  <a:srgbClr val="7F7F7F"/>
                </a:solidFill>
                <a:latin typeface="Calibri"/>
                <a:ea typeface="+mn-lt"/>
                <a:cs typeface="Calibri"/>
              </a:rPr>
              <a:t>Koos</a:t>
            </a:r>
            <a:r>
              <a:rPr lang="cs-CZ" sz="1400" dirty="0">
                <a:solidFill>
                  <a:srgbClr val="7F7F7F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cs-CZ" sz="1400" dirty="0" err="1">
                <a:solidFill>
                  <a:srgbClr val="7F7F7F"/>
                </a:solidFill>
                <a:latin typeface="Calibri"/>
                <a:ea typeface="+mn-lt"/>
                <a:cs typeface="Calibri"/>
              </a:rPr>
              <a:t>Meesters</a:t>
            </a:r>
            <a:endParaRPr lang="cs-CZ" sz="1400" dirty="0" err="1">
              <a:solidFill>
                <a:srgbClr val="7F7F7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787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14">
            <a:extLst>
              <a:ext uri="{FF2B5EF4-FFF2-40B4-BE49-F238E27FC236}">
                <a16:creationId xmlns:a16="http://schemas.microsoft.com/office/drawing/2014/main" id="{341BFA31-6544-45C2-9DA0-9E1C5E0B1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C5F9B1-B740-43E2-9077-C7D876ECD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57" y="2175446"/>
            <a:ext cx="5091511" cy="3615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Třída</a:t>
            </a:r>
            <a:r>
              <a:rPr lang="en-US" dirty="0"/>
              <a:t>: </a:t>
            </a:r>
            <a:r>
              <a:rPr lang="en-US" dirty="0" err="1"/>
              <a:t>zygnematophyceae</a:t>
            </a:r>
            <a:r>
              <a:rPr lang="en-US" dirty="0">
                <a:ea typeface="+mj-lt"/>
                <a:cs typeface="+mj-lt"/>
              </a:rPr>
              <a:t>,</a:t>
            </a:r>
            <a:br>
              <a:rPr lang="en-US" dirty="0">
                <a:ea typeface="+mj-lt"/>
                <a:cs typeface="+mj-lt"/>
              </a:rPr>
            </a:br>
            <a:r>
              <a:rPr lang="en-US" dirty="0" err="1">
                <a:ea typeface="+mj-lt"/>
                <a:cs typeface="+mj-lt"/>
              </a:rPr>
              <a:t>Řád</a:t>
            </a:r>
            <a:r>
              <a:rPr lang="en-US" dirty="0">
                <a:ea typeface="+mj-lt"/>
                <a:cs typeface="+mj-lt"/>
              </a:rPr>
              <a:t>: </a:t>
            </a:r>
            <a:r>
              <a:rPr lang="en-US" dirty="0" err="1">
                <a:ea typeface="+mj-lt"/>
                <a:cs typeface="+mj-lt"/>
              </a:rPr>
              <a:t>Desmidiales</a:t>
            </a:r>
            <a:r>
              <a:rPr lang="en-US" dirty="0">
                <a:ea typeface="+mj-lt"/>
                <a:cs typeface="+mj-lt"/>
              </a:rPr>
              <a:t>:</a:t>
            </a:r>
            <a:r>
              <a:rPr lang="en-US" dirty="0"/>
              <a:t> Closterium spp.</a:t>
            </a:r>
          </a:p>
        </p:txBody>
      </p:sp>
      <p:cxnSp>
        <p:nvCxnSpPr>
          <p:cNvPr id="12" name="Straight Connector 16">
            <a:extLst>
              <a:ext uri="{FF2B5EF4-FFF2-40B4-BE49-F238E27FC236}">
                <a16:creationId xmlns:a16="http://schemas.microsoft.com/office/drawing/2014/main" id="{DC36F877-5419-44C1-A2CD-376BDDDC3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53214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bezobratlí, červ&#10;&#10;Popis se vygeneroval automaticky.">
            <a:extLst>
              <a:ext uri="{FF2B5EF4-FFF2-40B4-BE49-F238E27FC236}">
                <a16:creationId xmlns:a16="http://schemas.microsoft.com/office/drawing/2014/main" id="{A3C3C47D-10D0-44AB-BD28-708FC03061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0" r="1244"/>
          <a:stretch/>
        </p:blipFill>
        <p:spPr>
          <a:xfrm>
            <a:off x="6095945" y="966160"/>
            <a:ext cx="2543471" cy="1985918"/>
          </a:xfrm>
          <a:prstGeom prst="rect">
            <a:avLst/>
          </a:prstGeom>
        </p:spPr>
      </p:pic>
      <p:pic>
        <p:nvPicPr>
          <p:cNvPr id="5" name="Obrázek 5" descr="Obsah obrázku červ, příroda, kapka rosy&#10;&#10;Popis se vygeneroval automaticky.">
            <a:extLst>
              <a:ext uri="{FF2B5EF4-FFF2-40B4-BE49-F238E27FC236}">
                <a16:creationId xmlns:a16="http://schemas.microsoft.com/office/drawing/2014/main" id="{6EB20E5F-56A7-44E0-82CC-E76DF7A7C2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5" r="5" b="5"/>
          <a:stretch/>
        </p:blipFill>
        <p:spPr>
          <a:xfrm>
            <a:off x="8719031" y="966160"/>
            <a:ext cx="2557849" cy="1985918"/>
          </a:xfrm>
          <a:prstGeom prst="rect">
            <a:avLst/>
          </a:prstGeom>
        </p:spPr>
      </p:pic>
      <p:pic>
        <p:nvPicPr>
          <p:cNvPr id="6" name="Obrázek 6" descr="Obsah obrázku text, polévka&#10;&#10;Popis se vygeneroval automaticky.">
            <a:extLst>
              <a:ext uri="{FF2B5EF4-FFF2-40B4-BE49-F238E27FC236}">
                <a16:creationId xmlns:a16="http://schemas.microsoft.com/office/drawing/2014/main" id="{E01AF1BD-B304-4260-9DA1-9E95F84BEE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" r="8264" b="-3"/>
          <a:stretch/>
        </p:blipFill>
        <p:spPr>
          <a:xfrm>
            <a:off x="6069401" y="3047999"/>
            <a:ext cx="5322498" cy="3016369"/>
          </a:xfrm>
          <a:prstGeom prst="rect">
            <a:avLst/>
          </a:prstGeom>
        </p:spPr>
      </p:pic>
      <p:cxnSp>
        <p:nvCxnSpPr>
          <p:cNvPr id="14" name="Straight Connector 18">
            <a:extLst>
              <a:ext uri="{FF2B5EF4-FFF2-40B4-BE49-F238E27FC236}">
                <a16:creationId xmlns:a16="http://schemas.microsoft.com/office/drawing/2014/main" id="{44B21692-652C-4371-95C5-05248EF34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596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828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5A8B9ED-4476-44C5-9209-0146C28B5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0CAA86-F97B-4DD4-82AF-0004181AD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819" y="2671176"/>
            <a:ext cx="3375790" cy="20027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err="1"/>
              <a:t>Třída</a:t>
            </a:r>
            <a:r>
              <a:rPr lang="en-US" sz="2400" dirty="0"/>
              <a:t>: </a:t>
            </a:r>
            <a:r>
              <a:rPr lang="en-US" sz="2400" dirty="0" err="1"/>
              <a:t>zygnematophyceae</a:t>
            </a:r>
            <a:r>
              <a:rPr lang="en-US" sz="2400" dirty="0">
                <a:ea typeface="+mj-lt"/>
                <a:cs typeface="+mj-lt"/>
              </a:rPr>
              <a:t>,</a:t>
            </a:r>
            <a:br>
              <a:rPr lang="en-US" sz="2400" dirty="0">
                <a:ea typeface="+mj-lt"/>
                <a:cs typeface="+mj-lt"/>
              </a:rPr>
            </a:br>
            <a:r>
              <a:rPr lang="en-US" sz="2400" dirty="0" err="1">
                <a:ea typeface="+mj-lt"/>
                <a:cs typeface="+mj-lt"/>
              </a:rPr>
              <a:t>Řád</a:t>
            </a:r>
            <a:r>
              <a:rPr lang="en-US" sz="2400" dirty="0">
                <a:ea typeface="+mj-lt"/>
                <a:cs typeface="+mj-lt"/>
              </a:rPr>
              <a:t>: </a:t>
            </a:r>
            <a:r>
              <a:rPr lang="en-US" sz="2400" dirty="0" err="1">
                <a:ea typeface="+mj-lt"/>
                <a:cs typeface="+mj-lt"/>
              </a:rPr>
              <a:t>Desmidiales</a:t>
            </a:r>
            <a:r>
              <a:rPr lang="en-US" sz="2400" dirty="0">
                <a:ea typeface="+mj-lt"/>
                <a:cs typeface="+mj-lt"/>
              </a:rPr>
              <a:t>:</a:t>
            </a:r>
            <a:br>
              <a:rPr lang="en-US" sz="2400" dirty="0"/>
            </a:br>
            <a:r>
              <a:rPr lang="en-US" sz="2400" dirty="0" err="1"/>
              <a:t>Cosmarium</a:t>
            </a:r>
            <a:r>
              <a:rPr lang="en-US" sz="2400" dirty="0"/>
              <a:t> spp.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5D32A2-9FC1-4397-9A7C-9D84021CB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5800" y="753214"/>
            <a:ext cx="1371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7" descr="Obsah obrázku text, interiér&#10;&#10;Popis se vygeneroval automaticky.">
            <a:extLst>
              <a:ext uri="{FF2B5EF4-FFF2-40B4-BE49-F238E27FC236}">
                <a16:creationId xmlns:a16="http://schemas.microsoft.com/office/drawing/2014/main" id="{8C4E4BD8-6AF1-4A22-898F-BC40F4F6E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105" y="909894"/>
            <a:ext cx="3375790" cy="2388371"/>
          </a:xfrm>
          <a:prstGeom prst="rect">
            <a:avLst/>
          </a:prstGeom>
        </p:spPr>
      </p:pic>
      <p:pic>
        <p:nvPicPr>
          <p:cNvPr id="4" name="Obrázek 4" descr="Obsah obrázku interiér&#10;&#10;Popis se vygeneroval automaticky.">
            <a:extLst>
              <a:ext uri="{FF2B5EF4-FFF2-40B4-BE49-F238E27FC236}">
                <a16:creationId xmlns:a16="http://schemas.microsoft.com/office/drawing/2014/main" id="{B68AC876-AB88-4736-A2E7-2470FCBBC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283" y="715110"/>
            <a:ext cx="2943766" cy="2583155"/>
          </a:xfrm>
          <a:prstGeom prst="rect">
            <a:avLst/>
          </a:prstGeom>
        </p:spPr>
      </p:pic>
      <p:pic>
        <p:nvPicPr>
          <p:cNvPr id="5" name="Obrázek 5" descr="Obsah obrázku interiér&#10;&#10;Popis se vygeneroval automaticky.">
            <a:extLst>
              <a:ext uri="{FF2B5EF4-FFF2-40B4-BE49-F238E27FC236}">
                <a16:creationId xmlns:a16="http://schemas.microsoft.com/office/drawing/2014/main" id="{BC1FC140-0A61-4169-A160-6CEB1DF48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105" y="3627803"/>
            <a:ext cx="3375790" cy="2320855"/>
          </a:xfrm>
          <a:prstGeom prst="rect">
            <a:avLst/>
          </a:prstGeom>
        </p:spPr>
      </p:pic>
      <p:pic>
        <p:nvPicPr>
          <p:cNvPr id="8" name="Obrázek 9">
            <a:extLst>
              <a:ext uri="{FF2B5EF4-FFF2-40B4-BE49-F238E27FC236}">
                <a16:creationId xmlns:a16="http://schemas.microsoft.com/office/drawing/2014/main" id="{76BFF59E-3661-47E6-9597-7BCC3C63B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1283" y="3627803"/>
            <a:ext cx="3273792" cy="244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85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0E52DF2-6802-459B-AC2A-AF976DEB1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A7DC0C6-B11F-4A96-9A7A-7E9E92F69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2184" y="790408"/>
            <a:ext cx="3730839" cy="35691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/>
              <a:t>TŘÍDA: </a:t>
            </a:r>
            <a:r>
              <a:rPr lang="en-US" sz="2800" dirty="0" err="1"/>
              <a:t>zYGNEMATOPHYCEAE</a:t>
            </a:r>
            <a:r>
              <a:rPr lang="en-US" sz="2800" dirty="0"/>
              <a:t>,</a:t>
            </a:r>
            <a:br>
              <a:rPr lang="en-US" sz="2800" dirty="0"/>
            </a:br>
            <a:r>
              <a:rPr lang="en-US" sz="2800" dirty="0" err="1"/>
              <a:t>Řád</a:t>
            </a:r>
            <a:r>
              <a:rPr lang="en-US" sz="2800" dirty="0"/>
              <a:t>: </a:t>
            </a:r>
            <a:r>
              <a:rPr lang="en-US" sz="2800" dirty="0" err="1"/>
              <a:t>Desmidiales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dirty="0" err="1"/>
              <a:t>mICRASTERIAS</a:t>
            </a:r>
            <a:r>
              <a:rPr lang="en-US" sz="2800" dirty="0"/>
              <a:t> SPP.</a:t>
            </a:r>
          </a:p>
        </p:txBody>
      </p:sp>
      <p:pic>
        <p:nvPicPr>
          <p:cNvPr id="4" name="Obrázek 4" descr="Obsah obrázku strom, rostlina, tkanina&#10;&#10;Popis se vygeneroval automaticky.">
            <a:extLst>
              <a:ext uri="{FF2B5EF4-FFF2-40B4-BE49-F238E27FC236}">
                <a16:creationId xmlns:a16="http://schemas.microsoft.com/office/drawing/2014/main" id="{C6CCDA2E-F6CF-48F3-9012-BB6AFFA8D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7536382" cy="685813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53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28ADD7B9-6EED-4C0A-A47C-5CB740AE47BE}"/>
              </a:ext>
            </a:extLst>
          </p:cNvPr>
          <p:cNvSpPr txBox="1"/>
          <p:nvPr/>
        </p:nvSpPr>
        <p:spPr>
          <a:xfrm>
            <a:off x="7527985" y="6492815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 dirty="0">
                <a:solidFill>
                  <a:srgbClr val="7F7F7F"/>
                </a:solidFill>
                <a:latin typeface="Calibri"/>
                <a:ea typeface="+mn-lt"/>
                <a:cs typeface="Calibri"/>
              </a:rPr>
              <a:t>Image © </a:t>
            </a:r>
            <a:r>
              <a:rPr lang="cs-CZ" sz="1400" dirty="0" err="1">
                <a:solidFill>
                  <a:srgbClr val="7F7F7F"/>
                </a:solidFill>
                <a:latin typeface="Calibri"/>
                <a:ea typeface="+mn-lt"/>
                <a:cs typeface="Calibri"/>
              </a:rPr>
              <a:t>Bestová</a:t>
            </a:r>
            <a:r>
              <a:rPr lang="cs-CZ" sz="1400" dirty="0">
                <a:solidFill>
                  <a:srgbClr val="7F7F7F"/>
                </a:solidFill>
                <a:latin typeface="Calibri"/>
                <a:ea typeface="+mn-lt"/>
                <a:cs typeface="Calibri"/>
              </a:rPr>
              <a:t> et al. 2021</a:t>
            </a:r>
            <a:endParaRPr lang="cs-CZ" sz="140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2081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A8B9ED-4476-44C5-9209-0146C28B5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89DEEA-A2ED-4743-899D-001AA369F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818" y="2570534"/>
            <a:ext cx="3375790" cy="21321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err="1"/>
              <a:t>Třída</a:t>
            </a:r>
            <a:r>
              <a:rPr lang="en-US" sz="2400" dirty="0"/>
              <a:t>: </a:t>
            </a:r>
            <a:r>
              <a:rPr lang="en-US" sz="2400" dirty="0" err="1"/>
              <a:t>Zygnematophyceae</a:t>
            </a:r>
            <a:r>
              <a:rPr lang="en-US" sz="2400" dirty="0">
                <a:ea typeface="+mj-lt"/>
                <a:cs typeface="+mj-lt"/>
              </a:rPr>
              <a:t>,</a:t>
            </a:r>
            <a:br>
              <a:rPr lang="en-US" sz="2400" dirty="0">
                <a:ea typeface="+mj-lt"/>
                <a:cs typeface="+mj-lt"/>
              </a:rPr>
            </a:br>
            <a:r>
              <a:rPr lang="en-US" sz="2400" dirty="0" err="1">
                <a:ea typeface="+mj-lt"/>
                <a:cs typeface="+mj-lt"/>
              </a:rPr>
              <a:t>Řád</a:t>
            </a:r>
            <a:r>
              <a:rPr lang="en-US" sz="2400" dirty="0">
                <a:ea typeface="+mj-lt"/>
                <a:cs typeface="+mj-lt"/>
              </a:rPr>
              <a:t>: </a:t>
            </a:r>
            <a:r>
              <a:rPr lang="en-US" sz="2400" dirty="0" err="1">
                <a:ea typeface="+mj-lt"/>
                <a:cs typeface="+mj-lt"/>
              </a:rPr>
              <a:t>Desmidiales</a:t>
            </a:r>
            <a:r>
              <a:rPr lang="en-US" sz="2400" dirty="0">
                <a:ea typeface="+mj-lt"/>
                <a:cs typeface="+mj-lt"/>
              </a:rPr>
              <a:t>:</a:t>
            </a:r>
            <a:br>
              <a:rPr lang="en-US" sz="2400" dirty="0"/>
            </a:br>
            <a:r>
              <a:rPr lang="en-US" sz="2400" dirty="0" err="1"/>
              <a:t>xanthidium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25D32A2-9FC1-4397-9A7C-9D84021CB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5800" y="753214"/>
            <a:ext cx="1371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0810C2BF-FB69-43B1-A3BB-E89137C60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105" y="850818"/>
            <a:ext cx="3375790" cy="2447447"/>
          </a:xfrm>
          <a:prstGeom prst="rect">
            <a:avLst/>
          </a:prstGeom>
        </p:spPr>
      </p:pic>
      <p:pic>
        <p:nvPicPr>
          <p:cNvPr id="6" name="Obrázek 6" descr="Obsah obrázku interiér, jídlo, rostlina, zelenina&#10;&#10;Popis se vygeneroval automaticky.">
            <a:extLst>
              <a:ext uri="{FF2B5EF4-FFF2-40B4-BE49-F238E27FC236}">
                <a16:creationId xmlns:a16="http://schemas.microsoft.com/office/drawing/2014/main" id="{1922A360-C0D4-4029-8E32-3C570963D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283" y="715110"/>
            <a:ext cx="3179267" cy="2583155"/>
          </a:xfrm>
          <a:prstGeom prst="rect">
            <a:avLst/>
          </a:prstGeom>
        </p:spPr>
      </p:pic>
      <p:pic>
        <p:nvPicPr>
          <p:cNvPr id="7" name="Obrázek 7" descr="Obsah obrázku interiér&#10;&#10;Popis se vygeneroval automaticky.">
            <a:extLst>
              <a:ext uri="{FF2B5EF4-FFF2-40B4-BE49-F238E27FC236}">
                <a16:creationId xmlns:a16="http://schemas.microsoft.com/office/drawing/2014/main" id="{415CCBF2-E595-43B0-97C1-AD3F74514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105" y="3627803"/>
            <a:ext cx="3375790" cy="2109868"/>
          </a:xfrm>
          <a:prstGeom prst="rect">
            <a:avLst/>
          </a:prstGeom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id="{2D45C06D-DD98-41AC-8F63-CD1B5C2F5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1283" y="3627803"/>
            <a:ext cx="3245273" cy="251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23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41BFA31-6544-45C2-9DA0-9E1C5E0B1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697F2C-D20D-4DD3-8EF4-F7D3C0E62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4742029"/>
            <a:ext cx="10765912" cy="9259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 err="1"/>
              <a:t>Třída</a:t>
            </a:r>
            <a:r>
              <a:rPr lang="en-US" sz="2800" dirty="0"/>
              <a:t>: </a:t>
            </a:r>
            <a:r>
              <a:rPr lang="en-US" sz="2800" dirty="0" err="1"/>
              <a:t>Zygnematophyceae</a:t>
            </a:r>
            <a:r>
              <a:rPr lang="en-US" sz="2800" dirty="0">
                <a:ea typeface="+mj-lt"/>
                <a:cs typeface="+mj-lt"/>
              </a:rPr>
              <a:t>,</a:t>
            </a:r>
            <a:br>
              <a:rPr lang="en-US" sz="2800" dirty="0">
                <a:ea typeface="+mj-lt"/>
                <a:cs typeface="+mj-lt"/>
              </a:rPr>
            </a:br>
            <a:r>
              <a:rPr lang="en-US" sz="2800" dirty="0" err="1">
                <a:ea typeface="+mj-lt"/>
                <a:cs typeface="+mj-lt"/>
              </a:rPr>
              <a:t>Řád</a:t>
            </a:r>
            <a:r>
              <a:rPr lang="en-US" sz="2800" dirty="0">
                <a:ea typeface="+mj-lt"/>
                <a:cs typeface="+mj-lt"/>
              </a:rPr>
              <a:t>: </a:t>
            </a:r>
            <a:r>
              <a:rPr lang="en-US" sz="2800" dirty="0" err="1">
                <a:ea typeface="+mj-lt"/>
                <a:cs typeface="+mj-lt"/>
              </a:rPr>
              <a:t>Desmidiales</a:t>
            </a:r>
            <a:r>
              <a:rPr lang="en-US" sz="2800" dirty="0">
                <a:ea typeface="+mj-lt"/>
                <a:cs typeface="+mj-lt"/>
              </a:rPr>
              <a:t>:</a:t>
            </a:r>
            <a:r>
              <a:rPr lang="en-US" sz="2800" dirty="0"/>
              <a:t> </a:t>
            </a:r>
            <a:r>
              <a:rPr lang="en-US" sz="2800" dirty="0" err="1"/>
              <a:t>Staurastrum</a:t>
            </a:r>
            <a:r>
              <a:rPr lang="en-US" sz="2800" dirty="0"/>
              <a:t> spp.</a:t>
            </a:r>
            <a:endParaRPr lang="en-US" sz="1600" dirty="0"/>
          </a:p>
        </p:txBody>
      </p:sp>
      <p:pic>
        <p:nvPicPr>
          <p:cNvPr id="6" name="Obrázek 6" descr="Obsah obrázku text, exteriér, ostnokožci&#10;&#10;Popis se vygeneroval automaticky.">
            <a:extLst>
              <a:ext uri="{FF2B5EF4-FFF2-40B4-BE49-F238E27FC236}">
                <a16:creationId xmlns:a16="http://schemas.microsoft.com/office/drawing/2014/main" id="{88013E83-B374-4A4E-8D7F-C1FE48A7A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24" y="723899"/>
            <a:ext cx="4778948" cy="3584211"/>
          </a:xfrm>
          <a:prstGeom prst="rect">
            <a:avLst/>
          </a:prstGeom>
        </p:spPr>
      </p:pic>
      <p:pic>
        <p:nvPicPr>
          <p:cNvPr id="4" name="Obrázek 4" descr="Obsah obrázku text, interiér&#10;&#10;Popis se vygeneroval automaticky.">
            <a:extLst>
              <a:ext uri="{FF2B5EF4-FFF2-40B4-BE49-F238E27FC236}">
                <a16:creationId xmlns:a16="http://schemas.microsoft.com/office/drawing/2014/main" id="{56B0790E-3DF6-4B19-8FF4-99140326F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812" y="723899"/>
            <a:ext cx="4015922" cy="358421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36F877-5419-44C1-A2CD-376BDDDC3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4667603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736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41BFA31-6544-45C2-9DA0-9E1C5E0B1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B584AE-7017-41C7-B2A3-713E1C483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4742029"/>
            <a:ext cx="10765912" cy="9259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 err="1"/>
              <a:t>Třída</a:t>
            </a:r>
            <a:r>
              <a:rPr lang="en-US" sz="3200" dirty="0"/>
              <a:t>: </a:t>
            </a:r>
            <a:r>
              <a:rPr lang="en-US" sz="3200" dirty="0" err="1"/>
              <a:t>Zygnematophyceae</a:t>
            </a:r>
            <a:r>
              <a:rPr lang="en-US" sz="3200" dirty="0">
                <a:ea typeface="+mj-lt"/>
                <a:cs typeface="+mj-lt"/>
              </a:rPr>
              <a:t>,</a:t>
            </a:r>
            <a:br>
              <a:rPr lang="en-US" sz="3200" dirty="0">
                <a:ea typeface="+mj-lt"/>
                <a:cs typeface="+mj-lt"/>
              </a:rPr>
            </a:br>
            <a:r>
              <a:rPr lang="en-US" sz="3200" dirty="0" err="1">
                <a:ea typeface="+mj-lt"/>
                <a:cs typeface="+mj-lt"/>
              </a:rPr>
              <a:t>Řád</a:t>
            </a:r>
            <a:r>
              <a:rPr lang="en-US" sz="3200" dirty="0">
                <a:ea typeface="+mj-lt"/>
                <a:cs typeface="+mj-lt"/>
              </a:rPr>
              <a:t>: </a:t>
            </a:r>
            <a:r>
              <a:rPr lang="en-US" sz="3200" dirty="0" err="1">
                <a:ea typeface="+mj-lt"/>
                <a:cs typeface="+mj-lt"/>
              </a:rPr>
              <a:t>Desmidiales</a:t>
            </a:r>
            <a:r>
              <a:rPr lang="en-US" sz="3200" dirty="0">
                <a:ea typeface="+mj-lt"/>
                <a:cs typeface="+mj-lt"/>
              </a:rPr>
              <a:t>:</a:t>
            </a:r>
            <a:r>
              <a:rPr lang="en-US" sz="3200" dirty="0"/>
              <a:t> </a:t>
            </a:r>
            <a:r>
              <a:rPr lang="en-US" sz="3200" dirty="0" err="1"/>
              <a:t>Pleurotaenium</a:t>
            </a:r>
            <a:r>
              <a:rPr lang="en-US" sz="3200" dirty="0"/>
              <a:t> spp.</a:t>
            </a:r>
          </a:p>
        </p:txBody>
      </p:sp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BEE635BA-87D8-41DA-AED3-79405278E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24" y="723899"/>
            <a:ext cx="4778948" cy="3584211"/>
          </a:xfrm>
          <a:prstGeom prst="rect">
            <a:avLst/>
          </a:prstGeom>
        </p:spPr>
      </p:pic>
      <p:pic>
        <p:nvPicPr>
          <p:cNvPr id="4" name="Obrázek 4" descr="Obsah obrázku text, interiér, různé, zelenina&#10;&#10;Popis se vygeneroval automaticky.">
            <a:extLst>
              <a:ext uri="{FF2B5EF4-FFF2-40B4-BE49-F238E27FC236}">
                <a16:creationId xmlns:a16="http://schemas.microsoft.com/office/drawing/2014/main" id="{F8E824C4-420F-4215-9F2A-05CD4AF54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812" y="723899"/>
            <a:ext cx="4624788" cy="358421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36F877-5419-44C1-A2CD-376BDDDC3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4667603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341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2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2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24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tkanina, rostlina, porcelán&#10;&#10;Popis se vygeneroval automaticky.">
            <a:extLst>
              <a:ext uri="{FF2B5EF4-FFF2-40B4-BE49-F238E27FC236}">
                <a16:creationId xmlns:a16="http://schemas.microsoft.com/office/drawing/2014/main" id="{591A914B-3E2D-41B1-BD67-3361B81D44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8" r="14530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2" name="Rectangle 26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E2A181-32C5-4AED-8D9B-652C72C0A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3" y="2244909"/>
            <a:ext cx="4693473" cy="39540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Děkuji za pozornost</a:t>
            </a:r>
          </a:p>
        </p:txBody>
      </p:sp>
      <p:cxnSp>
        <p:nvCxnSpPr>
          <p:cNvPr id="24" name="Straight Connector 28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14478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130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22B26F-7FFA-4298-BB8B-73F9AA3FF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latin typeface="Univers Condensed"/>
              </a:rPr>
              <a:t>Přehled systému - Archaeplastida</a:t>
            </a:r>
          </a:p>
        </p:txBody>
      </p:sp>
      <p:sp>
        <p:nvSpPr>
          <p:cNvPr id="4" name="Levá jednoduchá závorka 3">
            <a:extLst>
              <a:ext uri="{FF2B5EF4-FFF2-40B4-BE49-F238E27FC236}">
                <a16:creationId xmlns:a16="http://schemas.microsoft.com/office/drawing/2014/main" id="{27F32440-2D34-41A5-98D0-6BF87E1592E5}"/>
              </a:ext>
            </a:extLst>
          </p:cNvPr>
          <p:cNvSpPr/>
          <p:nvPr/>
        </p:nvSpPr>
        <p:spPr>
          <a:xfrm rot="5400000">
            <a:off x="5829387" y="-521897"/>
            <a:ext cx="474452" cy="5147092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>
              <a:latin typeface="Univers Condensed"/>
            </a:endParaRPr>
          </a:p>
        </p:txBody>
      </p:sp>
      <p:sp>
        <p:nvSpPr>
          <p:cNvPr id="5" name="Levá jednoduchá závorka 4">
            <a:extLst>
              <a:ext uri="{FF2B5EF4-FFF2-40B4-BE49-F238E27FC236}">
                <a16:creationId xmlns:a16="http://schemas.microsoft.com/office/drawing/2014/main" id="{5CF9A094-7439-4542-B7FA-10E1A30A497E}"/>
              </a:ext>
            </a:extLst>
          </p:cNvPr>
          <p:cNvSpPr/>
          <p:nvPr/>
        </p:nvSpPr>
        <p:spPr>
          <a:xfrm rot="5400000">
            <a:off x="2737357" y="1403770"/>
            <a:ext cx="805131" cy="357996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latin typeface="Univers Condensed"/>
            </a:endParaRPr>
          </a:p>
        </p:txBody>
      </p:sp>
      <p:sp>
        <p:nvSpPr>
          <p:cNvPr id="6" name="Levá jednoduchá závorka 5">
            <a:extLst>
              <a:ext uri="{FF2B5EF4-FFF2-40B4-BE49-F238E27FC236}">
                <a16:creationId xmlns:a16="http://schemas.microsoft.com/office/drawing/2014/main" id="{7B988770-7C55-43A9-B582-07B70D5FF064}"/>
              </a:ext>
            </a:extLst>
          </p:cNvPr>
          <p:cNvSpPr/>
          <p:nvPr/>
        </p:nvSpPr>
        <p:spPr>
          <a:xfrm rot="5400000">
            <a:off x="8711149" y="1109033"/>
            <a:ext cx="345055" cy="3565583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latin typeface="Univers Condensed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B47ACDC-570B-419C-88CD-18E796B2A064}"/>
              </a:ext>
            </a:extLst>
          </p:cNvPr>
          <p:cNvSpPr txBox="1"/>
          <p:nvPr/>
        </p:nvSpPr>
        <p:spPr>
          <a:xfrm>
            <a:off x="581925" y="3644302"/>
            <a:ext cx="15355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dirty="0" err="1">
                <a:latin typeface="Univers Condensed"/>
                <a:cs typeface="Calibri"/>
              </a:rPr>
              <a:t>Glaucophyta</a:t>
            </a:r>
            <a:endParaRPr lang="cs-CZ">
              <a:latin typeface="Univers Condensed"/>
              <a:cs typeface="Calibri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998B891-942B-46C6-9EB3-CD4AA0DE43AB}"/>
              </a:ext>
            </a:extLst>
          </p:cNvPr>
          <p:cNvSpPr txBox="1"/>
          <p:nvPr/>
        </p:nvSpPr>
        <p:spPr>
          <a:xfrm>
            <a:off x="4160988" y="3643403"/>
            <a:ext cx="14348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dirty="0" err="1">
                <a:latin typeface="Univers Condensed"/>
                <a:cs typeface="Calibri"/>
              </a:rPr>
              <a:t>Rhodophyta</a:t>
            </a:r>
            <a:endParaRPr lang="cs-CZ">
              <a:latin typeface="Univers Condensed"/>
              <a:cs typeface="Calibri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DC8E26C-0EE2-497E-8179-D2B1DEE8A37E}"/>
              </a:ext>
            </a:extLst>
          </p:cNvPr>
          <p:cNvSpPr txBox="1"/>
          <p:nvPr/>
        </p:nvSpPr>
        <p:spPr>
          <a:xfrm>
            <a:off x="2507591" y="2349440"/>
            <a:ext cx="19955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Univers Condensed"/>
                <a:cs typeface="Calibri"/>
              </a:rPr>
              <a:t>Větev </a:t>
            </a:r>
            <a:r>
              <a:rPr lang="cs-CZ" dirty="0" err="1">
                <a:latin typeface="Univers Condensed"/>
                <a:cs typeface="Calibri"/>
              </a:rPr>
              <a:t>Biliphytae</a:t>
            </a:r>
            <a:endParaRPr lang="cs-CZ">
              <a:latin typeface="Univers Condensed"/>
              <a:cs typeface="Calibri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5D93D25-9FE5-4B1D-9FBB-2AA6E676B288}"/>
              </a:ext>
            </a:extLst>
          </p:cNvPr>
          <p:cNvSpPr txBox="1"/>
          <p:nvPr/>
        </p:nvSpPr>
        <p:spPr>
          <a:xfrm>
            <a:off x="7697817" y="2277553"/>
            <a:ext cx="19955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Univers Condensed"/>
                <a:cs typeface="Calibri"/>
              </a:rPr>
              <a:t>Větev </a:t>
            </a:r>
            <a:r>
              <a:rPr lang="cs-CZ" dirty="0" err="1">
                <a:latin typeface="Univers Condensed"/>
                <a:cs typeface="Calibri"/>
              </a:rPr>
              <a:t>Viridiplantae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E9DFE0-C55F-4A99-ACE1-2AF65F3ADABE}"/>
              </a:ext>
            </a:extLst>
          </p:cNvPr>
          <p:cNvSpPr txBox="1"/>
          <p:nvPr/>
        </p:nvSpPr>
        <p:spPr>
          <a:xfrm>
            <a:off x="6044420" y="3068307"/>
            <a:ext cx="199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Univers Condensed"/>
                <a:cs typeface="Calibri"/>
              </a:rPr>
              <a:t>Vývojová linie </a:t>
            </a:r>
            <a:r>
              <a:rPr lang="cs-CZ" dirty="0" err="1">
                <a:latin typeface="Univers Condensed"/>
                <a:cs typeface="Calibri"/>
              </a:rPr>
              <a:t>Chlorophytae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AA9EF84-5033-4E03-B521-65F950404EFA}"/>
              </a:ext>
            </a:extLst>
          </p:cNvPr>
          <p:cNvSpPr txBox="1"/>
          <p:nvPr/>
        </p:nvSpPr>
        <p:spPr>
          <a:xfrm>
            <a:off x="9696269" y="3068307"/>
            <a:ext cx="199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Univers Condensed"/>
                <a:cs typeface="Calibri"/>
              </a:rPr>
              <a:t>Vývojová větev </a:t>
            </a:r>
            <a:r>
              <a:rPr lang="cs-CZ" dirty="0" err="1">
                <a:latin typeface="Univers Condensed"/>
                <a:cs typeface="Calibri"/>
              </a:rPr>
              <a:t>Streptophytae</a:t>
            </a:r>
            <a:endParaRPr lang="cs-CZ" dirty="0" err="1">
              <a:latin typeface="Univers Condensed"/>
            </a:endParaRP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FD34672C-E3B1-43A8-991B-9A05677C0F97}"/>
              </a:ext>
            </a:extLst>
          </p:cNvPr>
          <p:cNvCxnSpPr/>
          <p:nvPr/>
        </p:nvCxnSpPr>
        <p:spPr>
          <a:xfrm flipV="1">
            <a:off x="7177178" y="3720466"/>
            <a:ext cx="28754" cy="560195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425C0B4-2F27-4515-9874-2CB605685D9A}"/>
              </a:ext>
            </a:extLst>
          </p:cNvPr>
          <p:cNvSpPr txBox="1"/>
          <p:nvPr/>
        </p:nvSpPr>
        <p:spPr>
          <a:xfrm>
            <a:off x="6188194" y="4146609"/>
            <a:ext cx="19955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Univers Condensed"/>
                <a:cs typeface="Calibri"/>
              </a:rPr>
              <a:t>Odd. </a:t>
            </a:r>
            <a:r>
              <a:rPr lang="cs-CZ" dirty="0" err="1">
                <a:latin typeface="Univers Condensed"/>
                <a:cs typeface="Calibri"/>
              </a:rPr>
              <a:t>Chlorophyta</a:t>
            </a:r>
          </a:p>
        </p:txBody>
      </p:sp>
      <p:sp>
        <p:nvSpPr>
          <p:cNvPr id="17" name="Levá jednoduchá závorka 16">
            <a:extLst>
              <a:ext uri="{FF2B5EF4-FFF2-40B4-BE49-F238E27FC236}">
                <a16:creationId xmlns:a16="http://schemas.microsoft.com/office/drawing/2014/main" id="{CA064D6D-ECB0-4709-8E39-38F426A03368}"/>
              </a:ext>
            </a:extLst>
          </p:cNvPr>
          <p:cNvSpPr/>
          <p:nvPr/>
        </p:nvSpPr>
        <p:spPr>
          <a:xfrm rot="5400000">
            <a:off x="7783810" y="2050751"/>
            <a:ext cx="560715" cy="6067243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latin typeface="Univers Condensed"/>
            </a:endParaRPr>
          </a:p>
        </p:txBody>
      </p:sp>
      <p:sp>
        <p:nvSpPr>
          <p:cNvPr id="18" name="Levá jednoduchá závorka 17">
            <a:extLst>
              <a:ext uri="{FF2B5EF4-FFF2-40B4-BE49-F238E27FC236}">
                <a16:creationId xmlns:a16="http://schemas.microsoft.com/office/drawing/2014/main" id="{A2054FD8-160A-4607-9C62-E5D394F96BEF}"/>
              </a:ext>
            </a:extLst>
          </p:cNvPr>
          <p:cNvSpPr/>
          <p:nvPr/>
        </p:nvSpPr>
        <p:spPr>
          <a:xfrm rot="5400000">
            <a:off x="7848506" y="3323145"/>
            <a:ext cx="575092" cy="3536829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latin typeface="Univers Condensed"/>
            </a:endParaRPr>
          </a:p>
        </p:txBody>
      </p: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22224D98-D494-4B98-A1D2-B582C00E9859}"/>
              </a:ext>
            </a:extLst>
          </p:cNvPr>
          <p:cNvCxnSpPr>
            <a:cxnSpLocks/>
          </p:cNvCxnSpPr>
          <p:nvPr/>
        </p:nvCxnSpPr>
        <p:spPr>
          <a:xfrm flipH="1" flipV="1">
            <a:off x="8180978" y="4841180"/>
            <a:ext cx="5882" cy="572154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5AA58E6-7113-4AEE-9A25-332BAFF91B77}"/>
              </a:ext>
            </a:extLst>
          </p:cNvPr>
          <p:cNvSpPr txBox="1"/>
          <p:nvPr/>
        </p:nvSpPr>
        <p:spPr>
          <a:xfrm>
            <a:off x="3930948" y="5426194"/>
            <a:ext cx="199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Univers Condensed"/>
                <a:cs typeface="Calibri"/>
              </a:rPr>
              <a:t>Odd. </a:t>
            </a:r>
            <a:endParaRPr lang="cs-CZ">
              <a:latin typeface="Univers Condensed"/>
            </a:endParaRPr>
          </a:p>
          <a:p>
            <a:pPr algn="ctr"/>
            <a:r>
              <a:rPr lang="cs-CZ" dirty="0" err="1">
                <a:latin typeface="Univers Condensed"/>
                <a:cs typeface="Calibri"/>
              </a:rPr>
              <a:t>Charophyta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AD40C46-0A42-4E0B-90B8-5238C1A95968}"/>
              </a:ext>
            </a:extLst>
          </p:cNvPr>
          <p:cNvSpPr txBox="1"/>
          <p:nvPr/>
        </p:nvSpPr>
        <p:spPr>
          <a:xfrm>
            <a:off x="5440570" y="5383061"/>
            <a:ext cx="199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Univers Condensed"/>
                <a:cs typeface="Calibri"/>
              </a:rPr>
              <a:t>Odd. </a:t>
            </a:r>
            <a:r>
              <a:rPr lang="cs-CZ" dirty="0" err="1">
                <a:latin typeface="Univers Condensed"/>
                <a:cs typeface="Calibri"/>
              </a:rPr>
              <a:t>Anthocerophyta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953F834-DF93-46C6-AFB7-B95D2E563C1C}"/>
              </a:ext>
            </a:extLst>
          </p:cNvPr>
          <p:cNvSpPr txBox="1"/>
          <p:nvPr/>
        </p:nvSpPr>
        <p:spPr>
          <a:xfrm>
            <a:off x="7194609" y="5383062"/>
            <a:ext cx="199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Univers Condensed"/>
                <a:cs typeface="Calibri"/>
              </a:rPr>
              <a:t>Odd. </a:t>
            </a:r>
            <a:r>
              <a:rPr lang="cs-CZ" dirty="0" err="1">
                <a:latin typeface="Univers Condensed"/>
                <a:cs typeface="Calibri"/>
              </a:rPr>
              <a:t>Marchantiophyta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4E34AB1-743C-4115-966F-F094FB6C60B0}"/>
              </a:ext>
            </a:extLst>
          </p:cNvPr>
          <p:cNvSpPr txBox="1"/>
          <p:nvPr/>
        </p:nvSpPr>
        <p:spPr>
          <a:xfrm>
            <a:off x="8876759" y="5354306"/>
            <a:ext cx="199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Univers Condensed"/>
                <a:cs typeface="Calibri"/>
              </a:rPr>
              <a:t>Odd. </a:t>
            </a:r>
            <a:endParaRPr lang="cs-CZ">
              <a:latin typeface="Univers Condensed"/>
            </a:endParaRPr>
          </a:p>
          <a:p>
            <a:pPr algn="ctr"/>
            <a:r>
              <a:rPr lang="cs-CZ" dirty="0" err="1">
                <a:latin typeface="Univers Condensed"/>
                <a:cs typeface="Calibri"/>
              </a:rPr>
              <a:t>Bryophyta</a:t>
            </a:r>
            <a:endParaRPr lang="cs-CZ" dirty="0" err="1">
              <a:latin typeface="Univers Condensed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0BC5BBC-922E-4CE9-8010-E916DA22ED48}"/>
              </a:ext>
            </a:extLst>
          </p:cNvPr>
          <p:cNvSpPr txBox="1"/>
          <p:nvPr/>
        </p:nvSpPr>
        <p:spPr>
          <a:xfrm>
            <a:off x="10328873" y="5383061"/>
            <a:ext cx="199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Univers Condensed"/>
                <a:cs typeface="Calibri"/>
              </a:rPr>
              <a:t>Odd. </a:t>
            </a:r>
            <a:endParaRPr lang="cs-CZ">
              <a:latin typeface="Univers Condensed"/>
            </a:endParaRPr>
          </a:p>
          <a:p>
            <a:pPr algn="ctr"/>
            <a:r>
              <a:rPr lang="cs-CZ" dirty="0" err="1">
                <a:latin typeface="Univers Condensed"/>
                <a:cs typeface="Calibri"/>
              </a:rPr>
              <a:t>Cormophyta</a:t>
            </a:r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6429F734-06E5-4867-A812-34C7ABAD30BC}"/>
              </a:ext>
            </a:extLst>
          </p:cNvPr>
          <p:cNvSpPr/>
          <p:nvPr/>
        </p:nvSpPr>
        <p:spPr>
          <a:xfrm>
            <a:off x="3926995" y="5314410"/>
            <a:ext cx="1897810" cy="86264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Univers Condensed"/>
            </a:endParaRPr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CF8BD43C-ADC9-4E53-9A32-0D894F7C10AE}"/>
              </a:ext>
            </a:extLst>
          </p:cNvPr>
          <p:cNvCxnSpPr>
            <a:cxnSpLocks/>
          </p:cNvCxnSpPr>
          <p:nvPr/>
        </p:nvCxnSpPr>
        <p:spPr>
          <a:xfrm flipV="1">
            <a:off x="10597550" y="3711011"/>
            <a:ext cx="35682" cy="946227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96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EF92653-5D6D-47E6-8744-0DAF76E04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1E57F35-4C71-4214-9A54-E4D3EA3CB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2" y="960594"/>
            <a:ext cx="5828114" cy="49368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/>
              <a:t>Odd. charophyta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A98CE3-81A7-4FFE-A047-9AA65998D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315200" y="1733549"/>
            <a:ext cx="0" cy="3390901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81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74DBB2A-DBCE-4EA2-B9B8-4CE5F110F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87" y="907128"/>
            <a:ext cx="6699564" cy="137887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400"/>
              <a:t>Vývojová linie </a:t>
            </a:r>
            <a:r>
              <a:rPr lang="cs-CZ" sz="3400" err="1"/>
              <a:t>Streptophytae</a:t>
            </a:r>
            <a:br>
              <a:rPr lang="cs-CZ" sz="3400"/>
            </a:br>
            <a:r>
              <a:rPr lang="cs-CZ" sz="3400"/>
              <a:t>Odd. </a:t>
            </a:r>
            <a:r>
              <a:rPr lang="cs-CZ" sz="3400" err="1"/>
              <a:t>Charophyta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6515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B95970-DD72-4F3D-95FA-E1EF52A6F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285999"/>
            <a:ext cx="6766748" cy="364908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cs-CZ" dirty="0">
                <a:latin typeface="Univers Condensed"/>
                <a:ea typeface="+mn-lt"/>
                <a:cs typeface="+mn-lt"/>
              </a:rPr>
              <a:t>Výchozí pro zelené rostliny </a:t>
            </a:r>
            <a:endParaRPr lang="cs-CZ" dirty="0">
              <a:latin typeface="Univers Condensed"/>
              <a:ea typeface="+mn-lt"/>
              <a:cs typeface="Calibri"/>
            </a:endParaRPr>
          </a:p>
          <a:p>
            <a:r>
              <a:rPr lang="cs-CZ" dirty="0">
                <a:latin typeface="Univers Condensed"/>
                <a:ea typeface="+mn-lt"/>
                <a:cs typeface="+mn-lt"/>
              </a:rPr>
              <a:t>Kokální a vláknité řasy </a:t>
            </a:r>
            <a:endParaRPr lang="cs-CZ">
              <a:latin typeface="Univers Condensed"/>
              <a:ea typeface="+mn-lt"/>
              <a:cs typeface="Calibri"/>
            </a:endParaRPr>
          </a:p>
          <a:p>
            <a:r>
              <a:rPr lang="cs-CZ" dirty="0">
                <a:latin typeface="Univers Condensed"/>
                <a:ea typeface="+mn-lt"/>
                <a:cs typeface="+mn-lt"/>
              </a:rPr>
              <a:t>Přeslenitá vzpřímená stélka </a:t>
            </a:r>
            <a:endParaRPr lang="cs-CZ">
              <a:latin typeface="Univers Condensed"/>
              <a:ea typeface="+mn-lt"/>
              <a:cs typeface="Calibri"/>
            </a:endParaRPr>
          </a:p>
          <a:p>
            <a:r>
              <a:rPr lang="cs-CZ" dirty="0">
                <a:latin typeface="Univers Condensed"/>
                <a:ea typeface="+mn-lt"/>
                <a:cs typeface="+mn-lt"/>
              </a:rPr>
              <a:t>Fragmoplast </a:t>
            </a:r>
            <a:endParaRPr lang="cs-CZ">
              <a:latin typeface="Univers Condensed"/>
              <a:ea typeface="+mn-lt"/>
              <a:cs typeface="Calibri"/>
            </a:endParaRPr>
          </a:p>
          <a:p>
            <a:r>
              <a:rPr lang="cs-CZ" dirty="0">
                <a:latin typeface="Univers Condensed"/>
                <a:ea typeface="+mn-lt"/>
                <a:cs typeface="+mn-lt"/>
              </a:rPr>
              <a:t>Chloroplast s </a:t>
            </a:r>
            <a:r>
              <a:rPr lang="cs-CZ" dirty="0" err="1">
                <a:latin typeface="Univers Condensed"/>
                <a:ea typeface="+mn-lt"/>
                <a:cs typeface="+mn-lt"/>
              </a:rPr>
              <a:t>pyrenoidem</a:t>
            </a:r>
            <a:r>
              <a:rPr lang="cs-CZ" dirty="0">
                <a:latin typeface="Univers Condensed"/>
                <a:ea typeface="+mn-lt"/>
                <a:cs typeface="+mn-lt"/>
              </a:rPr>
              <a:t> (škrobová zrnka) </a:t>
            </a:r>
            <a:endParaRPr lang="cs-CZ">
              <a:latin typeface="Univers Condensed"/>
              <a:ea typeface="+mn-lt"/>
              <a:cs typeface="Calibri"/>
            </a:endParaRPr>
          </a:p>
          <a:p>
            <a:r>
              <a:rPr lang="cs-CZ" dirty="0">
                <a:latin typeface="Univers Condensed"/>
                <a:ea typeface="+mn-lt"/>
                <a:cs typeface="+mn-lt"/>
              </a:rPr>
              <a:t>Bičíkový aparát - </a:t>
            </a:r>
            <a:r>
              <a:rPr lang="cs-CZ" dirty="0" err="1">
                <a:latin typeface="Univers Condensed"/>
                <a:ea typeface="+mn-lt"/>
                <a:cs typeface="+mn-lt"/>
              </a:rPr>
              <a:t>kinetozom</a:t>
            </a:r>
            <a:r>
              <a:rPr lang="cs-CZ" dirty="0">
                <a:latin typeface="Univers Condensed"/>
                <a:ea typeface="+mn-lt"/>
                <a:cs typeface="+mn-lt"/>
              </a:rPr>
              <a:t> + 60 srostlých mikrotubulů </a:t>
            </a:r>
            <a:endParaRPr lang="cs-CZ">
              <a:latin typeface="Univers Condensed"/>
              <a:ea typeface="+mn-lt"/>
              <a:cs typeface="Calibri"/>
            </a:endParaRPr>
          </a:p>
          <a:p>
            <a:r>
              <a:rPr lang="cs-CZ" dirty="0" err="1">
                <a:latin typeface="Univers Condensed"/>
                <a:ea typeface="+mn-lt"/>
                <a:cs typeface="+mn-lt"/>
              </a:rPr>
              <a:t>Spájivky</a:t>
            </a:r>
            <a:r>
              <a:rPr lang="cs-CZ" dirty="0">
                <a:latin typeface="Univers Condensed"/>
                <a:ea typeface="+mn-lt"/>
                <a:cs typeface="+mn-lt"/>
              </a:rPr>
              <a:t> - žádná bičíkatá stadia </a:t>
            </a:r>
            <a:endParaRPr lang="cs-CZ">
              <a:latin typeface="Univers Condensed"/>
              <a:ea typeface="+mn-lt"/>
              <a:cs typeface="Calibri"/>
            </a:endParaRPr>
          </a:p>
          <a:p>
            <a:r>
              <a:rPr lang="cs-CZ" dirty="0">
                <a:latin typeface="Univers Condensed"/>
                <a:ea typeface="+mn-lt"/>
                <a:cs typeface="+mn-lt"/>
              </a:rPr>
              <a:t>Zoospory, spermatozoidy </a:t>
            </a:r>
            <a:endParaRPr lang="cs-CZ">
              <a:latin typeface="Univers Condensed"/>
              <a:ea typeface="+mn-lt"/>
              <a:cs typeface="Calibri"/>
            </a:endParaRPr>
          </a:p>
          <a:p>
            <a:r>
              <a:rPr lang="cs-CZ" dirty="0">
                <a:latin typeface="Univers Condensed"/>
                <a:ea typeface="+mn-lt"/>
                <a:cs typeface="+mn-lt"/>
              </a:rPr>
              <a:t>Izogamie, anizogamie, oogamie, konjugace</a:t>
            </a:r>
            <a:endParaRPr lang="cs-CZ" dirty="0">
              <a:latin typeface="Univers Condensed"/>
              <a:cs typeface="Calibri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A3C59D-8641-484F-A35C-361AD7E15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2521"/>
            <a:ext cx="6515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text, perokresba&#10;&#10;Popis se vygeneroval automaticky.">
            <a:extLst>
              <a:ext uri="{FF2B5EF4-FFF2-40B4-BE49-F238E27FC236}">
                <a16:creationId xmlns:a16="http://schemas.microsoft.com/office/drawing/2014/main" id="{A0F3BA21-0E6C-4B0C-8221-A643FB5D2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33"/>
          <a:stretch/>
        </p:blipFill>
        <p:spPr>
          <a:xfrm>
            <a:off x="8115300" y="10"/>
            <a:ext cx="40767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31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Obrázek 45" descr="Obsah obrázku zelená, interiér&#10;&#10;Popis se vygeneroval automaticky.">
            <a:extLst>
              <a:ext uri="{FF2B5EF4-FFF2-40B4-BE49-F238E27FC236}">
                <a16:creationId xmlns:a16="http://schemas.microsoft.com/office/drawing/2014/main" id="{990BB6A5-4992-4D72-84E1-7128D75AF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02" r="22507" b="134"/>
          <a:stretch/>
        </p:blipFill>
        <p:spPr>
          <a:xfrm>
            <a:off x="-1682" y="-1390"/>
            <a:ext cx="4630007" cy="685833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C61FFAE-76EF-46BE-A97E-59D5CDB2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901701"/>
            <a:ext cx="3914776" cy="3977269"/>
          </a:xfrm>
        </p:spPr>
        <p:txBody>
          <a:bodyPr>
            <a:normAutofit/>
          </a:bodyPr>
          <a:lstStyle/>
          <a:p>
            <a:r>
              <a:rPr lang="cs-CZ" dirty="0"/>
              <a:t>Systém - třídy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FD5B9F-5FB6-467D-83D5-DF82F1907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524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Zástupný obsah 2">
            <a:extLst>
              <a:ext uri="{FF2B5EF4-FFF2-40B4-BE49-F238E27FC236}">
                <a16:creationId xmlns:a16="http://schemas.microsoft.com/office/drawing/2014/main" id="{0F2426FB-F658-4948-B39B-C54DC7C9CF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2103216"/>
              </p:ext>
            </p:extLst>
          </p:nvPr>
        </p:nvGraphicFramePr>
        <p:xfrm>
          <a:off x="4774254" y="723900"/>
          <a:ext cx="6617646" cy="5499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01836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E53615EE-C559-4E03-999B-5477F162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E53615EE-C559-4E03-999B-5477F162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192908B-31A3-4E82-804A-CB6CE09A8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909637"/>
            <a:ext cx="5958216" cy="1362073"/>
          </a:xfrm>
        </p:spPr>
        <p:txBody>
          <a:bodyPr>
            <a:normAutofit/>
          </a:bodyPr>
          <a:lstStyle/>
          <a:p>
            <a:r>
              <a:rPr lang="cs-CZ" dirty="0"/>
              <a:t>Třída: </a:t>
            </a:r>
            <a:r>
              <a:rPr lang="cs-CZ" dirty="0" err="1"/>
              <a:t>mesostigmatophyceae</a:t>
            </a:r>
          </a:p>
        </p:txBody>
      </p:sp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799A8EBD-049C-48E6-97ED-C9102D78F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52710"/>
            <a:ext cx="5715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986D0DB0-CC82-4868-9E40-44D1164BD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82C01D-9478-475E-8917-B2D6B97F9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88" y="2276474"/>
            <a:ext cx="6000258" cy="355310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dirty="0">
                <a:latin typeface="Univers Condensed"/>
                <a:cs typeface="Calibri"/>
              </a:rPr>
              <a:t>Monofyletická</a:t>
            </a:r>
          </a:p>
          <a:p>
            <a:pPr lvl="1"/>
            <a:r>
              <a:rPr lang="cs-CZ" dirty="0">
                <a:latin typeface="Univers Condensed"/>
                <a:cs typeface="Calibri"/>
              </a:rPr>
              <a:t>SSU </a:t>
            </a:r>
            <a:r>
              <a:rPr lang="cs-CZ" dirty="0" err="1">
                <a:latin typeface="Univers Condensed"/>
                <a:cs typeface="Calibri"/>
              </a:rPr>
              <a:t>rDNA</a:t>
            </a:r>
            <a:r>
              <a:rPr lang="cs-CZ" dirty="0">
                <a:latin typeface="Univers Condensed"/>
                <a:cs typeface="Calibri"/>
              </a:rPr>
              <a:t>, mitochondriální, chloroplastové geny</a:t>
            </a:r>
          </a:p>
          <a:p>
            <a:r>
              <a:rPr lang="cs-CZ" dirty="0">
                <a:latin typeface="Univers Condensed"/>
                <a:cs typeface="Calibri"/>
              </a:rPr>
              <a:t>Sladkovodní</a:t>
            </a:r>
          </a:p>
          <a:p>
            <a:r>
              <a:rPr lang="cs-CZ" dirty="0">
                <a:latin typeface="Univers Condensed"/>
                <a:cs typeface="Calibri"/>
              </a:rPr>
              <a:t>Jednobuněční bičíkovci, vláknité stélky</a:t>
            </a:r>
          </a:p>
          <a:p>
            <a:r>
              <a:rPr lang="cs-CZ" dirty="0">
                <a:latin typeface="Univers Condensed"/>
                <a:cs typeface="Calibri"/>
              </a:rPr>
              <a:t>Dělení, zoospory, oogamie</a:t>
            </a:r>
          </a:p>
          <a:p>
            <a:endParaRPr lang="cs-CZ" dirty="0">
              <a:latin typeface="Univers Condensed"/>
              <a:cs typeface="Calibri"/>
            </a:endParaRP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FEAE84AB-E6D7-4197-A3B2-B93A5A908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94" t="22609" b="-1304"/>
          <a:stretch/>
        </p:blipFill>
        <p:spPr>
          <a:xfrm>
            <a:off x="7510612" y="820096"/>
            <a:ext cx="3671596" cy="2597409"/>
          </a:xfrm>
          <a:prstGeom prst="rect">
            <a:avLst/>
          </a:prstGeom>
        </p:spPr>
      </p:pic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07AB7C5C-C091-4C25-B1BD-93E2F6948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8546"/>
            <a:ext cx="5715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>
            <a:extLst>
              <a:ext uri="{FF2B5EF4-FFF2-40B4-BE49-F238E27FC236}">
                <a16:creationId xmlns:a16="http://schemas.microsoft.com/office/drawing/2014/main" id="{A7AEB998-8888-443D-9407-D46A545CB9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35" r="-2" b="-2"/>
          <a:stretch/>
        </p:blipFill>
        <p:spPr>
          <a:xfrm>
            <a:off x="7448197" y="3602695"/>
            <a:ext cx="3810705" cy="253585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879F10-54E5-4F60-A54F-91F348A6C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00934E05-B393-4E8B-9BC6-E9BF72EC0783}"/>
              </a:ext>
            </a:extLst>
          </p:cNvPr>
          <p:cNvSpPr txBox="1"/>
          <p:nvPr/>
        </p:nvSpPr>
        <p:spPr>
          <a:xfrm>
            <a:off x="7441721" y="614775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i="1" dirty="0" err="1">
                <a:latin typeface="Calibri"/>
                <a:cs typeface="Calibri"/>
              </a:rPr>
              <a:t>Chaetosphaeridium</a:t>
            </a:r>
            <a:r>
              <a:rPr lang="cs-CZ" i="1" dirty="0">
                <a:latin typeface="Calibri"/>
                <a:cs typeface="Calibri"/>
              </a:rPr>
              <a:t> </a:t>
            </a:r>
            <a:r>
              <a:rPr lang="cs-CZ" dirty="0" err="1">
                <a:latin typeface="Calibri"/>
                <a:cs typeface="Calibri"/>
              </a:rPr>
              <a:t>sp</a:t>
            </a:r>
            <a:r>
              <a:rPr lang="cs-CZ" dirty="0">
                <a:latin typeface="Calibri"/>
                <a:cs typeface="Calibri"/>
              </a:rPr>
              <a:t>.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CB320A6B-FA84-47CA-92D6-A7F61ACFA177}"/>
              </a:ext>
            </a:extLst>
          </p:cNvPr>
          <p:cNvSpPr txBox="1"/>
          <p:nvPr/>
        </p:nvSpPr>
        <p:spPr>
          <a:xfrm>
            <a:off x="7988060" y="29617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i="1" dirty="0" err="1">
                <a:latin typeface="Calibri"/>
                <a:cs typeface="Calibri"/>
              </a:rPr>
              <a:t>Mesostigma</a:t>
            </a:r>
            <a:r>
              <a:rPr lang="cs-CZ" i="1" dirty="0">
                <a:latin typeface="Calibri"/>
                <a:cs typeface="Calibri"/>
              </a:rPr>
              <a:t> </a:t>
            </a:r>
            <a:r>
              <a:rPr lang="cs-CZ" dirty="0">
                <a:latin typeface="Calibri"/>
                <a:cs typeface="Calibri"/>
              </a:rPr>
              <a:t>sp.</a:t>
            </a:r>
          </a:p>
        </p:txBody>
      </p:sp>
    </p:spTree>
    <p:extLst>
      <p:ext uri="{BB962C8B-B14F-4D97-AF65-F5344CB8AC3E}">
        <p14:creationId xmlns:p14="http://schemas.microsoft.com/office/powerpoint/2010/main" val="1543529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042C96A-84B0-4AD1-8E90-5882A42D5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897752"/>
            <a:ext cx="3601757" cy="1955927"/>
          </a:xfrm>
        </p:spPr>
        <p:txBody>
          <a:bodyPr>
            <a:normAutofit/>
          </a:bodyPr>
          <a:lstStyle/>
          <a:p>
            <a:r>
              <a:rPr lang="cs-CZ" sz="2500"/>
              <a:t>Třída: Klebsormidiophyceae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9069EE-ECAA-4156-8343-3679B1DA1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373" y="2853679"/>
            <a:ext cx="3613708" cy="339173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>
                <a:latin typeface="Univers Condensed"/>
                <a:ea typeface="+mn-lt"/>
                <a:cs typeface="+mn-lt"/>
              </a:rPr>
              <a:t>Jediný rod  </a:t>
            </a:r>
            <a:r>
              <a:rPr lang="cs-CZ" i="1">
                <a:latin typeface="Univers Condensed"/>
                <a:ea typeface="+mn-lt"/>
                <a:cs typeface="+mn-lt"/>
              </a:rPr>
              <a:t>Klebsormidium</a:t>
            </a:r>
            <a:endParaRPr lang="cs-CZ">
              <a:latin typeface="Univers Condensed"/>
              <a:cs typeface="Calibri"/>
            </a:endParaRPr>
          </a:p>
          <a:p>
            <a:r>
              <a:rPr lang="cs-CZ">
                <a:latin typeface="Univers Condensed"/>
                <a:ea typeface="+mn-lt"/>
                <a:cs typeface="+mn-lt"/>
              </a:rPr>
              <a:t>Kosmopolitní</a:t>
            </a:r>
            <a:endParaRPr lang="cs-CZ">
              <a:latin typeface="Univers Condensed"/>
              <a:cs typeface="Calibri"/>
            </a:endParaRPr>
          </a:p>
          <a:p>
            <a:r>
              <a:rPr lang="cs-CZ">
                <a:latin typeface="Univers Condensed"/>
                <a:ea typeface="+mn-lt"/>
                <a:cs typeface="+mn-lt"/>
              </a:rPr>
              <a:t>Voda, terestrické biotopy, půda</a:t>
            </a:r>
            <a:endParaRPr lang="cs-CZ">
              <a:latin typeface="Univers Condensed"/>
              <a:cs typeface="Calibri"/>
            </a:endParaRPr>
          </a:p>
          <a:p>
            <a:r>
              <a:rPr lang="cs-CZ">
                <a:latin typeface="Univers Condensed"/>
                <a:ea typeface="+mn-lt"/>
                <a:cs typeface="+mn-lt"/>
              </a:rPr>
              <a:t>Vláknité stélky</a:t>
            </a:r>
            <a:endParaRPr lang="cs-CZ">
              <a:latin typeface="Univers Condensed"/>
              <a:cs typeface="Calibri"/>
            </a:endParaRPr>
          </a:p>
          <a:p>
            <a:r>
              <a:rPr lang="cs-CZ">
                <a:latin typeface="Univers Condensed"/>
                <a:ea typeface="+mn-lt"/>
                <a:cs typeface="+mn-lt"/>
              </a:rPr>
              <a:t>Buňky obsahují nástěnný chloroplast s pyrenoidem</a:t>
            </a:r>
            <a:endParaRPr lang="cs-CZ">
              <a:latin typeface="Univers Condensed"/>
            </a:endParaRPr>
          </a:p>
          <a:p>
            <a:endParaRPr lang="cs-CZ" dirty="0">
              <a:latin typeface="Univers Condensed"/>
            </a:endParaRPr>
          </a:p>
        </p:txBody>
      </p:sp>
      <p:pic>
        <p:nvPicPr>
          <p:cNvPr id="4" name="Obrázek 4" descr="Obsah obrázku zelená, nápoje, jídlo&#10;&#10;Popis se vygeneroval automaticky.">
            <a:extLst>
              <a:ext uri="{FF2B5EF4-FFF2-40B4-BE49-F238E27FC236}">
                <a16:creationId xmlns:a16="http://schemas.microsoft.com/office/drawing/2014/main" id="{386689FF-D06D-42F3-A6F5-85C461203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000"/>
          <a:stretch/>
        </p:blipFill>
        <p:spPr>
          <a:xfrm>
            <a:off x="4876800" y="10"/>
            <a:ext cx="73152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74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3615EE-C559-4E03-999B-5477F162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5816EA5-A4C5-4D7C-846B-09D441709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09637"/>
            <a:ext cx="6745406" cy="1362073"/>
          </a:xfrm>
        </p:spPr>
        <p:txBody>
          <a:bodyPr>
            <a:normAutofit/>
          </a:bodyPr>
          <a:lstStyle/>
          <a:p>
            <a:r>
              <a:rPr lang="cs-CZ"/>
              <a:t>Třída Coleochaetophyceae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7A31E9-CB8F-4167-A21B-6AF00864F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6515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0824DA-C319-437C-B8EB-18E3B82F6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2276474"/>
            <a:ext cx="6745406" cy="35531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>
                <a:latin typeface="Univers Condensed"/>
                <a:cs typeface="Calibri"/>
              </a:rPr>
              <a:t>Heterotrichální</a:t>
            </a:r>
            <a:r>
              <a:rPr lang="cs-CZ" dirty="0">
                <a:latin typeface="Univers Condensed"/>
                <a:cs typeface="Calibri"/>
              </a:rPr>
              <a:t> vlákna sdružená do disku</a:t>
            </a:r>
          </a:p>
          <a:p>
            <a:r>
              <a:rPr lang="cs-CZ" dirty="0">
                <a:latin typeface="Univers Condensed"/>
                <a:cs typeface="Calibri"/>
              </a:rPr>
              <a:t>Parietální chloroplasty s </a:t>
            </a:r>
            <a:r>
              <a:rPr lang="cs-CZ" dirty="0" err="1">
                <a:latin typeface="Univers Condensed"/>
                <a:cs typeface="Calibri"/>
              </a:rPr>
              <a:t>pyrenoidem</a:t>
            </a:r>
          </a:p>
          <a:p>
            <a:r>
              <a:rPr lang="cs-CZ" dirty="0">
                <a:latin typeface="Univers Condensed"/>
                <a:cs typeface="Calibri"/>
              </a:rPr>
              <a:t>Nepohlavní rozmnožování: fragmentace stélky, zoospory</a:t>
            </a:r>
          </a:p>
          <a:p>
            <a:r>
              <a:rPr lang="cs-CZ" dirty="0">
                <a:latin typeface="Univers Condensed"/>
                <a:cs typeface="Calibri"/>
              </a:rPr>
              <a:t>Pohlavní rozmnožování: oogamie</a:t>
            </a:r>
          </a:p>
          <a:p>
            <a:r>
              <a:rPr lang="cs-CZ" dirty="0" err="1">
                <a:latin typeface="Univers Condensed"/>
                <a:cs typeface="Calibri"/>
              </a:rPr>
              <a:t>Coleocheatová</a:t>
            </a:r>
            <a:r>
              <a:rPr lang="cs-CZ" dirty="0">
                <a:latin typeface="Univers Condensed"/>
                <a:cs typeface="Calibri"/>
              </a:rPr>
              <a:t> hypotéza - vyvrácena</a:t>
            </a:r>
          </a:p>
          <a:p>
            <a:endParaRPr lang="cs-CZ" dirty="0">
              <a:latin typeface="Univers Condensed"/>
            </a:endParaRPr>
          </a:p>
        </p:txBody>
      </p:sp>
      <p:pic>
        <p:nvPicPr>
          <p:cNvPr id="5" name="Obrázek 5" descr="Obsah obrázku zelená&#10;&#10;Popis se vygeneroval automaticky.">
            <a:extLst>
              <a:ext uri="{FF2B5EF4-FFF2-40B4-BE49-F238E27FC236}">
                <a16:creationId xmlns:a16="http://schemas.microsoft.com/office/drawing/2014/main" id="{4883AA89-C466-4FD0-B023-F7894A69F5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58" b="3"/>
          <a:stretch/>
        </p:blipFill>
        <p:spPr>
          <a:xfrm>
            <a:off x="8115300" y="3364312"/>
            <a:ext cx="4076699" cy="348699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983119-182B-4BC7-AC8F-ED02E4F9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6515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mapa&#10;&#10;Popis se vygeneroval automaticky.">
            <a:extLst>
              <a:ext uri="{FF2B5EF4-FFF2-40B4-BE49-F238E27FC236}">
                <a16:creationId xmlns:a16="http://schemas.microsoft.com/office/drawing/2014/main" id="{E53E8431-95C3-42AF-84AA-B04D881814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9" r="3395" b="-1"/>
          <a:stretch/>
        </p:blipFill>
        <p:spPr>
          <a:xfrm>
            <a:off x="8115300" y="7190"/>
            <a:ext cx="40766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3476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Univers Condensed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Univers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29</Slides>
  <Notes>6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29</vt:i4>
      </vt:variant>
    </vt:vector>
  </HeadingPairs>
  <TitlesOfParts>
    <vt:vector size="31" baseType="lpstr">
      <vt:lpstr>RetrospectVTI</vt:lpstr>
      <vt:lpstr>ChronicleVTI</vt:lpstr>
      <vt:lpstr>Archaeplastida: Charophyta</vt:lpstr>
      <vt:lpstr>Prezentace aplikace PowerPoint</vt:lpstr>
      <vt:lpstr>Přehled systému - Archaeplastida</vt:lpstr>
      <vt:lpstr>Odd. charophyta</vt:lpstr>
      <vt:lpstr>Vývojová linie Streptophytae Odd. Charophyta</vt:lpstr>
      <vt:lpstr>Systém - třídy</vt:lpstr>
      <vt:lpstr>Třída: mesostigmatophyceae</vt:lpstr>
      <vt:lpstr>Třída: Klebsormidiophyceae</vt:lpstr>
      <vt:lpstr>Třída Coleochaetophyceae</vt:lpstr>
      <vt:lpstr>Třída: charophyceae</vt:lpstr>
      <vt:lpstr>Charophyceae - rozmnožování</vt:lpstr>
      <vt:lpstr>Třída: Charophyceae: Chara sp.</vt:lpstr>
      <vt:lpstr>Třída: Charophyceae: Nitella sp.</vt:lpstr>
      <vt:lpstr>Třída: charophyceae: tolypella glomerata</vt:lpstr>
      <vt:lpstr>Třída: Zygnematophyceae</vt:lpstr>
      <vt:lpstr>Řád: desmidiales - krásivky</vt:lpstr>
      <vt:lpstr>Nepohlavní rozmnožování</vt:lpstr>
      <vt:lpstr>Zygnematophyceae - rozmnožování  = konjugace (spájení)</vt:lpstr>
      <vt:lpstr>TŘÍDA: ZYGNEMATOPHYCEAE, řád: Zygnematales: ZyGNEMA SP.</vt:lpstr>
      <vt:lpstr>TŘÍDA: zYGNEMATOPHYCEAE, řád: Zygnematales: mOUGEOTIA SP.</vt:lpstr>
      <vt:lpstr>Třída: Zygnematophyceae, řád: Zygnematales: Spirogyra spp.</vt:lpstr>
      <vt:lpstr>Třída: Zygnematophyceae, řád: Zygnematales: Spirotaenia spp.</vt:lpstr>
      <vt:lpstr>Třída: zygnematophyceae, Řád: Desmidiales: Closterium spp.</vt:lpstr>
      <vt:lpstr>Třída: zygnematophyceae, Řád: Desmidiales: Cosmarium spp.</vt:lpstr>
      <vt:lpstr>TŘÍDA: zYGNEMATOPHYCEAE, Řád: Desmidiales: mICRASTERIAS SPP.</vt:lpstr>
      <vt:lpstr>Třída: Zygnematophyceae, Řád: Desmidiales: xanthidium</vt:lpstr>
      <vt:lpstr>Třída: Zygnematophyceae, Řád: Desmidiales: Staurastrum spp.</vt:lpstr>
      <vt:lpstr>Třída: Zygnematophyceae, Řád: Desmidiales: Pleurotaenium spp.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/>
  <cp:revision>567</cp:revision>
  <dcterms:created xsi:type="dcterms:W3CDTF">2021-10-12T08:42:33Z</dcterms:created>
  <dcterms:modified xsi:type="dcterms:W3CDTF">2021-10-18T05:59:20Z</dcterms:modified>
</cp:coreProperties>
</file>