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6" r:id="rId3"/>
    <p:sldId id="293" r:id="rId4"/>
    <p:sldId id="294" r:id="rId5"/>
    <p:sldId id="300" r:id="rId6"/>
    <p:sldId id="299" r:id="rId7"/>
    <p:sldId id="297" r:id="rId8"/>
    <p:sldId id="298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howGuides="1">
      <p:cViewPr varScale="1">
        <p:scale>
          <a:sx n="102" d="100"/>
          <a:sy n="102" d="100"/>
        </p:scale>
        <p:origin x="180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0E5E0-C473-45EF-93FB-F634827EF459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4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4ABF99-9A19-4FDF-AF09-1E5427B6D17E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6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13.09.2021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13.09.2021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js11/maple/web/mat_model.pdf" TargetMode="External"/><Relationship Id="rId2" Type="http://schemas.openxmlformats.org/officeDocument/2006/relationships/hyperlink" Target="http://portal.matematickabiologie.cz/index.php?pg=analyza-a-modelovani-dynamickych-biologickych-dat--uvod-do-matematickeho-modelova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CA3C646-05C2-47B9-AAB4-ED7C99758A12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b="0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512" y="1579563"/>
            <a:ext cx="8784976" cy="4873625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spcAft>
                <a:spcPts val="1200"/>
              </a:spcAft>
              <a:tabLst>
                <a:tab pos="5829300" algn="l"/>
              </a:tabLst>
              <a:defRPr/>
            </a:pP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1. Úvod do matematického modelování a jeho členění.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2. Definice problému, biologický model, zjednodušující předpoklady, počáteční a okrajové podmínky.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3. Návrh matematického modelu, posouzení jeho korektnosti a návrh způsobu řešení.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4. Naprogramování modelu s využitím ICT a jeho přibližné řešení na počítači.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5. Vyhodnocení přibližného řešení s využitím počítačové vizualizace a odhad chyby přibližného řešení.</a:t>
            </a:r>
            <a:endParaRPr lang="en-US" sz="20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14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AE425A-4909-4173-869C-B4384E306B30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/>
          </a:p>
        </p:txBody>
      </p:sp>
      <p:sp>
        <p:nvSpPr>
          <p:cNvPr id="278537" name="Rectangle 9"/>
          <p:cNvSpPr>
            <a:spLocks noGrp="1" noChangeArrowheads="1"/>
          </p:cNvSpPr>
          <p:nvPr>
            <p:ph type="title"/>
          </p:nvPr>
        </p:nvSpPr>
        <p:spPr>
          <a:xfrm>
            <a:off x="179513" y="1412875"/>
            <a:ext cx="8784976" cy="5256213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tabLst>
                <a:tab pos="5829300" algn="l"/>
              </a:tabLst>
              <a:defRPr/>
            </a:pP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6. Metodika postupu zpřesnění matematického modelu s využitím moderních ICT a zdrojů informací (</a:t>
            </a:r>
            <a:r>
              <a:rPr lang="cs-CZ" sz="2000" dirty="0" err="1">
                <a:solidFill>
                  <a:schemeClr val="accent1"/>
                </a:solidFill>
                <a:latin typeface="Verdana" pitchFamily="34" charset="0"/>
              </a:rPr>
              <a:t>Maplesoft</a:t>
            </a: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, Internet, elektronické knihovny, atd.).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7. Příklady vybraných biologických problémů a metodika jejich řešení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8. Zadání projektu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9. Diskuse výsledků, vliv zjednodušujících předpokladů na výsledek, vizualizace a animace (</a:t>
            </a:r>
            <a:r>
              <a:rPr lang="cs-CZ" sz="2000" dirty="0" err="1">
                <a:solidFill>
                  <a:schemeClr val="accent1"/>
                </a:solidFill>
                <a:latin typeface="Verdana" pitchFamily="34" charset="0"/>
              </a:rPr>
              <a:t>Maple</a:t>
            </a: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) výsledků.</a:t>
            </a:r>
            <a:endParaRPr lang="en-US" sz="20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36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</a:t>
            </a:r>
            <a:r>
              <a:rPr lang="cs-CZ" sz="2500" dirty="0" err="1"/>
              <a:t>learningová</a:t>
            </a:r>
            <a:r>
              <a:rPr lang="cs-CZ" sz="2500" dirty="0"/>
              <a:t> učebnice: </a:t>
            </a:r>
            <a:r>
              <a:rPr lang="cs-CZ" sz="2500" dirty="0">
                <a:hlinkClick r:id="rId2"/>
              </a:rPr>
              <a:t>http://portal.matematickabiologie.cz/index.php?pg=analyza-a-modelovani-dynamickych-biologickych-dat--uvod-do-matematickeho-modelovani</a:t>
            </a:r>
            <a:r>
              <a:rPr lang="cs-CZ" sz="2500" dirty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Učebnice v </a:t>
            </a:r>
            <a:r>
              <a:rPr lang="cs-CZ" sz="2500" dirty="0" err="1"/>
              <a:t>pdf</a:t>
            </a:r>
            <a:r>
              <a:rPr lang="cs-CZ" sz="2500" dirty="0"/>
              <a:t>: </a:t>
            </a:r>
            <a:r>
              <a:rPr lang="cs-CZ" sz="2500" dirty="0">
                <a:hlinkClick r:id="rId3"/>
              </a:rPr>
              <a:t>http://is.muni.cz/do/rect/el/estud/prif/js11/maple/web/mat_model.pdf</a:t>
            </a:r>
            <a:r>
              <a:rPr lang="cs-CZ" sz="2500" dirty="0"/>
              <a:t> doposud základní výukový materiál kurzu.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Prezentace v </a:t>
            </a:r>
            <a:r>
              <a:rPr lang="cs-CZ" sz="2500" dirty="0" err="1"/>
              <a:t>pptx</a:t>
            </a:r>
            <a:r>
              <a:rPr lang="cs-CZ" sz="2500" dirty="0"/>
              <a:t>: hlavní zdroj, postupně budou vkládány do </a:t>
            </a:r>
            <a:r>
              <a:rPr lang="cs-CZ" sz="2500" dirty="0" err="1"/>
              <a:t>ISu</a:t>
            </a:r>
            <a:r>
              <a:rPr lang="cs-CZ" sz="2500" dirty="0"/>
              <a:t> vždy po skončení přednášky/cvičení. Společně s přednáškou by měly být dostatečným materiálem pro přípravu ke zkoušce.</a:t>
            </a:r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6389" y="1484784"/>
            <a:ext cx="8675687" cy="460851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13.   9. 2021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b="0" dirty="0">
                <a:latin typeface="Arial" charset="0"/>
              </a:rPr>
              <a:t>úvod do úvodu do matematického modelování;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20.   9. 2021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základní definice, klasifikace modelů, úvod do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27.   9. 2021</a:t>
            </a:r>
            <a:r>
              <a:rPr lang="cs-CZ" sz="1800" dirty="0">
                <a:latin typeface="Arial" charset="0"/>
              </a:rPr>
              <a:t>	úvod do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4. 10. 2021</a:t>
            </a:r>
            <a:r>
              <a:rPr lang="cs-CZ" sz="1800" dirty="0">
                <a:latin typeface="Arial" charset="0"/>
              </a:rPr>
              <a:t>	odpadne;</a:t>
            </a:r>
            <a:endParaRPr lang="cs-CZ" sz="1800" dirty="0">
              <a:solidFill>
                <a:srgbClr val="FF0000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11. 10. 2021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solidFill>
                  <a:srgbClr val="FF0000"/>
                </a:solidFill>
                <a:latin typeface="Arial" charset="0"/>
              </a:rPr>
              <a:t>růst populace organizmů; modifikace modelu; implementace v R;</a:t>
            </a:r>
            <a:endParaRPr lang="cs-CZ" sz="1800" b="0" dirty="0">
              <a:solidFill>
                <a:srgbClr val="FF0000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18. 10. 2021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solidFill>
                  <a:srgbClr val="FF0000"/>
                </a:solidFill>
                <a:latin typeface="Arial" charset="0"/>
              </a:rPr>
              <a:t>modelování nejistoty, inverzní problém;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25. 10. 2021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dirty="0">
                <a:solidFill>
                  <a:srgbClr val="FF0000"/>
                </a:solidFill>
                <a:latin typeface="Arial" charset="0"/>
              </a:rPr>
              <a:t>populace pod tlakem predátora;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1. 11. 2021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dirty="0">
                <a:solidFill>
                  <a:srgbClr val="FF0000"/>
                </a:solidFill>
                <a:latin typeface="Arial" charset="0"/>
              </a:rPr>
              <a:t>klasifikace modelů, modely více populací (Lotka-</a:t>
            </a:r>
            <a:r>
              <a:rPr lang="cs-CZ" sz="1800" dirty="0" err="1">
                <a:solidFill>
                  <a:srgbClr val="FF0000"/>
                </a:solidFill>
                <a:latin typeface="Arial" charset="0"/>
              </a:rPr>
              <a:t>Volterra</a:t>
            </a:r>
            <a:r>
              <a:rPr lang="cs-CZ" sz="1800" dirty="0">
                <a:solidFill>
                  <a:srgbClr val="FF0000"/>
                </a:solidFill>
                <a:latin typeface="Arial" charset="0"/>
              </a:rPr>
              <a:t>);</a:t>
            </a:r>
            <a:endParaRPr lang="cs-CZ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8. 11. 2021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dirty="0">
                <a:solidFill>
                  <a:srgbClr val="FF0000"/>
                </a:solidFill>
                <a:latin typeface="Arial" charset="0"/>
              </a:rPr>
              <a:t>modelování více populací v R (dravec × kořist);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15. 11. 2021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odpadne;</a:t>
            </a:r>
            <a:endParaRPr lang="cs-CZ" sz="18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22. 11. 2021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maticové modely, práce s Metacentrem;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29. 11. 2021	</a:t>
            </a:r>
            <a:r>
              <a:rPr lang="cs-CZ" sz="1800" dirty="0">
                <a:latin typeface="Arial" charset="0"/>
              </a:rPr>
              <a:t>práce s Metacentrem, zdroje;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6. 12. 2021	</a:t>
            </a:r>
            <a:r>
              <a:rPr lang="cs-CZ" sz="1800" dirty="0">
                <a:latin typeface="Arial" charset="0"/>
              </a:rPr>
              <a:t>diskuze, kontrola domácích úkolů;</a:t>
            </a:r>
            <a:endParaRPr lang="cs-CZ" sz="1800" dirty="0">
              <a:solidFill>
                <a:srgbClr val="61898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13. 12. 2021	</a:t>
            </a:r>
            <a:r>
              <a:rPr lang="cs-CZ" sz="1800" dirty="0">
                <a:latin typeface="Arial" charset="0"/>
              </a:rPr>
              <a:t>rezerva, diskuze;</a:t>
            </a:r>
            <a:endParaRPr lang="cs-CZ" sz="1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1800" b="0" dirty="0">
                <a:latin typeface="Arial" charset="0"/>
              </a:rPr>
              <a:t>Termíny zkoušky: 17. 1. 2022, 24. 1. 2022, 31. 1. 2022;</a:t>
            </a:r>
            <a:endParaRPr lang="cs-CZ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100 minut přednášky a cvičení osobně a na MS </a:t>
            </a:r>
            <a:r>
              <a:rPr lang="cs-CZ" sz="2500" dirty="0" err="1"/>
              <a:t>Teams</a:t>
            </a:r>
            <a:r>
              <a:rPr lang="cs-CZ" sz="2500" dirty="0"/>
              <a:t> jednou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nepovinná, ale zapisuje se,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za semestr, tj. 133 b.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Během semestru bude zadáno 6 domácích úkolů po</a:t>
            </a:r>
            <a:br>
              <a:rPr lang="cs-CZ" sz="2500" dirty="0">
                <a:solidFill>
                  <a:srgbClr val="FF0000"/>
                </a:solidFill>
              </a:rPr>
            </a:br>
            <a:r>
              <a:rPr lang="cs-CZ" sz="2500" dirty="0">
                <a:solidFill>
                  <a:srgbClr val="FF0000"/>
                </a:solidFill>
              </a:rPr>
              <a:t>22 </a:t>
            </a:r>
            <a:r>
              <a:rPr lang="cs-CZ" sz="2500" dirty="0"/>
              <a:t>bodech.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Na závěr písemný test na 100 minut (pokud bude možnost, lze i více) za </a:t>
            </a:r>
            <a:r>
              <a:rPr lang="cs-CZ" sz="2500" dirty="0">
                <a:solidFill>
                  <a:srgbClr val="FF0000"/>
                </a:solidFill>
              </a:rPr>
              <a:t>90</a:t>
            </a:r>
            <a:r>
              <a:rPr lang="cs-CZ" sz="2500" dirty="0"/>
              <a:t>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zkoušky:</a:t>
            </a:r>
            <a:r>
              <a:rPr lang="cs-CZ" sz="2800" dirty="0"/>
              <a:t> 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	203–222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84 %–91 %	185–202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	167–184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	149–166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	133–148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	    0–132 bodů</a:t>
            </a:r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14062</TotalTime>
  <Words>675</Words>
  <Application>Microsoft Office PowerPoint</Application>
  <PresentationFormat>Předvádění na obrazovce (4:3)</PresentationFormat>
  <Paragraphs>48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Wingdings 2</vt:lpstr>
      <vt:lpstr>Administrativní</vt:lpstr>
      <vt:lpstr>0. Organizace výuky Bi3101 Úvod do matematického modelování</vt:lpstr>
      <vt:lpstr>Prezentace aplikace PowerPoint</vt:lpstr>
      <vt:lpstr>1. Úvod do matematického modelování a jeho členění.  2. Definice problému, biologický model, zjednodušující předpoklady, počáteční a okrajové podmínky.  3. Návrh matematického modelu, posouzení jeho korektnosti a návrh způsobu řešení.  4. Naprogramování modelu s využitím ICT a jeho přibližné řešení na počítači.  5. Vyhodnocení přibližného řešení s využitím počítačové vizualizace a odhad chyby přibližného řešení.</vt:lpstr>
      <vt:lpstr>6. Metodika postupu zpřesnění matematického modelu s využitím moderních ICT a zdrojů informací (Maplesoft, Internet, elektronické knihovny, atd.).  7. Příklady vybraných biologických problémů a metodika jejich řešení  8. Zadání projektu  9. Diskuse výsledků, vliv zjednodušujících předpokladů na výsledek, vizualizace a animace (Maple) výsledků.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134</cp:revision>
  <dcterms:created xsi:type="dcterms:W3CDTF">2011-03-03T07:28:24Z</dcterms:created>
  <dcterms:modified xsi:type="dcterms:W3CDTF">2021-09-13T08:12:26Z</dcterms:modified>
</cp:coreProperties>
</file>