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1B709-2D4B-4B48-BB50-25432B90C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D4DEAD-5585-4C97-8A35-7F48C64C9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0E20AC-8CBD-486D-874E-0B4BA1C82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8B2E2A-1134-45AE-8BEA-2FFDE0A9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7536D-B8C2-4D32-8703-E988D0390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51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F7E17-D11F-44EA-82D4-FB860723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68E79A-AB45-4357-A09B-E5B45C676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FEE46-ABBA-46C0-9B57-ABBD36BD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F35C06-D0F9-48C2-BE8D-D483AEC3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03C9BB-7E55-448C-BCE7-65C03D3A3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30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E640753-9435-4BF1-9949-BC1125AFE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5BEFE8-E602-45C7-948D-92C68C3A6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0417E9-7CC9-4CE6-B814-39BA546E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98D9E9-A248-429E-924A-CAD4D8E7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BD05E7-DC1A-499D-A119-D98D920C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4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49228-C1C6-4E3B-80BA-0AD4356C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4DFAC5-66B8-4833-B360-8D947A186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A3E003-25FA-4C4E-A72D-D27CBB7A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540D03-9605-4331-87F3-02DADDEA8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C7B1EE-F077-4D11-82CF-6B850E2F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72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D757C-B1CA-49F9-A429-C10851F99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71B52F-EBED-437D-AF28-363D08C9D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0D4A82-063D-43E2-84E7-7FB71407B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9C7F3D-EFCC-4C2C-8AC2-9A8DC5BC2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33FA0-3E1E-4818-BA43-0C574DF4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7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FCB4E-C4C6-45C2-B650-0F6F849E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05AA30-5545-4A04-8110-C74509C72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E61D3D-5D60-4B73-A037-A6D796973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C4ADDC-95CB-4CA4-AFC9-5669D3E02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45D9A2-1AC2-4498-BE91-9ECC1C0AF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0FD838-15D4-4455-BC40-192F3E8C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83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25392-9BD4-4823-B349-287B4D8FF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E8BE07C-53FA-4943-AAF7-6E929081E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41F6EE7-A26C-4379-A111-F536F4CEA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80AFE68-AED0-47DC-B0E5-A72524447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572434A-F33C-4330-AB97-65E792A1E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5791548-4E57-45B0-9860-EC35CE4E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70A5FD-FBEE-44A4-98F1-2AB7F61E7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A95884-8BE4-4EE0-A32D-92FA4EE0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1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A3747-D1BC-4BA4-9105-DAF37D77B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C93170-FBF1-4273-82FD-F09A55702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2FF1BA-3949-4EF2-B695-32556CF6D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E50A95-F4C4-4F85-8706-D3EFDB4CC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7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D6E196-5F70-47DF-AF8F-9C5812C2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3B35ED-1F7D-4FCC-9F56-FCC754BE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8FF83D-5635-4E8B-B074-3CF4A28C7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89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EC83D6-DADB-4B04-A4B9-2D81F6D0A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650EC7-B7B8-4F4B-9600-64FF5CA94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401A13-56F8-4549-AD40-EECAD897E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5BE429-538B-4B7F-983A-64E105D96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B47049-11E3-4C13-86B9-A0EA86FE6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B3DF09-D571-41FF-A85D-FD94BDB2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40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C31D7-3B45-4BAB-B435-5AB6BD62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A435ED-9003-4DFA-BF2D-C48A6D4DC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D7B5BA8-8058-4AE2-962B-EA684523C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0E0A15-2C47-4F46-BA16-46F0E972C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1ECB1D-68AC-495B-8E00-6ACF949AE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3468BD-DEB7-4533-8945-6B2B4783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50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FDC3182-123F-4732-8EF4-0C8136808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B6C5E37-1C98-4510-A2FC-725FC581E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E28D6B-B196-4EA2-B24A-3530BF6BF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C309E-E985-4E84-9195-AD22ABB7EA8E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54E6B2-4BF8-4FDB-B2F4-04EAD0FF52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6040A9-675B-4C85-8D01-03E270BE9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2D76-B40C-4847-8B8D-9D374FD66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40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05F117A9-DE4D-4513-BAF3-96B3C4785E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333"/>
          <a:stretch/>
        </p:blipFill>
        <p:spPr>
          <a:xfrm>
            <a:off x="555965" y="812261"/>
            <a:ext cx="5261657" cy="5095557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DED4EB58-D23C-430E-802A-C98B88040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1917" y="2083242"/>
            <a:ext cx="5542060" cy="324413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b="1" i="1" dirty="0"/>
              <a:t>Čerti a </a:t>
            </a:r>
            <a:r>
              <a:rPr lang="cs-CZ" b="1" i="1" dirty="0" err="1"/>
              <a:t>čertidla</a:t>
            </a:r>
            <a:endParaRPr lang="cs-CZ" b="1" i="1" dirty="0"/>
          </a:p>
          <a:p>
            <a:r>
              <a:rPr lang="cs-CZ" b="1" i="1" dirty="0"/>
              <a:t> vařili povidla.</a:t>
            </a:r>
          </a:p>
          <a:p>
            <a:r>
              <a:rPr lang="cs-CZ" b="1" i="1" dirty="0"/>
              <a:t>A malý čertíček</a:t>
            </a:r>
          </a:p>
          <a:p>
            <a:r>
              <a:rPr lang="cs-CZ" b="1" i="1" dirty="0"/>
              <a:t> spálil si prstíček,</a:t>
            </a:r>
          </a:p>
          <a:p>
            <a:r>
              <a:rPr lang="cs-CZ" b="1" i="1" dirty="0"/>
              <a:t>když si chtěl osladit svůj mlsný jazýček.</a:t>
            </a:r>
          </a:p>
        </p:txBody>
      </p:sp>
    </p:spTree>
    <p:extLst>
      <p:ext uri="{BB962C8B-B14F-4D97-AF65-F5344CB8AC3E}">
        <p14:creationId xmlns:p14="http://schemas.microsoft.com/office/powerpoint/2010/main" val="36146236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Širokoúhlá obrazovka</PresentationFormat>
  <Paragraphs>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Nováková</dc:creator>
  <cp:lastModifiedBy>Zuzana Nováková</cp:lastModifiedBy>
  <cp:revision>1</cp:revision>
  <dcterms:created xsi:type="dcterms:W3CDTF">2021-12-06T09:46:49Z</dcterms:created>
  <dcterms:modified xsi:type="dcterms:W3CDTF">2021-12-06T09:47:50Z</dcterms:modified>
</cp:coreProperties>
</file>