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433" r:id="rId2"/>
    <p:sldId id="432" r:id="rId3"/>
    <p:sldId id="412" r:id="rId4"/>
    <p:sldId id="431" r:id="rId5"/>
    <p:sldId id="352" r:id="rId6"/>
    <p:sldId id="398" r:id="rId7"/>
    <p:sldId id="366" r:id="rId8"/>
    <p:sldId id="423" r:id="rId9"/>
    <p:sldId id="400" r:id="rId10"/>
    <p:sldId id="399" r:id="rId11"/>
    <p:sldId id="420" r:id="rId12"/>
    <p:sldId id="443" r:id="rId13"/>
    <p:sldId id="413" r:id="rId14"/>
    <p:sldId id="445" r:id="rId15"/>
    <p:sldId id="430" r:id="rId16"/>
    <p:sldId id="406" r:id="rId17"/>
    <p:sldId id="424" r:id="rId18"/>
    <p:sldId id="429" r:id="rId19"/>
    <p:sldId id="410" r:id="rId20"/>
    <p:sldId id="411" r:id="rId21"/>
    <p:sldId id="418" r:id="rId22"/>
    <p:sldId id="444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ožová Lucie" initials="L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  <a:srgbClr val="D16349"/>
    <a:srgbClr val="FFADC8"/>
    <a:srgbClr val="C68059"/>
    <a:srgbClr val="EB1C24"/>
    <a:srgbClr val="00A2E8"/>
    <a:srgbClr val="22B14C"/>
    <a:srgbClr val="414BE4"/>
    <a:srgbClr val="FF7F27"/>
    <a:srgbClr val="B879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Střední styl 3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96" autoAdjust="0"/>
    <p:restoredTop sz="93556" autoAdjust="0"/>
  </p:normalViewPr>
  <p:slideViewPr>
    <p:cSldViewPr>
      <p:cViewPr varScale="1">
        <p:scale>
          <a:sx n="108" d="100"/>
          <a:sy n="108" d="100"/>
        </p:scale>
        <p:origin x="19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A4814C-91DF-4A70-B8D1-C86410E37001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777207C-539D-476A-980D-DBA3B0490985}">
      <dgm:prSet phldrT="[Text]" custT="1"/>
      <dgm:spPr>
        <a:ln w="19050">
          <a:solidFill>
            <a:srgbClr val="4F81BD"/>
          </a:solidFill>
        </a:ln>
      </dgm:spPr>
      <dgm:t>
        <a:bodyPr/>
        <a:lstStyle/>
        <a:p>
          <a:r>
            <a:rPr lang="cs-CZ" sz="1800" b="1" dirty="0"/>
            <a:t>Shluková analýza</a:t>
          </a:r>
        </a:p>
      </dgm:t>
    </dgm:pt>
    <dgm:pt modelId="{63569092-CCF7-4CE5-8CBE-460128921D18}" type="parTrans" cxnId="{0A56DDF1-43F6-4707-B8F5-8907694D7BA7}">
      <dgm:prSet/>
      <dgm:spPr/>
      <dgm:t>
        <a:bodyPr/>
        <a:lstStyle/>
        <a:p>
          <a:endParaRPr lang="cs-CZ"/>
        </a:p>
      </dgm:t>
    </dgm:pt>
    <dgm:pt modelId="{777C9FC7-7A35-4A29-9D62-FCD5374B39B7}" type="sibTrans" cxnId="{0A56DDF1-43F6-4707-B8F5-8907694D7BA7}">
      <dgm:prSet/>
      <dgm:spPr/>
      <dgm:t>
        <a:bodyPr/>
        <a:lstStyle/>
        <a:p>
          <a:endParaRPr lang="cs-CZ"/>
        </a:p>
      </dgm:t>
    </dgm:pt>
    <dgm:pt modelId="{8B47E82F-940D-470B-8F05-3B42CEC48423}">
      <dgm:prSet phldrT="[Text]"/>
      <dgm:spPr>
        <a:ln w="19050">
          <a:solidFill>
            <a:srgbClr val="4F81BD"/>
          </a:solidFill>
        </a:ln>
      </dgm:spPr>
      <dgm:t>
        <a:bodyPr/>
        <a:lstStyle/>
        <a:p>
          <a:endParaRPr lang="cs-CZ" dirty="0"/>
        </a:p>
      </dgm:t>
    </dgm:pt>
    <dgm:pt modelId="{89BAFEE6-2DAE-4A12-A051-58047EC5DBC2}" type="parTrans" cxnId="{69940D10-7B61-43FE-AE48-DFD7D6CBA880}">
      <dgm:prSet/>
      <dgm:spPr>
        <a:ln w="19050">
          <a:solidFill>
            <a:srgbClr val="4F81BD"/>
          </a:solidFill>
        </a:ln>
      </dgm:spPr>
      <dgm:t>
        <a:bodyPr/>
        <a:lstStyle/>
        <a:p>
          <a:endParaRPr lang="cs-CZ"/>
        </a:p>
      </dgm:t>
    </dgm:pt>
    <dgm:pt modelId="{F6B1368F-C1A8-4134-A0BB-F9616824F189}" type="sibTrans" cxnId="{69940D10-7B61-43FE-AE48-DFD7D6CBA880}">
      <dgm:prSet/>
      <dgm:spPr/>
      <dgm:t>
        <a:bodyPr/>
        <a:lstStyle/>
        <a:p>
          <a:endParaRPr lang="cs-CZ"/>
        </a:p>
      </dgm:t>
    </dgm:pt>
    <dgm:pt modelId="{F5CDD86D-451F-4758-B486-51063663AE75}">
      <dgm:prSet phldrT="[Text]"/>
      <dgm:spPr>
        <a:ln w="19050">
          <a:solidFill>
            <a:srgbClr val="4F81BD"/>
          </a:solidFill>
        </a:ln>
      </dgm:spPr>
      <dgm:t>
        <a:bodyPr/>
        <a:lstStyle/>
        <a:p>
          <a:endParaRPr lang="cs-CZ" dirty="0"/>
        </a:p>
      </dgm:t>
    </dgm:pt>
    <dgm:pt modelId="{7B037FAF-CCB2-42F0-AD7D-0C8BF8E3C21E}" type="parTrans" cxnId="{7194DD74-D7E0-42BA-BDF0-DB3EDEF61FBC}">
      <dgm:prSet/>
      <dgm:spPr>
        <a:ln w="19050">
          <a:solidFill>
            <a:srgbClr val="4F81BD"/>
          </a:solidFill>
        </a:ln>
      </dgm:spPr>
      <dgm:t>
        <a:bodyPr/>
        <a:lstStyle/>
        <a:p>
          <a:endParaRPr lang="cs-CZ"/>
        </a:p>
      </dgm:t>
    </dgm:pt>
    <dgm:pt modelId="{3730399F-C099-48CA-8374-C9C6C5C8089B}" type="sibTrans" cxnId="{7194DD74-D7E0-42BA-BDF0-DB3EDEF61FBC}">
      <dgm:prSet/>
      <dgm:spPr/>
      <dgm:t>
        <a:bodyPr/>
        <a:lstStyle/>
        <a:p>
          <a:endParaRPr lang="cs-CZ"/>
        </a:p>
      </dgm:t>
    </dgm:pt>
    <dgm:pt modelId="{D07FFD2C-E9D6-494E-87E6-727A4AEC7DDB}">
      <dgm:prSet phldrT="[Text]"/>
      <dgm:spPr>
        <a:ln w="19050">
          <a:solidFill>
            <a:srgbClr val="4F81BD"/>
          </a:solidFill>
        </a:ln>
      </dgm:spPr>
      <dgm:t>
        <a:bodyPr/>
        <a:lstStyle/>
        <a:p>
          <a:endParaRPr lang="cs-CZ" dirty="0"/>
        </a:p>
      </dgm:t>
    </dgm:pt>
    <dgm:pt modelId="{ED8263E3-32CC-4251-A6FE-07B188A3AE5E}" type="parTrans" cxnId="{A6F632C2-1FE0-4912-9F9F-39910598445A}">
      <dgm:prSet/>
      <dgm:spPr>
        <a:ln w="19050">
          <a:solidFill>
            <a:srgbClr val="4F81BD"/>
          </a:solidFill>
        </a:ln>
      </dgm:spPr>
      <dgm:t>
        <a:bodyPr/>
        <a:lstStyle/>
        <a:p>
          <a:endParaRPr lang="cs-CZ"/>
        </a:p>
      </dgm:t>
    </dgm:pt>
    <dgm:pt modelId="{334F7267-92DD-440E-BCCD-D92090AD6974}" type="sibTrans" cxnId="{A6F632C2-1FE0-4912-9F9F-39910598445A}">
      <dgm:prSet/>
      <dgm:spPr/>
      <dgm:t>
        <a:bodyPr/>
        <a:lstStyle/>
        <a:p>
          <a:endParaRPr lang="cs-CZ"/>
        </a:p>
      </dgm:t>
    </dgm:pt>
    <dgm:pt modelId="{C09B9ECB-2A65-49C5-B448-E4F4527BC0AA}">
      <dgm:prSet phldrT="[Text]"/>
      <dgm:spPr>
        <a:ln w="19050">
          <a:solidFill>
            <a:srgbClr val="4F81BD"/>
          </a:solidFill>
        </a:ln>
      </dgm:spPr>
      <dgm:t>
        <a:bodyPr/>
        <a:lstStyle/>
        <a:p>
          <a:endParaRPr lang="cs-CZ" dirty="0"/>
        </a:p>
      </dgm:t>
    </dgm:pt>
    <dgm:pt modelId="{BDED9212-3969-497E-B006-A45052993394}" type="parTrans" cxnId="{887C26BA-4BDC-4199-8B4F-4FCD551F21DE}">
      <dgm:prSet/>
      <dgm:spPr>
        <a:ln w="19050">
          <a:solidFill>
            <a:srgbClr val="4F81BD"/>
          </a:solidFill>
        </a:ln>
      </dgm:spPr>
      <dgm:t>
        <a:bodyPr/>
        <a:lstStyle/>
        <a:p>
          <a:endParaRPr lang="cs-CZ"/>
        </a:p>
      </dgm:t>
    </dgm:pt>
    <dgm:pt modelId="{6C7C0E1D-BADB-4E43-A2FA-151C4D6E28A5}" type="sibTrans" cxnId="{887C26BA-4BDC-4199-8B4F-4FCD551F21DE}">
      <dgm:prSet/>
      <dgm:spPr/>
      <dgm:t>
        <a:bodyPr/>
        <a:lstStyle/>
        <a:p>
          <a:endParaRPr lang="cs-CZ"/>
        </a:p>
      </dgm:t>
    </dgm:pt>
    <dgm:pt modelId="{76D70F1B-1F7E-450C-9424-F2D966171A31}">
      <dgm:prSet phldrT="[Text]"/>
      <dgm:spPr>
        <a:ln w="19050">
          <a:solidFill>
            <a:srgbClr val="4F81BD"/>
          </a:solidFill>
        </a:ln>
      </dgm:spPr>
      <dgm:t>
        <a:bodyPr/>
        <a:lstStyle/>
        <a:p>
          <a:endParaRPr lang="cs-CZ" dirty="0"/>
        </a:p>
      </dgm:t>
    </dgm:pt>
    <dgm:pt modelId="{156856BB-CED8-44B5-8ED6-D0213A6053ED}" type="parTrans" cxnId="{197A3467-6F8B-4F77-8719-4E0E29A1091D}">
      <dgm:prSet/>
      <dgm:spPr>
        <a:ln w="19050">
          <a:solidFill>
            <a:srgbClr val="4F81BD"/>
          </a:solidFill>
        </a:ln>
      </dgm:spPr>
      <dgm:t>
        <a:bodyPr/>
        <a:lstStyle/>
        <a:p>
          <a:endParaRPr lang="cs-CZ"/>
        </a:p>
      </dgm:t>
    </dgm:pt>
    <dgm:pt modelId="{8BA8081C-A399-484D-A151-21FA8D158771}" type="sibTrans" cxnId="{197A3467-6F8B-4F77-8719-4E0E29A1091D}">
      <dgm:prSet/>
      <dgm:spPr/>
      <dgm:t>
        <a:bodyPr/>
        <a:lstStyle/>
        <a:p>
          <a:endParaRPr lang="cs-CZ"/>
        </a:p>
      </dgm:t>
    </dgm:pt>
    <dgm:pt modelId="{68D34270-9454-4490-8B75-530345E93368}">
      <dgm:prSet phldrT="[Text]"/>
      <dgm:spPr>
        <a:ln w="19050">
          <a:solidFill>
            <a:srgbClr val="4F81BD"/>
          </a:solidFill>
        </a:ln>
      </dgm:spPr>
      <dgm:t>
        <a:bodyPr/>
        <a:lstStyle/>
        <a:p>
          <a:endParaRPr lang="cs-CZ" dirty="0"/>
        </a:p>
      </dgm:t>
    </dgm:pt>
    <dgm:pt modelId="{0970D093-A92D-44DD-B656-3E2E5D6E84AB}" type="parTrans" cxnId="{D6ED238B-FC21-4E8C-8E55-0B3A5E76202E}">
      <dgm:prSet/>
      <dgm:spPr>
        <a:ln w="19050">
          <a:solidFill>
            <a:srgbClr val="4F81BD"/>
          </a:solidFill>
        </a:ln>
      </dgm:spPr>
      <dgm:t>
        <a:bodyPr/>
        <a:lstStyle/>
        <a:p>
          <a:endParaRPr lang="cs-CZ"/>
        </a:p>
      </dgm:t>
    </dgm:pt>
    <dgm:pt modelId="{00B0229C-7E9D-4847-8A62-FD04E30A231C}" type="sibTrans" cxnId="{D6ED238B-FC21-4E8C-8E55-0B3A5E76202E}">
      <dgm:prSet/>
      <dgm:spPr/>
      <dgm:t>
        <a:bodyPr/>
        <a:lstStyle/>
        <a:p>
          <a:endParaRPr lang="cs-CZ"/>
        </a:p>
      </dgm:t>
    </dgm:pt>
    <dgm:pt modelId="{139C1893-B71F-47C5-AA2B-13B63862F895}" type="pres">
      <dgm:prSet presAssocID="{D4A4814C-91DF-4A70-B8D1-C86410E3700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2A11424-DD72-45B7-A92A-72C963A2E6DB}" type="pres">
      <dgm:prSet presAssocID="{0777207C-539D-476A-980D-DBA3B0490985}" presName="hierRoot1" presStyleCnt="0"/>
      <dgm:spPr/>
    </dgm:pt>
    <dgm:pt modelId="{7EBFB53E-4E48-40D6-8C5E-2D6022A85054}" type="pres">
      <dgm:prSet presAssocID="{0777207C-539D-476A-980D-DBA3B0490985}" presName="composite" presStyleCnt="0"/>
      <dgm:spPr/>
    </dgm:pt>
    <dgm:pt modelId="{E52E55DD-74DA-4F1C-BB3C-CE38C8CAAD62}" type="pres">
      <dgm:prSet presAssocID="{0777207C-539D-476A-980D-DBA3B0490985}" presName="background" presStyleLbl="node0" presStyleIdx="0" presStyleCnt="1"/>
      <dgm:spPr>
        <a:solidFill>
          <a:srgbClr val="4F81BD"/>
        </a:solidFill>
        <a:effectLst/>
      </dgm:spPr>
    </dgm:pt>
    <dgm:pt modelId="{D3B2BE82-F767-4CD4-A544-BC47403914D5}" type="pres">
      <dgm:prSet presAssocID="{0777207C-539D-476A-980D-DBA3B0490985}" presName="text" presStyleLbl="fgAcc0" presStyleIdx="0" presStyleCnt="1">
        <dgm:presLayoutVars>
          <dgm:chPref val="3"/>
        </dgm:presLayoutVars>
      </dgm:prSet>
      <dgm:spPr/>
    </dgm:pt>
    <dgm:pt modelId="{24AE645B-4CBC-48D7-94C6-98E302D9AFD4}" type="pres">
      <dgm:prSet presAssocID="{0777207C-539D-476A-980D-DBA3B0490985}" presName="hierChild2" presStyleCnt="0"/>
      <dgm:spPr/>
    </dgm:pt>
    <dgm:pt modelId="{639B413A-A832-4D07-AEEB-B780E2FFDDED}" type="pres">
      <dgm:prSet presAssocID="{89BAFEE6-2DAE-4A12-A051-58047EC5DBC2}" presName="Name10" presStyleLbl="parChTrans1D2" presStyleIdx="0" presStyleCnt="2"/>
      <dgm:spPr/>
    </dgm:pt>
    <dgm:pt modelId="{D66A6623-AC36-4BCB-9634-BB5F7CAEE18F}" type="pres">
      <dgm:prSet presAssocID="{8B47E82F-940D-470B-8F05-3B42CEC48423}" presName="hierRoot2" presStyleCnt="0"/>
      <dgm:spPr/>
    </dgm:pt>
    <dgm:pt modelId="{DE3E59F2-79E1-45E1-8CE1-ABC40C54D0FE}" type="pres">
      <dgm:prSet presAssocID="{8B47E82F-940D-470B-8F05-3B42CEC48423}" presName="composite2" presStyleCnt="0"/>
      <dgm:spPr/>
    </dgm:pt>
    <dgm:pt modelId="{22D4EC75-DCCC-4563-ABFA-AEC796496B1C}" type="pres">
      <dgm:prSet presAssocID="{8B47E82F-940D-470B-8F05-3B42CEC48423}" presName="background2" presStyleLbl="node2" presStyleIdx="0" presStyleCnt="2"/>
      <dgm:spPr>
        <a:solidFill>
          <a:srgbClr val="4F81BD"/>
        </a:solidFill>
        <a:effectLst/>
      </dgm:spPr>
    </dgm:pt>
    <dgm:pt modelId="{7C660152-2F46-4E10-9ADE-EF875AF7B53C}" type="pres">
      <dgm:prSet presAssocID="{8B47E82F-940D-470B-8F05-3B42CEC48423}" presName="text2" presStyleLbl="fgAcc2" presStyleIdx="0" presStyleCnt="2">
        <dgm:presLayoutVars>
          <dgm:chPref val="3"/>
        </dgm:presLayoutVars>
      </dgm:prSet>
      <dgm:spPr/>
    </dgm:pt>
    <dgm:pt modelId="{090D4EE3-253E-405D-89A5-EE2A58A96D7B}" type="pres">
      <dgm:prSet presAssocID="{8B47E82F-940D-470B-8F05-3B42CEC48423}" presName="hierChild3" presStyleCnt="0"/>
      <dgm:spPr/>
    </dgm:pt>
    <dgm:pt modelId="{1D68131E-75CC-45DC-A8FC-D08276994DEA}" type="pres">
      <dgm:prSet presAssocID="{7B037FAF-CCB2-42F0-AD7D-0C8BF8E3C21E}" presName="Name17" presStyleLbl="parChTrans1D3" presStyleIdx="0" presStyleCnt="4"/>
      <dgm:spPr/>
    </dgm:pt>
    <dgm:pt modelId="{0226BEA4-E96E-4E4B-9BE8-A654764A2EBC}" type="pres">
      <dgm:prSet presAssocID="{F5CDD86D-451F-4758-B486-51063663AE75}" presName="hierRoot3" presStyleCnt="0"/>
      <dgm:spPr/>
    </dgm:pt>
    <dgm:pt modelId="{31E570F0-18F5-4CD7-B39B-CBB30E2DE010}" type="pres">
      <dgm:prSet presAssocID="{F5CDD86D-451F-4758-B486-51063663AE75}" presName="composite3" presStyleCnt="0"/>
      <dgm:spPr/>
    </dgm:pt>
    <dgm:pt modelId="{4FB73EAA-037B-4B39-A393-286D0E269004}" type="pres">
      <dgm:prSet presAssocID="{F5CDD86D-451F-4758-B486-51063663AE75}" presName="background3" presStyleLbl="node3" presStyleIdx="0" presStyleCnt="4"/>
      <dgm:spPr>
        <a:solidFill>
          <a:srgbClr val="4F81BD"/>
        </a:solidFill>
        <a:ln w="19050">
          <a:solidFill>
            <a:srgbClr val="4F81BD"/>
          </a:solidFill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</dgm:spPr>
    </dgm:pt>
    <dgm:pt modelId="{402C1795-482A-4336-A81B-08C4516E2472}" type="pres">
      <dgm:prSet presAssocID="{F5CDD86D-451F-4758-B486-51063663AE75}" presName="text3" presStyleLbl="fgAcc3" presStyleIdx="0" presStyleCnt="4" custLinFactNeighborX="3175" custLinFactNeighborY="13814">
        <dgm:presLayoutVars>
          <dgm:chPref val="3"/>
        </dgm:presLayoutVars>
      </dgm:prSet>
      <dgm:spPr/>
    </dgm:pt>
    <dgm:pt modelId="{800C7FB7-5C52-4F77-BAD0-7938F47311D7}" type="pres">
      <dgm:prSet presAssocID="{F5CDD86D-451F-4758-B486-51063663AE75}" presName="hierChild4" presStyleCnt="0"/>
      <dgm:spPr/>
    </dgm:pt>
    <dgm:pt modelId="{CBA6ED83-FA43-48A3-849F-E3D6F43FEFB5}" type="pres">
      <dgm:prSet presAssocID="{ED8263E3-32CC-4251-A6FE-07B188A3AE5E}" presName="Name17" presStyleLbl="parChTrans1D3" presStyleIdx="1" presStyleCnt="4"/>
      <dgm:spPr/>
    </dgm:pt>
    <dgm:pt modelId="{BCBB2254-BA6F-4A63-BF29-D981BB3A034F}" type="pres">
      <dgm:prSet presAssocID="{D07FFD2C-E9D6-494E-87E6-727A4AEC7DDB}" presName="hierRoot3" presStyleCnt="0"/>
      <dgm:spPr/>
    </dgm:pt>
    <dgm:pt modelId="{1C716E90-5E15-4BE9-9921-C1CEDA5B169C}" type="pres">
      <dgm:prSet presAssocID="{D07FFD2C-E9D6-494E-87E6-727A4AEC7DDB}" presName="composite3" presStyleCnt="0"/>
      <dgm:spPr/>
    </dgm:pt>
    <dgm:pt modelId="{412674B2-6338-4DD8-BF6C-C1BDD026A385}" type="pres">
      <dgm:prSet presAssocID="{D07FFD2C-E9D6-494E-87E6-727A4AEC7DDB}" presName="background3" presStyleLbl="node3" presStyleIdx="1" presStyleCnt="4"/>
      <dgm:spPr>
        <a:solidFill>
          <a:srgbClr val="4F81BD"/>
        </a:solidFill>
        <a:ln w="19050">
          <a:solidFill>
            <a:srgbClr val="4F81BD"/>
          </a:solidFill>
        </a:ln>
        <a:effectLst/>
      </dgm:spPr>
    </dgm:pt>
    <dgm:pt modelId="{F567B74A-E69A-43B0-AC14-45210695F121}" type="pres">
      <dgm:prSet presAssocID="{D07FFD2C-E9D6-494E-87E6-727A4AEC7DDB}" presName="text3" presStyleLbl="fgAcc3" presStyleIdx="1" presStyleCnt="4">
        <dgm:presLayoutVars>
          <dgm:chPref val="3"/>
        </dgm:presLayoutVars>
      </dgm:prSet>
      <dgm:spPr/>
    </dgm:pt>
    <dgm:pt modelId="{3F820D87-DA92-450D-8B5A-23A826975DDE}" type="pres">
      <dgm:prSet presAssocID="{D07FFD2C-E9D6-494E-87E6-727A4AEC7DDB}" presName="hierChild4" presStyleCnt="0"/>
      <dgm:spPr/>
    </dgm:pt>
    <dgm:pt modelId="{53F92C40-41B7-4A94-B90C-177EF379DA78}" type="pres">
      <dgm:prSet presAssocID="{BDED9212-3969-497E-B006-A45052993394}" presName="Name10" presStyleLbl="parChTrans1D2" presStyleIdx="1" presStyleCnt="2"/>
      <dgm:spPr/>
    </dgm:pt>
    <dgm:pt modelId="{742900A0-A2D5-4BEF-88CB-A3E571126AD7}" type="pres">
      <dgm:prSet presAssocID="{C09B9ECB-2A65-49C5-B448-E4F4527BC0AA}" presName="hierRoot2" presStyleCnt="0"/>
      <dgm:spPr/>
    </dgm:pt>
    <dgm:pt modelId="{2C44974F-F46D-4742-89D4-65C49D69E0C1}" type="pres">
      <dgm:prSet presAssocID="{C09B9ECB-2A65-49C5-B448-E4F4527BC0AA}" presName="composite2" presStyleCnt="0"/>
      <dgm:spPr/>
    </dgm:pt>
    <dgm:pt modelId="{3DB05545-815F-4D89-8A54-0340AA0698AC}" type="pres">
      <dgm:prSet presAssocID="{C09B9ECB-2A65-49C5-B448-E4F4527BC0AA}" presName="background2" presStyleLbl="node2" presStyleIdx="1" presStyleCnt="2"/>
      <dgm:spPr>
        <a:solidFill>
          <a:srgbClr val="4F81BD"/>
        </a:solidFill>
        <a:effectLst/>
      </dgm:spPr>
    </dgm:pt>
    <dgm:pt modelId="{9B68EB0D-8AFD-4973-86A5-7AF7BE7E66B1}" type="pres">
      <dgm:prSet presAssocID="{C09B9ECB-2A65-49C5-B448-E4F4527BC0AA}" presName="text2" presStyleLbl="fgAcc2" presStyleIdx="1" presStyleCnt="2">
        <dgm:presLayoutVars>
          <dgm:chPref val="3"/>
        </dgm:presLayoutVars>
      </dgm:prSet>
      <dgm:spPr/>
    </dgm:pt>
    <dgm:pt modelId="{C362E5CB-44F0-4A95-AB7A-5BCB4592C490}" type="pres">
      <dgm:prSet presAssocID="{C09B9ECB-2A65-49C5-B448-E4F4527BC0AA}" presName="hierChild3" presStyleCnt="0"/>
      <dgm:spPr/>
    </dgm:pt>
    <dgm:pt modelId="{59C58647-A434-47F6-9500-AB781F6DA238}" type="pres">
      <dgm:prSet presAssocID="{156856BB-CED8-44B5-8ED6-D0213A6053ED}" presName="Name17" presStyleLbl="parChTrans1D3" presStyleIdx="2" presStyleCnt="4"/>
      <dgm:spPr/>
    </dgm:pt>
    <dgm:pt modelId="{127A5AA8-037F-457B-AD86-1EFD3B397863}" type="pres">
      <dgm:prSet presAssocID="{76D70F1B-1F7E-450C-9424-F2D966171A31}" presName="hierRoot3" presStyleCnt="0"/>
      <dgm:spPr/>
    </dgm:pt>
    <dgm:pt modelId="{B4F8CBA3-3CB4-4E38-835D-E595B70C9C6D}" type="pres">
      <dgm:prSet presAssocID="{76D70F1B-1F7E-450C-9424-F2D966171A31}" presName="composite3" presStyleCnt="0"/>
      <dgm:spPr/>
    </dgm:pt>
    <dgm:pt modelId="{4494E72C-F4A2-432C-A0E1-6B80C6FEC2BC}" type="pres">
      <dgm:prSet presAssocID="{76D70F1B-1F7E-450C-9424-F2D966171A31}" presName="background3" presStyleLbl="node3" presStyleIdx="2" presStyleCnt="4"/>
      <dgm:spPr>
        <a:solidFill>
          <a:srgbClr val="4F81BD"/>
        </a:solidFill>
        <a:ln w="19050">
          <a:solidFill>
            <a:srgbClr val="4F81BD"/>
          </a:solidFill>
        </a:ln>
        <a:effectLst/>
      </dgm:spPr>
    </dgm:pt>
    <dgm:pt modelId="{0BA7913D-829E-42BB-AB16-3DE406ED094D}" type="pres">
      <dgm:prSet presAssocID="{76D70F1B-1F7E-450C-9424-F2D966171A31}" presName="text3" presStyleLbl="fgAcc3" presStyleIdx="2" presStyleCnt="4">
        <dgm:presLayoutVars>
          <dgm:chPref val="3"/>
        </dgm:presLayoutVars>
      </dgm:prSet>
      <dgm:spPr/>
    </dgm:pt>
    <dgm:pt modelId="{391B867D-3F4B-4C3B-A650-F4F70885200A}" type="pres">
      <dgm:prSet presAssocID="{76D70F1B-1F7E-450C-9424-F2D966171A31}" presName="hierChild4" presStyleCnt="0"/>
      <dgm:spPr/>
    </dgm:pt>
    <dgm:pt modelId="{FD964FEC-277E-4093-951F-1A1418BC0C7F}" type="pres">
      <dgm:prSet presAssocID="{0970D093-A92D-44DD-B656-3E2E5D6E84AB}" presName="Name17" presStyleLbl="parChTrans1D3" presStyleIdx="3" presStyleCnt="4"/>
      <dgm:spPr/>
    </dgm:pt>
    <dgm:pt modelId="{5C9B1E4E-BEBD-4E3E-873C-81B1545F1F35}" type="pres">
      <dgm:prSet presAssocID="{68D34270-9454-4490-8B75-530345E93368}" presName="hierRoot3" presStyleCnt="0"/>
      <dgm:spPr/>
    </dgm:pt>
    <dgm:pt modelId="{30FDC5F9-C648-4B28-8D38-1410DD0EE457}" type="pres">
      <dgm:prSet presAssocID="{68D34270-9454-4490-8B75-530345E93368}" presName="composite3" presStyleCnt="0"/>
      <dgm:spPr/>
    </dgm:pt>
    <dgm:pt modelId="{D5431432-E6CE-47BC-97B8-19073F049CB9}" type="pres">
      <dgm:prSet presAssocID="{68D34270-9454-4490-8B75-530345E93368}" presName="background3" presStyleLbl="node3" presStyleIdx="3" presStyleCnt="4"/>
      <dgm:spPr>
        <a:solidFill>
          <a:srgbClr val="4F81BD"/>
        </a:solidFill>
        <a:ln w="19050">
          <a:solidFill>
            <a:srgbClr val="4F81BD"/>
          </a:solidFill>
        </a:ln>
        <a:effectLst/>
      </dgm:spPr>
    </dgm:pt>
    <dgm:pt modelId="{F4DA14B6-63D1-4D31-9065-6CD2231874F7}" type="pres">
      <dgm:prSet presAssocID="{68D34270-9454-4490-8B75-530345E93368}" presName="text3" presStyleLbl="fgAcc3" presStyleIdx="3" presStyleCnt="4">
        <dgm:presLayoutVars>
          <dgm:chPref val="3"/>
        </dgm:presLayoutVars>
      </dgm:prSet>
      <dgm:spPr/>
    </dgm:pt>
    <dgm:pt modelId="{47B11C45-463A-4D91-B940-E7F10AC01E94}" type="pres">
      <dgm:prSet presAssocID="{68D34270-9454-4490-8B75-530345E93368}" presName="hierChild4" presStyleCnt="0"/>
      <dgm:spPr/>
    </dgm:pt>
  </dgm:ptLst>
  <dgm:cxnLst>
    <dgm:cxn modelId="{69940D10-7B61-43FE-AE48-DFD7D6CBA880}" srcId="{0777207C-539D-476A-980D-DBA3B0490985}" destId="{8B47E82F-940D-470B-8F05-3B42CEC48423}" srcOrd="0" destOrd="0" parTransId="{89BAFEE6-2DAE-4A12-A051-58047EC5DBC2}" sibTransId="{F6B1368F-C1A8-4134-A0BB-F9616824F189}"/>
    <dgm:cxn modelId="{D949663D-5021-43E5-8CB2-AE938D069077}" type="presOf" srcId="{68D34270-9454-4490-8B75-530345E93368}" destId="{F4DA14B6-63D1-4D31-9065-6CD2231874F7}" srcOrd="0" destOrd="0" presId="urn:microsoft.com/office/officeart/2005/8/layout/hierarchy1"/>
    <dgm:cxn modelId="{47754E66-1778-4DC4-A306-56DE3F11E10E}" type="presOf" srcId="{8B47E82F-940D-470B-8F05-3B42CEC48423}" destId="{7C660152-2F46-4E10-9ADE-EF875AF7B53C}" srcOrd="0" destOrd="0" presId="urn:microsoft.com/office/officeart/2005/8/layout/hierarchy1"/>
    <dgm:cxn modelId="{197A3467-6F8B-4F77-8719-4E0E29A1091D}" srcId="{C09B9ECB-2A65-49C5-B448-E4F4527BC0AA}" destId="{76D70F1B-1F7E-450C-9424-F2D966171A31}" srcOrd="0" destOrd="0" parTransId="{156856BB-CED8-44B5-8ED6-D0213A6053ED}" sibTransId="{8BA8081C-A399-484D-A151-21FA8D158771}"/>
    <dgm:cxn modelId="{F0DEC667-8582-4F0F-9BCF-C35DBD3159C7}" type="presOf" srcId="{BDED9212-3969-497E-B006-A45052993394}" destId="{53F92C40-41B7-4A94-B90C-177EF379DA78}" srcOrd="0" destOrd="0" presId="urn:microsoft.com/office/officeart/2005/8/layout/hierarchy1"/>
    <dgm:cxn modelId="{1562DE6D-809F-4DCF-BD5F-A0D4F5A14656}" type="presOf" srcId="{F5CDD86D-451F-4758-B486-51063663AE75}" destId="{402C1795-482A-4336-A81B-08C4516E2472}" srcOrd="0" destOrd="0" presId="urn:microsoft.com/office/officeart/2005/8/layout/hierarchy1"/>
    <dgm:cxn modelId="{7194DD74-D7E0-42BA-BDF0-DB3EDEF61FBC}" srcId="{8B47E82F-940D-470B-8F05-3B42CEC48423}" destId="{F5CDD86D-451F-4758-B486-51063663AE75}" srcOrd="0" destOrd="0" parTransId="{7B037FAF-CCB2-42F0-AD7D-0C8BF8E3C21E}" sibTransId="{3730399F-C099-48CA-8374-C9C6C5C8089B}"/>
    <dgm:cxn modelId="{CEF1785A-665D-46F9-90C8-6DE8288B9B20}" type="presOf" srcId="{0777207C-539D-476A-980D-DBA3B0490985}" destId="{D3B2BE82-F767-4CD4-A544-BC47403914D5}" srcOrd="0" destOrd="0" presId="urn:microsoft.com/office/officeart/2005/8/layout/hierarchy1"/>
    <dgm:cxn modelId="{EFFF327D-C29A-4986-9AB6-F50A8A356EAC}" type="presOf" srcId="{ED8263E3-32CC-4251-A6FE-07B188A3AE5E}" destId="{CBA6ED83-FA43-48A3-849F-E3D6F43FEFB5}" srcOrd="0" destOrd="0" presId="urn:microsoft.com/office/officeart/2005/8/layout/hierarchy1"/>
    <dgm:cxn modelId="{D6ED238B-FC21-4E8C-8E55-0B3A5E76202E}" srcId="{C09B9ECB-2A65-49C5-B448-E4F4527BC0AA}" destId="{68D34270-9454-4490-8B75-530345E93368}" srcOrd="1" destOrd="0" parTransId="{0970D093-A92D-44DD-B656-3E2E5D6E84AB}" sibTransId="{00B0229C-7E9D-4847-8A62-FD04E30A231C}"/>
    <dgm:cxn modelId="{1EE0E290-ABDC-4596-9065-19288D213F46}" type="presOf" srcId="{C09B9ECB-2A65-49C5-B448-E4F4527BC0AA}" destId="{9B68EB0D-8AFD-4973-86A5-7AF7BE7E66B1}" srcOrd="0" destOrd="0" presId="urn:microsoft.com/office/officeart/2005/8/layout/hierarchy1"/>
    <dgm:cxn modelId="{0B0199AE-C33E-4C12-9C83-8EC486B9B6D2}" type="presOf" srcId="{89BAFEE6-2DAE-4A12-A051-58047EC5DBC2}" destId="{639B413A-A832-4D07-AEEB-B780E2FFDDED}" srcOrd="0" destOrd="0" presId="urn:microsoft.com/office/officeart/2005/8/layout/hierarchy1"/>
    <dgm:cxn modelId="{887C26BA-4BDC-4199-8B4F-4FCD551F21DE}" srcId="{0777207C-539D-476A-980D-DBA3B0490985}" destId="{C09B9ECB-2A65-49C5-B448-E4F4527BC0AA}" srcOrd="1" destOrd="0" parTransId="{BDED9212-3969-497E-B006-A45052993394}" sibTransId="{6C7C0E1D-BADB-4E43-A2FA-151C4D6E28A5}"/>
    <dgm:cxn modelId="{A6F632C2-1FE0-4912-9F9F-39910598445A}" srcId="{8B47E82F-940D-470B-8F05-3B42CEC48423}" destId="{D07FFD2C-E9D6-494E-87E6-727A4AEC7DDB}" srcOrd="1" destOrd="0" parTransId="{ED8263E3-32CC-4251-A6FE-07B188A3AE5E}" sibTransId="{334F7267-92DD-440E-BCCD-D92090AD6974}"/>
    <dgm:cxn modelId="{0F93DFC4-6F04-41C5-9CB1-9D266187E3F9}" type="presOf" srcId="{D07FFD2C-E9D6-494E-87E6-727A4AEC7DDB}" destId="{F567B74A-E69A-43B0-AC14-45210695F121}" srcOrd="0" destOrd="0" presId="urn:microsoft.com/office/officeart/2005/8/layout/hierarchy1"/>
    <dgm:cxn modelId="{90A8B2CA-E502-4D50-9D3C-A4F74C4B352E}" type="presOf" srcId="{156856BB-CED8-44B5-8ED6-D0213A6053ED}" destId="{59C58647-A434-47F6-9500-AB781F6DA238}" srcOrd="0" destOrd="0" presId="urn:microsoft.com/office/officeart/2005/8/layout/hierarchy1"/>
    <dgm:cxn modelId="{3425D2CB-1636-4147-8604-554D33A632F6}" type="presOf" srcId="{76D70F1B-1F7E-450C-9424-F2D966171A31}" destId="{0BA7913D-829E-42BB-AB16-3DE406ED094D}" srcOrd="0" destOrd="0" presId="urn:microsoft.com/office/officeart/2005/8/layout/hierarchy1"/>
    <dgm:cxn modelId="{66C88ADB-0832-4A6F-84E4-6F9470CD7C34}" type="presOf" srcId="{7B037FAF-CCB2-42F0-AD7D-0C8BF8E3C21E}" destId="{1D68131E-75CC-45DC-A8FC-D08276994DEA}" srcOrd="0" destOrd="0" presId="urn:microsoft.com/office/officeart/2005/8/layout/hierarchy1"/>
    <dgm:cxn modelId="{EDD350DC-A2F0-4A9A-AD0F-F02EE06F3E2A}" type="presOf" srcId="{D4A4814C-91DF-4A70-B8D1-C86410E37001}" destId="{139C1893-B71F-47C5-AA2B-13B63862F895}" srcOrd="0" destOrd="0" presId="urn:microsoft.com/office/officeart/2005/8/layout/hierarchy1"/>
    <dgm:cxn modelId="{BDD3F1E4-1A50-465A-813D-4289DF9454D2}" type="presOf" srcId="{0970D093-A92D-44DD-B656-3E2E5D6E84AB}" destId="{FD964FEC-277E-4093-951F-1A1418BC0C7F}" srcOrd="0" destOrd="0" presId="urn:microsoft.com/office/officeart/2005/8/layout/hierarchy1"/>
    <dgm:cxn modelId="{0A56DDF1-43F6-4707-B8F5-8907694D7BA7}" srcId="{D4A4814C-91DF-4A70-B8D1-C86410E37001}" destId="{0777207C-539D-476A-980D-DBA3B0490985}" srcOrd="0" destOrd="0" parTransId="{63569092-CCF7-4CE5-8CBE-460128921D18}" sibTransId="{777C9FC7-7A35-4A29-9D62-FCD5374B39B7}"/>
    <dgm:cxn modelId="{DC2EBFBE-7342-4EF5-B8BE-7AA990EF3492}" type="presParOf" srcId="{139C1893-B71F-47C5-AA2B-13B63862F895}" destId="{42A11424-DD72-45B7-A92A-72C963A2E6DB}" srcOrd="0" destOrd="0" presId="urn:microsoft.com/office/officeart/2005/8/layout/hierarchy1"/>
    <dgm:cxn modelId="{5F17D404-15B6-42B5-831A-36791B9ACEB6}" type="presParOf" srcId="{42A11424-DD72-45B7-A92A-72C963A2E6DB}" destId="{7EBFB53E-4E48-40D6-8C5E-2D6022A85054}" srcOrd="0" destOrd="0" presId="urn:microsoft.com/office/officeart/2005/8/layout/hierarchy1"/>
    <dgm:cxn modelId="{0EC440F6-D56F-46C9-9A5C-2DF2C5B1C447}" type="presParOf" srcId="{7EBFB53E-4E48-40D6-8C5E-2D6022A85054}" destId="{E52E55DD-74DA-4F1C-BB3C-CE38C8CAAD62}" srcOrd="0" destOrd="0" presId="urn:microsoft.com/office/officeart/2005/8/layout/hierarchy1"/>
    <dgm:cxn modelId="{6DA3C73C-B0DE-445D-B275-542F39380C29}" type="presParOf" srcId="{7EBFB53E-4E48-40D6-8C5E-2D6022A85054}" destId="{D3B2BE82-F767-4CD4-A544-BC47403914D5}" srcOrd="1" destOrd="0" presId="urn:microsoft.com/office/officeart/2005/8/layout/hierarchy1"/>
    <dgm:cxn modelId="{16672A84-4263-4C4C-9D1B-20F19E77843B}" type="presParOf" srcId="{42A11424-DD72-45B7-A92A-72C963A2E6DB}" destId="{24AE645B-4CBC-48D7-94C6-98E302D9AFD4}" srcOrd="1" destOrd="0" presId="urn:microsoft.com/office/officeart/2005/8/layout/hierarchy1"/>
    <dgm:cxn modelId="{586D9025-CA68-4C28-AA32-CEBF008FA271}" type="presParOf" srcId="{24AE645B-4CBC-48D7-94C6-98E302D9AFD4}" destId="{639B413A-A832-4D07-AEEB-B780E2FFDDED}" srcOrd="0" destOrd="0" presId="urn:microsoft.com/office/officeart/2005/8/layout/hierarchy1"/>
    <dgm:cxn modelId="{5EE214C5-8EAB-4224-9A21-AE9C846039AF}" type="presParOf" srcId="{24AE645B-4CBC-48D7-94C6-98E302D9AFD4}" destId="{D66A6623-AC36-4BCB-9634-BB5F7CAEE18F}" srcOrd="1" destOrd="0" presId="urn:microsoft.com/office/officeart/2005/8/layout/hierarchy1"/>
    <dgm:cxn modelId="{38CCF16D-8688-4609-9A1B-98F2DDBF6625}" type="presParOf" srcId="{D66A6623-AC36-4BCB-9634-BB5F7CAEE18F}" destId="{DE3E59F2-79E1-45E1-8CE1-ABC40C54D0FE}" srcOrd="0" destOrd="0" presId="urn:microsoft.com/office/officeart/2005/8/layout/hierarchy1"/>
    <dgm:cxn modelId="{1A12B014-95E6-4608-806C-B2D39739DF09}" type="presParOf" srcId="{DE3E59F2-79E1-45E1-8CE1-ABC40C54D0FE}" destId="{22D4EC75-DCCC-4563-ABFA-AEC796496B1C}" srcOrd="0" destOrd="0" presId="urn:microsoft.com/office/officeart/2005/8/layout/hierarchy1"/>
    <dgm:cxn modelId="{47F1FA0A-D5C2-4C12-A5CE-5D8CD0FF96D4}" type="presParOf" srcId="{DE3E59F2-79E1-45E1-8CE1-ABC40C54D0FE}" destId="{7C660152-2F46-4E10-9ADE-EF875AF7B53C}" srcOrd="1" destOrd="0" presId="urn:microsoft.com/office/officeart/2005/8/layout/hierarchy1"/>
    <dgm:cxn modelId="{1075533A-B038-4CAE-92A2-39A6B524629B}" type="presParOf" srcId="{D66A6623-AC36-4BCB-9634-BB5F7CAEE18F}" destId="{090D4EE3-253E-405D-89A5-EE2A58A96D7B}" srcOrd="1" destOrd="0" presId="urn:microsoft.com/office/officeart/2005/8/layout/hierarchy1"/>
    <dgm:cxn modelId="{DCCD44C9-D45A-455D-BBA3-377B0E68B25C}" type="presParOf" srcId="{090D4EE3-253E-405D-89A5-EE2A58A96D7B}" destId="{1D68131E-75CC-45DC-A8FC-D08276994DEA}" srcOrd="0" destOrd="0" presId="urn:microsoft.com/office/officeart/2005/8/layout/hierarchy1"/>
    <dgm:cxn modelId="{70BF2E95-5663-4D5B-9607-8580EB2CBD69}" type="presParOf" srcId="{090D4EE3-253E-405D-89A5-EE2A58A96D7B}" destId="{0226BEA4-E96E-4E4B-9BE8-A654764A2EBC}" srcOrd="1" destOrd="0" presId="urn:microsoft.com/office/officeart/2005/8/layout/hierarchy1"/>
    <dgm:cxn modelId="{49139E85-B84B-41BF-990F-0D7546E9B3E3}" type="presParOf" srcId="{0226BEA4-E96E-4E4B-9BE8-A654764A2EBC}" destId="{31E570F0-18F5-4CD7-B39B-CBB30E2DE010}" srcOrd="0" destOrd="0" presId="urn:microsoft.com/office/officeart/2005/8/layout/hierarchy1"/>
    <dgm:cxn modelId="{708C0519-C914-4D9F-9838-411D1AA7DA4E}" type="presParOf" srcId="{31E570F0-18F5-4CD7-B39B-CBB30E2DE010}" destId="{4FB73EAA-037B-4B39-A393-286D0E269004}" srcOrd="0" destOrd="0" presId="urn:microsoft.com/office/officeart/2005/8/layout/hierarchy1"/>
    <dgm:cxn modelId="{9BFBB3F1-BD90-49F8-BDC4-4B0F277F1DBC}" type="presParOf" srcId="{31E570F0-18F5-4CD7-B39B-CBB30E2DE010}" destId="{402C1795-482A-4336-A81B-08C4516E2472}" srcOrd="1" destOrd="0" presId="urn:microsoft.com/office/officeart/2005/8/layout/hierarchy1"/>
    <dgm:cxn modelId="{F3590480-D492-471F-8EAE-A036849E3783}" type="presParOf" srcId="{0226BEA4-E96E-4E4B-9BE8-A654764A2EBC}" destId="{800C7FB7-5C52-4F77-BAD0-7938F47311D7}" srcOrd="1" destOrd="0" presId="urn:microsoft.com/office/officeart/2005/8/layout/hierarchy1"/>
    <dgm:cxn modelId="{9194C49D-3B90-45DE-894E-41233AF34FB8}" type="presParOf" srcId="{090D4EE3-253E-405D-89A5-EE2A58A96D7B}" destId="{CBA6ED83-FA43-48A3-849F-E3D6F43FEFB5}" srcOrd="2" destOrd="0" presId="urn:microsoft.com/office/officeart/2005/8/layout/hierarchy1"/>
    <dgm:cxn modelId="{88AA5F65-3FD7-497C-8BB0-236EFEA04B8A}" type="presParOf" srcId="{090D4EE3-253E-405D-89A5-EE2A58A96D7B}" destId="{BCBB2254-BA6F-4A63-BF29-D981BB3A034F}" srcOrd="3" destOrd="0" presId="urn:microsoft.com/office/officeart/2005/8/layout/hierarchy1"/>
    <dgm:cxn modelId="{E3F755B3-918C-4892-A7A5-4E587A855EE7}" type="presParOf" srcId="{BCBB2254-BA6F-4A63-BF29-D981BB3A034F}" destId="{1C716E90-5E15-4BE9-9921-C1CEDA5B169C}" srcOrd="0" destOrd="0" presId="urn:microsoft.com/office/officeart/2005/8/layout/hierarchy1"/>
    <dgm:cxn modelId="{9A9C4BDE-3C86-43E2-9592-B575DE048904}" type="presParOf" srcId="{1C716E90-5E15-4BE9-9921-C1CEDA5B169C}" destId="{412674B2-6338-4DD8-BF6C-C1BDD026A385}" srcOrd="0" destOrd="0" presId="urn:microsoft.com/office/officeart/2005/8/layout/hierarchy1"/>
    <dgm:cxn modelId="{0730580C-C783-479C-8377-35B3D46498E8}" type="presParOf" srcId="{1C716E90-5E15-4BE9-9921-C1CEDA5B169C}" destId="{F567B74A-E69A-43B0-AC14-45210695F121}" srcOrd="1" destOrd="0" presId="urn:microsoft.com/office/officeart/2005/8/layout/hierarchy1"/>
    <dgm:cxn modelId="{413B5574-73BC-4417-9C9D-08ACDB24627B}" type="presParOf" srcId="{BCBB2254-BA6F-4A63-BF29-D981BB3A034F}" destId="{3F820D87-DA92-450D-8B5A-23A826975DDE}" srcOrd="1" destOrd="0" presId="urn:microsoft.com/office/officeart/2005/8/layout/hierarchy1"/>
    <dgm:cxn modelId="{6B706AE7-F097-47AD-8BA5-063F29FE41A2}" type="presParOf" srcId="{24AE645B-4CBC-48D7-94C6-98E302D9AFD4}" destId="{53F92C40-41B7-4A94-B90C-177EF379DA78}" srcOrd="2" destOrd="0" presId="urn:microsoft.com/office/officeart/2005/8/layout/hierarchy1"/>
    <dgm:cxn modelId="{5BD901AD-4E6F-4219-9CE7-69C0CD98EE41}" type="presParOf" srcId="{24AE645B-4CBC-48D7-94C6-98E302D9AFD4}" destId="{742900A0-A2D5-4BEF-88CB-A3E571126AD7}" srcOrd="3" destOrd="0" presId="urn:microsoft.com/office/officeart/2005/8/layout/hierarchy1"/>
    <dgm:cxn modelId="{C9A3246F-AF15-4C76-9188-0742635DD544}" type="presParOf" srcId="{742900A0-A2D5-4BEF-88CB-A3E571126AD7}" destId="{2C44974F-F46D-4742-89D4-65C49D69E0C1}" srcOrd="0" destOrd="0" presId="urn:microsoft.com/office/officeart/2005/8/layout/hierarchy1"/>
    <dgm:cxn modelId="{083A3BFC-9A07-42B1-A4F7-B8950FDE2001}" type="presParOf" srcId="{2C44974F-F46D-4742-89D4-65C49D69E0C1}" destId="{3DB05545-815F-4D89-8A54-0340AA0698AC}" srcOrd="0" destOrd="0" presId="urn:microsoft.com/office/officeart/2005/8/layout/hierarchy1"/>
    <dgm:cxn modelId="{7C0F1C86-2721-4C2F-B158-BACF162134D1}" type="presParOf" srcId="{2C44974F-F46D-4742-89D4-65C49D69E0C1}" destId="{9B68EB0D-8AFD-4973-86A5-7AF7BE7E66B1}" srcOrd="1" destOrd="0" presId="urn:microsoft.com/office/officeart/2005/8/layout/hierarchy1"/>
    <dgm:cxn modelId="{7E806DD5-482E-4A96-8768-86219C85A033}" type="presParOf" srcId="{742900A0-A2D5-4BEF-88CB-A3E571126AD7}" destId="{C362E5CB-44F0-4A95-AB7A-5BCB4592C490}" srcOrd="1" destOrd="0" presId="urn:microsoft.com/office/officeart/2005/8/layout/hierarchy1"/>
    <dgm:cxn modelId="{A30BEDAD-C1AB-4CBA-B84B-7364867D6800}" type="presParOf" srcId="{C362E5CB-44F0-4A95-AB7A-5BCB4592C490}" destId="{59C58647-A434-47F6-9500-AB781F6DA238}" srcOrd="0" destOrd="0" presId="urn:microsoft.com/office/officeart/2005/8/layout/hierarchy1"/>
    <dgm:cxn modelId="{26F70E3E-ADE1-4EA4-B41D-A45B652904A7}" type="presParOf" srcId="{C362E5CB-44F0-4A95-AB7A-5BCB4592C490}" destId="{127A5AA8-037F-457B-AD86-1EFD3B397863}" srcOrd="1" destOrd="0" presId="urn:microsoft.com/office/officeart/2005/8/layout/hierarchy1"/>
    <dgm:cxn modelId="{59711451-4F8B-4527-A301-E7A32191B73F}" type="presParOf" srcId="{127A5AA8-037F-457B-AD86-1EFD3B397863}" destId="{B4F8CBA3-3CB4-4E38-835D-E595B70C9C6D}" srcOrd="0" destOrd="0" presId="urn:microsoft.com/office/officeart/2005/8/layout/hierarchy1"/>
    <dgm:cxn modelId="{B6DF6E05-4EAE-44EA-A9B2-7DFA8DD7C187}" type="presParOf" srcId="{B4F8CBA3-3CB4-4E38-835D-E595B70C9C6D}" destId="{4494E72C-F4A2-432C-A0E1-6B80C6FEC2BC}" srcOrd="0" destOrd="0" presId="urn:microsoft.com/office/officeart/2005/8/layout/hierarchy1"/>
    <dgm:cxn modelId="{F7664294-9F6D-4CF0-8C7E-7AF71390669C}" type="presParOf" srcId="{B4F8CBA3-3CB4-4E38-835D-E595B70C9C6D}" destId="{0BA7913D-829E-42BB-AB16-3DE406ED094D}" srcOrd="1" destOrd="0" presId="urn:microsoft.com/office/officeart/2005/8/layout/hierarchy1"/>
    <dgm:cxn modelId="{D499FE62-9ACC-4AB9-B4E2-68324E6B8226}" type="presParOf" srcId="{127A5AA8-037F-457B-AD86-1EFD3B397863}" destId="{391B867D-3F4B-4C3B-A650-F4F70885200A}" srcOrd="1" destOrd="0" presId="urn:microsoft.com/office/officeart/2005/8/layout/hierarchy1"/>
    <dgm:cxn modelId="{F4B7A239-0F75-4D33-90B7-429F8A61BE2B}" type="presParOf" srcId="{C362E5CB-44F0-4A95-AB7A-5BCB4592C490}" destId="{FD964FEC-277E-4093-951F-1A1418BC0C7F}" srcOrd="2" destOrd="0" presId="urn:microsoft.com/office/officeart/2005/8/layout/hierarchy1"/>
    <dgm:cxn modelId="{75D310BD-C93C-48DD-97F5-B952D89D6836}" type="presParOf" srcId="{C362E5CB-44F0-4A95-AB7A-5BCB4592C490}" destId="{5C9B1E4E-BEBD-4E3E-873C-81B1545F1F35}" srcOrd="3" destOrd="0" presId="urn:microsoft.com/office/officeart/2005/8/layout/hierarchy1"/>
    <dgm:cxn modelId="{7B6FD971-2108-4D31-8730-B171168C498A}" type="presParOf" srcId="{5C9B1E4E-BEBD-4E3E-873C-81B1545F1F35}" destId="{30FDC5F9-C648-4B28-8D38-1410DD0EE457}" srcOrd="0" destOrd="0" presId="urn:microsoft.com/office/officeart/2005/8/layout/hierarchy1"/>
    <dgm:cxn modelId="{599E332F-D242-4EC9-BE8C-93779C834E1C}" type="presParOf" srcId="{30FDC5F9-C648-4B28-8D38-1410DD0EE457}" destId="{D5431432-E6CE-47BC-97B8-19073F049CB9}" srcOrd="0" destOrd="0" presId="urn:microsoft.com/office/officeart/2005/8/layout/hierarchy1"/>
    <dgm:cxn modelId="{43D9DFF7-CAE7-41F6-83AF-9F7EADE35E5F}" type="presParOf" srcId="{30FDC5F9-C648-4B28-8D38-1410DD0EE457}" destId="{F4DA14B6-63D1-4D31-9065-6CD2231874F7}" srcOrd="1" destOrd="0" presId="urn:microsoft.com/office/officeart/2005/8/layout/hierarchy1"/>
    <dgm:cxn modelId="{9EF1E92B-D4E6-4BC4-BBD3-B8DC5446A84A}" type="presParOf" srcId="{5C9B1E4E-BEBD-4E3E-873C-81B1545F1F35}" destId="{47B11C45-463A-4D91-B940-E7F10AC01E9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A4814C-91DF-4A70-B8D1-C86410E37001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777207C-539D-476A-980D-DBA3B0490985}">
      <dgm:prSet phldrT="[Text]" custT="1"/>
      <dgm:spPr>
        <a:ln w="19050">
          <a:solidFill>
            <a:srgbClr val="4F81BD"/>
          </a:solidFill>
        </a:ln>
      </dgm:spPr>
      <dgm:t>
        <a:bodyPr/>
        <a:lstStyle/>
        <a:p>
          <a:r>
            <a:rPr lang="cs-CZ" sz="1800" b="1" dirty="0"/>
            <a:t>Shluková analýza</a:t>
          </a:r>
        </a:p>
      </dgm:t>
    </dgm:pt>
    <dgm:pt modelId="{63569092-CCF7-4CE5-8CBE-460128921D18}" type="parTrans" cxnId="{0A56DDF1-43F6-4707-B8F5-8907694D7BA7}">
      <dgm:prSet/>
      <dgm:spPr/>
      <dgm:t>
        <a:bodyPr/>
        <a:lstStyle/>
        <a:p>
          <a:endParaRPr lang="cs-CZ"/>
        </a:p>
      </dgm:t>
    </dgm:pt>
    <dgm:pt modelId="{777C9FC7-7A35-4A29-9D62-FCD5374B39B7}" type="sibTrans" cxnId="{0A56DDF1-43F6-4707-B8F5-8907694D7BA7}">
      <dgm:prSet/>
      <dgm:spPr/>
      <dgm:t>
        <a:bodyPr/>
        <a:lstStyle/>
        <a:p>
          <a:endParaRPr lang="cs-CZ"/>
        </a:p>
      </dgm:t>
    </dgm:pt>
    <dgm:pt modelId="{8B47E82F-940D-470B-8F05-3B42CEC48423}">
      <dgm:prSet phldrT="[Text]"/>
      <dgm:spPr>
        <a:ln w="19050">
          <a:solidFill>
            <a:srgbClr val="4F81BD"/>
          </a:solidFill>
        </a:ln>
      </dgm:spPr>
      <dgm:t>
        <a:bodyPr/>
        <a:lstStyle/>
        <a:p>
          <a:r>
            <a:rPr lang="cs-CZ" b="1" dirty="0"/>
            <a:t>Hierarchické</a:t>
          </a:r>
        </a:p>
      </dgm:t>
    </dgm:pt>
    <dgm:pt modelId="{89BAFEE6-2DAE-4A12-A051-58047EC5DBC2}" type="parTrans" cxnId="{69940D10-7B61-43FE-AE48-DFD7D6CBA880}">
      <dgm:prSet/>
      <dgm:spPr>
        <a:ln w="19050">
          <a:solidFill>
            <a:srgbClr val="4F81BD"/>
          </a:solidFill>
        </a:ln>
      </dgm:spPr>
      <dgm:t>
        <a:bodyPr/>
        <a:lstStyle/>
        <a:p>
          <a:endParaRPr lang="cs-CZ"/>
        </a:p>
      </dgm:t>
    </dgm:pt>
    <dgm:pt modelId="{F6B1368F-C1A8-4134-A0BB-F9616824F189}" type="sibTrans" cxnId="{69940D10-7B61-43FE-AE48-DFD7D6CBA880}">
      <dgm:prSet/>
      <dgm:spPr/>
      <dgm:t>
        <a:bodyPr/>
        <a:lstStyle/>
        <a:p>
          <a:endParaRPr lang="cs-CZ"/>
        </a:p>
      </dgm:t>
    </dgm:pt>
    <dgm:pt modelId="{F5CDD86D-451F-4758-B486-51063663AE75}">
      <dgm:prSet phldrT="[Text]"/>
      <dgm:spPr>
        <a:ln w="19050">
          <a:solidFill>
            <a:srgbClr val="4F81BD"/>
          </a:solidFill>
        </a:ln>
      </dgm:spPr>
      <dgm:t>
        <a:bodyPr/>
        <a:lstStyle/>
        <a:p>
          <a:endParaRPr lang="cs-CZ" dirty="0"/>
        </a:p>
      </dgm:t>
    </dgm:pt>
    <dgm:pt modelId="{7B037FAF-CCB2-42F0-AD7D-0C8BF8E3C21E}" type="parTrans" cxnId="{7194DD74-D7E0-42BA-BDF0-DB3EDEF61FBC}">
      <dgm:prSet/>
      <dgm:spPr>
        <a:ln w="19050">
          <a:solidFill>
            <a:srgbClr val="4F81BD"/>
          </a:solidFill>
        </a:ln>
      </dgm:spPr>
      <dgm:t>
        <a:bodyPr/>
        <a:lstStyle/>
        <a:p>
          <a:endParaRPr lang="cs-CZ"/>
        </a:p>
      </dgm:t>
    </dgm:pt>
    <dgm:pt modelId="{3730399F-C099-48CA-8374-C9C6C5C8089B}" type="sibTrans" cxnId="{7194DD74-D7E0-42BA-BDF0-DB3EDEF61FBC}">
      <dgm:prSet/>
      <dgm:spPr/>
      <dgm:t>
        <a:bodyPr/>
        <a:lstStyle/>
        <a:p>
          <a:endParaRPr lang="cs-CZ"/>
        </a:p>
      </dgm:t>
    </dgm:pt>
    <dgm:pt modelId="{D07FFD2C-E9D6-494E-87E6-727A4AEC7DDB}">
      <dgm:prSet phldrT="[Text]"/>
      <dgm:spPr>
        <a:ln w="19050">
          <a:solidFill>
            <a:srgbClr val="4F81BD"/>
          </a:solidFill>
        </a:ln>
      </dgm:spPr>
      <dgm:t>
        <a:bodyPr/>
        <a:lstStyle/>
        <a:p>
          <a:endParaRPr lang="cs-CZ" dirty="0"/>
        </a:p>
      </dgm:t>
    </dgm:pt>
    <dgm:pt modelId="{ED8263E3-32CC-4251-A6FE-07B188A3AE5E}" type="parTrans" cxnId="{A6F632C2-1FE0-4912-9F9F-39910598445A}">
      <dgm:prSet/>
      <dgm:spPr>
        <a:ln w="19050">
          <a:solidFill>
            <a:srgbClr val="4F81BD"/>
          </a:solidFill>
        </a:ln>
      </dgm:spPr>
      <dgm:t>
        <a:bodyPr/>
        <a:lstStyle/>
        <a:p>
          <a:endParaRPr lang="cs-CZ"/>
        </a:p>
      </dgm:t>
    </dgm:pt>
    <dgm:pt modelId="{334F7267-92DD-440E-BCCD-D92090AD6974}" type="sibTrans" cxnId="{A6F632C2-1FE0-4912-9F9F-39910598445A}">
      <dgm:prSet/>
      <dgm:spPr/>
      <dgm:t>
        <a:bodyPr/>
        <a:lstStyle/>
        <a:p>
          <a:endParaRPr lang="cs-CZ"/>
        </a:p>
      </dgm:t>
    </dgm:pt>
    <dgm:pt modelId="{C09B9ECB-2A65-49C5-B448-E4F4527BC0AA}">
      <dgm:prSet phldrT="[Text]"/>
      <dgm:spPr>
        <a:ln w="19050">
          <a:solidFill>
            <a:srgbClr val="4F81BD"/>
          </a:solidFill>
        </a:ln>
      </dgm:spPr>
      <dgm:t>
        <a:bodyPr/>
        <a:lstStyle/>
        <a:p>
          <a:r>
            <a:rPr lang="cs-CZ" b="1" dirty="0" err="1"/>
            <a:t>Nehierarchické</a:t>
          </a:r>
          <a:endParaRPr lang="cs-CZ" b="1" dirty="0"/>
        </a:p>
      </dgm:t>
    </dgm:pt>
    <dgm:pt modelId="{BDED9212-3969-497E-B006-A45052993394}" type="parTrans" cxnId="{887C26BA-4BDC-4199-8B4F-4FCD551F21DE}">
      <dgm:prSet/>
      <dgm:spPr>
        <a:ln w="19050">
          <a:solidFill>
            <a:srgbClr val="4F81BD"/>
          </a:solidFill>
        </a:ln>
      </dgm:spPr>
      <dgm:t>
        <a:bodyPr/>
        <a:lstStyle/>
        <a:p>
          <a:endParaRPr lang="cs-CZ"/>
        </a:p>
      </dgm:t>
    </dgm:pt>
    <dgm:pt modelId="{6C7C0E1D-BADB-4E43-A2FA-151C4D6E28A5}" type="sibTrans" cxnId="{887C26BA-4BDC-4199-8B4F-4FCD551F21DE}">
      <dgm:prSet/>
      <dgm:spPr/>
      <dgm:t>
        <a:bodyPr/>
        <a:lstStyle/>
        <a:p>
          <a:endParaRPr lang="cs-CZ"/>
        </a:p>
      </dgm:t>
    </dgm:pt>
    <dgm:pt modelId="{76D70F1B-1F7E-450C-9424-F2D966171A31}">
      <dgm:prSet phldrT="[Text]"/>
      <dgm:spPr>
        <a:ln w="19050">
          <a:solidFill>
            <a:srgbClr val="4F81BD"/>
          </a:solidFill>
        </a:ln>
      </dgm:spPr>
      <dgm:t>
        <a:bodyPr/>
        <a:lstStyle/>
        <a:p>
          <a:endParaRPr lang="cs-CZ" dirty="0"/>
        </a:p>
      </dgm:t>
    </dgm:pt>
    <dgm:pt modelId="{156856BB-CED8-44B5-8ED6-D0213A6053ED}" type="parTrans" cxnId="{197A3467-6F8B-4F77-8719-4E0E29A1091D}">
      <dgm:prSet/>
      <dgm:spPr>
        <a:ln w="19050">
          <a:solidFill>
            <a:srgbClr val="4F81BD"/>
          </a:solidFill>
        </a:ln>
      </dgm:spPr>
      <dgm:t>
        <a:bodyPr/>
        <a:lstStyle/>
        <a:p>
          <a:endParaRPr lang="cs-CZ"/>
        </a:p>
      </dgm:t>
    </dgm:pt>
    <dgm:pt modelId="{8BA8081C-A399-484D-A151-21FA8D158771}" type="sibTrans" cxnId="{197A3467-6F8B-4F77-8719-4E0E29A1091D}">
      <dgm:prSet/>
      <dgm:spPr/>
      <dgm:t>
        <a:bodyPr/>
        <a:lstStyle/>
        <a:p>
          <a:endParaRPr lang="cs-CZ"/>
        </a:p>
      </dgm:t>
    </dgm:pt>
    <dgm:pt modelId="{68D34270-9454-4490-8B75-530345E93368}">
      <dgm:prSet phldrT="[Text]"/>
      <dgm:spPr>
        <a:ln w="19050">
          <a:solidFill>
            <a:srgbClr val="4F81BD"/>
          </a:solidFill>
        </a:ln>
      </dgm:spPr>
      <dgm:t>
        <a:bodyPr/>
        <a:lstStyle/>
        <a:p>
          <a:endParaRPr lang="cs-CZ" dirty="0"/>
        </a:p>
      </dgm:t>
    </dgm:pt>
    <dgm:pt modelId="{0970D093-A92D-44DD-B656-3E2E5D6E84AB}" type="parTrans" cxnId="{D6ED238B-FC21-4E8C-8E55-0B3A5E76202E}">
      <dgm:prSet/>
      <dgm:spPr>
        <a:ln w="19050">
          <a:solidFill>
            <a:srgbClr val="4F81BD"/>
          </a:solidFill>
        </a:ln>
      </dgm:spPr>
      <dgm:t>
        <a:bodyPr/>
        <a:lstStyle/>
        <a:p>
          <a:endParaRPr lang="cs-CZ"/>
        </a:p>
      </dgm:t>
    </dgm:pt>
    <dgm:pt modelId="{00B0229C-7E9D-4847-8A62-FD04E30A231C}" type="sibTrans" cxnId="{D6ED238B-FC21-4E8C-8E55-0B3A5E76202E}">
      <dgm:prSet/>
      <dgm:spPr/>
      <dgm:t>
        <a:bodyPr/>
        <a:lstStyle/>
        <a:p>
          <a:endParaRPr lang="cs-CZ"/>
        </a:p>
      </dgm:t>
    </dgm:pt>
    <dgm:pt modelId="{139C1893-B71F-47C5-AA2B-13B63862F895}" type="pres">
      <dgm:prSet presAssocID="{D4A4814C-91DF-4A70-B8D1-C86410E3700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2A11424-DD72-45B7-A92A-72C963A2E6DB}" type="pres">
      <dgm:prSet presAssocID="{0777207C-539D-476A-980D-DBA3B0490985}" presName="hierRoot1" presStyleCnt="0"/>
      <dgm:spPr/>
    </dgm:pt>
    <dgm:pt modelId="{7EBFB53E-4E48-40D6-8C5E-2D6022A85054}" type="pres">
      <dgm:prSet presAssocID="{0777207C-539D-476A-980D-DBA3B0490985}" presName="composite" presStyleCnt="0"/>
      <dgm:spPr/>
    </dgm:pt>
    <dgm:pt modelId="{E52E55DD-74DA-4F1C-BB3C-CE38C8CAAD62}" type="pres">
      <dgm:prSet presAssocID="{0777207C-539D-476A-980D-DBA3B0490985}" presName="background" presStyleLbl="node0" presStyleIdx="0" presStyleCnt="1"/>
      <dgm:spPr>
        <a:solidFill>
          <a:srgbClr val="4F81BD"/>
        </a:solidFill>
        <a:effectLst/>
      </dgm:spPr>
    </dgm:pt>
    <dgm:pt modelId="{D3B2BE82-F767-4CD4-A544-BC47403914D5}" type="pres">
      <dgm:prSet presAssocID="{0777207C-539D-476A-980D-DBA3B0490985}" presName="text" presStyleLbl="fgAcc0" presStyleIdx="0" presStyleCnt="1">
        <dgm:presLayoutVars>
          <dgm:chPref val="3"/>
        </dgm:presLayoutVars>
      </dgm:prSet>
      <dgm:spPr/>
    </dgm:pt>
    <dgm:pt modelId="{24AE645B-4CBC-48D7-94C6-98E302D9AFD4}" type="pres">
      <dgm:prSet presAssocID="{0777207C-539D-476A-980D-DBA3B0490985}" presName="hierChild2" presStyleCnt="0"/>
      <dgm:spPr/>
    </dgm:pt>
    <dgm:pt modelId="{639B413A-A832-4D07-AEEB-B780E2FFDDED}" type="pres">
      <dgm:prSet presAssocID="{89BAFEE6-2DAE-4A12-A051-58047EC5DBC2}" presName="Name10" presStyleLbl="parChTrans1D2" presStyleIdx="0" presStyleCnt="2"/>
      <dgm:spPr/>
    </dgm:pt>
    <dgm:pt modelId="{D66A6623-AC36-4BCB-9634-BB5F7CAEE18F}" type="pres">
      <dgm:prSet presAssocID="{8B47E82F-940D-470B-8F05-3B42CEC48423}" presName="hierRoot2" presStyleCnt="0"/>
      <dgm:spPr/>
    </dgm:pt>
    <dgm:pt modelId="{DE3E59F2-79E1-45E1-8CE1-ABC40C54D0FE}" type="pres">
      <dgm:prSet presAssocID="{8B47E82F-940D-470B-8F05-3B42CEC48423}" presName="composite2" presStyleCnt="0"/>
      <dgm:spPr/>
    </dgm:pt>
    <dgm:pt modelId="{22D4EC75-DCCC-4563-ABFA-AEC796496B1C}" type="pres">
      <dgm:prSet presAssocID="{8B47E82F-940D-470B-8F05-3B42CEC48423}" presName="background2" presStyleLbl="node2" presStyleIdx="0" presStyleCnt="2"/>
      <dgm:spPr>
        <a:solidFill>
          <a:srgbClr val="4F81BD"/>
        </a:solidFill>
        <a:effectLst/>
      </dgm:spPr>
    </dgm:pt>
    <dgm:pt modelId="{7C660152-2F46-4E10-9ADE-EF875AF7B53C}" type="pres">
      <dgm:prSet presAssocID="{8B47E82F-940D-470B-8F05-3B42CEC48423}" presName="text2" presStyleLbl="fgAcc2" presStyleIdx="0" presStyleCnt="2">
        <dgm:presLayoutVars>
          <dgm:chPref val="3"/>
        </dgm:presLayoutVars>
      </dgm:prSet>
      <dgm:spPr/>
    </dgm:pt>
    <dgm:pt modelId="{090D4EE3-253E-405D-89A5-EE2A58A96D7B}" type="pres">
      <dgm:prSet presAssocID="{8B47E82F-940D-470B-8F05-3B42CEC48423}" presName="hierChild3" presStyleCnt="0"/>
      <dgm:spPr/>
    </dgm:pt>
    <dgm:pt modelId="{1D68131E-75CC-45DC-A8FC-D08276994DEA}" type="pres">
      <dgm:prSet presAssocID="{7B037FAF-CCB2-42F0-AD7D-0C8BF8E3C21E}" presName="Name17" presStyleLbl="parChTrans1D3" presStyleIdx="0" presStyleCnt="4"/>
      <dgm:spPr/>
    </dgm:pt>
    <dgm:pt modelId="{0226BEA4-E96E-4E4B-9BE8-A654764A2EBC}" type="pres">
      <dgm:prSet presAssocID="{F5CDD86D-451F-4758-B486-51063663AE75}" presName="hierRoot3" presStyleCnt="0"/>
      <dgm:spPr/>
    </dgm:pt>
    <dgm:pt modelId="{31E570F0-18F5-4CD7-B39B-CBB30E2DE010}" type="pres">
      <dgm:prSet presAssocID="{F5CDD86D-451F-4758-B486-51063663AE75}" presName="composite3" presStyleCnt="0"/>
      <dgm:spPr/>
    </dgm:pt>
    <dgm:pt modelId="{4FB73EAA-037B-4B39-A393-286D0E269004}" type="pres">
      <dgm:prSet presAssocID="{F5CDD86D-451F-4758-B486-51063663AE75}" presName="background3" presStyleLbl="node3" presStyleIdx="0" presStyleCnt="4"/>
      <dgm:spPr>
        <a:solidFill>
          <a:srgbClr val="4F81BD"/>
        </a:solidFill>
        <a:ln w="19050">
          <a:solidFill>
            <a:srgbClr val="4F81BD"/>
          </a:solidFill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</dgm:spPr>
    </dgm:pt>
    <dgm:pt modelId="{402C1795-482A-4336-A81B-08C4516E2472}" type="pres">
      <dgm:prSet presAssocID="{F5CDD86D-451F-4758-B486-51063663AE75}" presName="text3" presStyleLbl="fgAcc3" presStyleIdx="0" presStyleCnt="4" custLinFactNeighborX="3175" custLinFactNeighborY="13814">
        <dgm:presLayoutVars>
          <dgm:chPref val="3"/>
        </dgm:presLayoutVars>
      </dgm:prSet>
      <dgm:spPr/>
    </dgm:pt>
    <dgm:pt modelId="{800C7FB7-5C52-4F77-BAD0-7938F47311D7}" type="pres">
      <dgm:prSet presAssocID="{F5CDD86D-451F-4758-B486-51063663AE75}" presName="hierChild4" presStyleCnt="0"/>
      <dgm:spPr/>
    </dgm:pt>
    <dgm:pt modelId="{CBA6ED83-FA43-48A3-849F-E3D6F43FEFB5}" type="pres">
      <dgm:prSet presAssocID="{ED8263E3-32CC-4251-A6FE-07B188A3AE5E}" presName="Name17" presStyleLbl="parChTrans1D3" presStyleIdx="1" presStyleCnt="4"/>
      <dgm:spPr/>
    </dgm:pt>
    <dgm:pt modelId="{BCBB2254-BA6F-4A63-BF29-D981BB3A034F}" type="pres">
      <dgm:prSet presAssocID="{D07FFD2C-E9D6-494E-87E6-727A4AEC7DDB}" presName="hierRoot3" presStyleCnt="0"/>
      <dgm:spPr/>
    </dgm:pt>
    <dgm:pt modelId="{1C716E90-5E15-4BE9-9921-C1CEDA5B169C}" type="pres">
      <dgm:prSet presAssocID="{D07FFD2C-E9D6-494E-87E6-727A4AEC7DDB}" presName="composite3" presStyleCnt="0"/>
      <dgm:spPr/>
    </dgm:pt>
    <dgm:pt modelId="{412674B2-6338-4DD8-BF6C-C1BDD026A385}" type="pres">
      <dgm:prSet presAssocID="{D07FFD2C-E9D6-494E-87E6-727A4AEC7DDB}" presName="background3" presStyleLbl="node3" presStyleIdx="1" presStyleCnt="4"/>
      <dgm:spPr>
        <a:solidFill>
          <a:srgbClr val="4F81BD"/>
        </a:solidFill>
        <a:ln w="19050">
          <a:solidFill>
            <a:srgbClr val="4F81BD"/>
          </a:solidFill>
        </a:ln>
        <a:effectLst/>
      </dgm:spPr>
    </dgm:pt>
    <dgm:pt modelId="{F567B74A-E69A-43B0-AC14-45210695F121}" type="pres">
      <dgm:prSet presAssocID="{D07FFD2C-E9D6-494E-87E6-727A4AEC7DDB}" presName="text3" presStyleLbl="fgAcc3" presStyleIdx="1" presStyleCnt="4">
        <dgm:presLayoutVars>
          <dgm:chPref val="3"/>
        </dgm:presLayoutVars>
      </dgm:prSet>
      <dgm:spPr/>
    </dgm:pt>
    <dgm:pt modelId="{3F820D87-DA92-450D-8B5A-23A826975DDE}" type="pres">
      <dgm:prSet presAssocID="{D07FFD2C-E9D6-494E-87E6-727A4AEC7DDB}" presName="hierChild4" presStyleCnt="0"/>
      <dgm:spPr/>
    </dgm:pt>
    <dgm:pt modelId="{53F92C40-41B7-4A94-B90C-177EF379DA78}" type="pres">
      <dgm:prSet presAssocID="{BDED9212-3969-497E-B006-A45052993394}" presName="Name10" presStyleLbl="parChTrans1D2" presStyleIdx="1" presStyleCnt="2"/>
      <dgm:spPr/>
    </dgm:pt>
    <dgm:pt modelId="{742900A0-A2D5-4BEF-88CB-A3E571126AD7}" type="pres">
      <dgm:prSet presAssocID="{C09B9ECB-2A65-49C5-B448-E4F4527BC0AA}" presName="hierRoot2" presStyleCnt="0"/>
      <dgm:spPr/>
    </dgm:pt>
    <dgm:pt modelId="{2C44974F-F46D-4742-89D4-65C49D69E0C1}" type="pres">
      <dgm:prSet presAssocID="{C09B9ECB-2A65-49C5-B448-E4F4527BC0AA}" presName="composite2" presStyleCnt="0"/>
      <dgm:spPr/>
    </dgm:pt>
    <dgm:pt modelId="{3DB05545-815F-4D89-8A54-0340AA0698AC}" type="pres">
      <dgm:prSet presAssocID="{C09B9ECB-2A65-49C5-B448-E4F4527BC0AA}" presName="background2" presStyleLbl="node2" presStyleIdx="1" presStyleCnt="2"/>
      <dgm:spPr>
        <a:solidFill>
          <a:srgbClr val="4F81BD"/>
        </a:solidFill>
        <a:effectLst/>
      </dgm:spPr>
    </dgm:pt>
    <dgm:pt modelId="{9B68EB0D-8AFD-4973-86A5-7AF7BE7E66B1}" type="pres">
      <dgm:prSet presAssocID="{C09B9ECB-2A65-49C5-B448-E4F4527BC0AA}" presName="text2" presStyleLbl="fgAcc2" presStyleIdx="1" presStyleCnt="2">
        <dgm:presLayoutVars>
          <dgm:chPref val="3"/>
        </dgm:presLayoutVars>
      </dgm:prSet>
      <dgm:spPr/>
    </dgm:pt>
    <dgm:pt modelId="{C362E5CB-44F0-4A95-AB7A-5BCB4592C490}" type="pres">
      <dgm:prSet presAssocID="{C09B9ECB-2A65-49C5-B448-E4F4527BC0AA}" presName="hierChild3" presStyleCnt="0"/>
      <dgm:spPr/>
    </dgm:pt>
    <dgm:pt modelId="{59C58647-A434-47F6-9500-AB781F6DA238}" type="pres">
      <dgm:prSet presAssocID="{156856BB-CED8-44B5-8ED6-D0213A6053ED}" presName="Name17" presStyleLbl="parChTrans1D3" presStyleIdx="2" presStyleCnt="4"/>
      <dgm:spPr/>
    </dgm:pt>
    <dgm:pt modelId="{127A5AA8-037F-457B-AD86-1EFD3B397863}" type="pres">
      <dgm:prSet presAssocID="{76D70F1B-1F7E-450C-9424-F2D966171A31}" presName="hierRoot3" presStyleCnt="0"/>
      <dgm:spPr/>
    </dgm:pt>
    <dgm:pt modelId="{B4F8CBA3-3CB4-4E38-835D-E595B70C9C6D}" type="pres">
      <dgm:prSet presAssocID="{76D70F1B-1F7E-450C-9424-F2D966171A31}" presName="composite3" presStyleCnt="0"/>
      <dgm:spPr/>
    </dgm:pt>
    <dgm:pt modelId="{4494E72C-F4A2-432C-A0E1-6B80C6FEC2BC}" type="pres">
      <dgm:prSet presAssocID="{76D70F1B-1F7E-450C-9424-F2D966171A31}" presName="background3" presStyleLbl="node3" presStyleIdx="2" presStyleCnt="4"/>
      <dgm:spPr>
        <a:solidFill>
          <a:srgbClr val="4F81BD"/>
        </a:solidFill>
        <a:ln w="19050">
          <a:solidFill>
            <a:srgbClr val="4F81BD"/>
          </a:solidFill>
        </a:ln>
        <a:effectLst/>
      </dgm:spPr>
    </dgm:pt>
    <dgm:pt modelId="{0BA7913D-829E-42BB-AB16-3DE406ED094D}" type="pres">
      <dgm:prSet presAssocID="{76D70F1B-1F7E-450C-9424-F2D966171A31}" presName="text3" presStyleLbl="fgAcc3" presStyleIdx="2" presStyleCnt="4">
        <dgm:presLayoutVars>
          <dgm:chPref val="3"/>
        </dgm:presLayoutVars>
      </dgm:prSet>
      <dgm:spPr/>
    </dgm:pt>
    <dgm:pt modelId="{391B867D-3F4B-4C3B-A650-F4F70885200A}" type="pres">
      <dgm:prSet presAssocID="{76D70F1B-1F7E-450C-9424-F2D966171A31}" presName="hierChild4" presStyleCnt="0"/>
      <dgm:spPr/>
    </dgm:pt>
    <dgm:pt modelId="{FD964FEC-277E-4093-951F-1A1418BC0C7F}" type="pres">
      <dgm:prSet presAssocID="{0970D093-A92D-44DD-B656-3E2E5D6E84AB}" presName="Name17" presStyleLbl="parChTrans1D3" presStyleIdx="3" presStyleCnt="4"/>
      <dgm:spPr/>
    </dgm:pt>
    <dgm:pt modelId="{5C9B1E4E-BEBD-4E3E-873C-81B1545F1F35}" type="pres">
      <dgm:prSet presAssocID="{68D34270-9454-4490-8B75-530345E93368}" presName="hierRoot3" presStyleCnt="0"/>
      <dgm:spPr/>
    </dgm:pt>
    <dgm:pt modelId="{30FDC5F9-C648-4B28-8D38-1410DD0EE457}" type="pres">
      <dgm:prSet presAssocID="{68D34270-9454-4490-8B75-530345E93368}" presName="composite3" presStyleCnt="0"/>
      <dgm:spPr/>
    </dgm:pt>
    <dgm:pt modelId="{D5431432-E6CE-47BC-97B8-19073F049CB9}" type="pres">
      <dgm:prSet presAssocID="{68D34270-9454-4490-8B75-530345E93368}" presName="background3" presStyleLbl="node3" presStyleIdx="3" presStyleCnt="4"/>
      <dgm:spPr>
        <a:solidFill>
          <a:srgbClr val="4F81BD"/>
        </a:solidFill>
        <a:ln w="19050">
          <a:solidFill>
            <a:srgbClr val="4F81BD"/>
          </a:solidFill>
        </a:ln>
        <a:effectLst/>
      </dgm:spPr>
    </dgm:pt>
    <dgm:pt modelId="{F4DA14B6-63D1-4D31-9065-6CD2231874F7}" type="pres">
      <dgm:prSet presAssocID="{68D34270-9454-4490-8B75-530345E93368}" presName="text3" presStyleLbl="fgAcc3" presStyleIdx="3" presStyleCnt="4">
        <dgm:presLayoutVars>
          <dgm:chPref val="3"/>
        </dgm:presLayoutVars>
      </dgm:prSet>
      <dgm:spPr/>
    </dgm:pt>
    <dgm:pt modelId="{47B11C45-463A-4D91-B940-E7F10AC01E94}" type="pres">
      <dgm:prSet presAssocID="{68D34270-9454-4490-8B75-530345E93368}" presName="hierChild4" presStyleCnt="0"/>
      <dgm:spPr/>
    </dgm:pt>
  </dgm:ptLst>
  <dgm:cxnLst>
    <dgm:cxn modelId="{69940D10-7B61-43FE-AE48-DFD7D6CBA880}" srcId="{0777207C-539D-476A-980D-DBA3B0490985}" destId="{8B47E82F-940D-470B-8F05-3B42CEC48423}" srcOrd="0" destOrd="0" parTransId="{89BAFEE6-2DAE-4A12-A051-58047EC5DBC2}" sibTransId="{F6B1368F-C1A8-4134-A0BB-F9616824F189}"/>
    <dgm:cxn modelId="{D949663D-5021-43E5-8CB2-AE938D069077}" type="presOf" srcId="{68D34270-9454-4490-8B75-530345E93368}" destId="{F4DA14B6-63D1-4D31-9065-6CD2231874F7}" srcOrd="0" destOrd="0" presId="urn:microsoft.com/office/officeart/2005/8/layout/hierarchy1"/>
    <dgm:cxn modelId="{47754E66-1778-4DC4-A306-56DE3F11E10E}" type="presOf" srcId="{8B47E82F-940D-470B-8F05-3B42CEC48423}" destId="{7C660152-2F46-4E10-9ADE-EF875AF7B53C}" srcOrd="0" destOrd="0" presId="urn:microsoft.com/office/officeart/2005/8/layout/hierarchy1"/>
    <dgm:cxn modelId="{197A3467-6F8B-4F77-8719-4E0E29A1091D}" srcId="{C09B9ECB-2A65-49C5-B448-E4F4527BC0AA}" destId="{76D70F1B-1F7E-450C-9424-F2D966171A31}" srcOrd="0" destOrd="0" parTransId="{156856BB-CED8-44B5-8ED6-D0213A6053ED}" sibTransId="{8BA8081C-A399-484D-A151-21FA8D158771}"/>
    <dgm:cxn modelId="{F0DEC667-8582-4F0F-9BCF-C35DBD3159C7}" type="presOf" srcId="{BDED9212-3969-497E-B006-A45052993394}" destId="{53F92C40-41B7-4A94-B90C-177EF379DA78}" srcOrd="0" destOrd="0" presId="urn:microsoft.com/office/officeart/2005/8/layout/hierarchy1"/>
    <dgm:cxn modelId="{1562DE6D-809F-4DCF-BD5F-A0D4F5A14656}" type="presOf" srcId="{F5CDD86D-451F-4758-B486-51063663AE75}" destId="{402C1795-482A-4336-A81B-08C4516E2472}" srcOrd="0" destOrd="0" presId="urn:microsoft.com/office/officeart/2005/8/layout/hierarchy1"/>
    <dgm:cxn modelId="{7194DD74-D7E0-42BA-BDF0-DB3EDEF61FBC}" srcId="{8B47E82F-940D-470B-8F05-3B42CEC48423}" destId="{F5CDD86D-451F-4758-B486-51063663AE75}" srcOrd="0" destOrd="0" parTransId="{7B037FAF-CCB2-42F0-AD7D-0C8BF8E3C21E}" sibTransId="{3730399F-C099-48CA-8374-C9C6C5C8089B}"/>
    <dgm:cxn modelId="{CEF1785A-665D-46F9-90C8-6DE8288B9B20}" type="presOf" srcId="{0777207C-539D-476A-980D-DBA3B0490985}" destId="{D3B2BE82-F767-4CD4-A544-BC47403914D5}" srcOrd="0" destOrd="0" presId="urn:microsoft.com/office/officeart/2005/8/layout/hierarchy1"/>
    <dgm:cxn modelId="{EFFF327D-C29A-4986-9AB6-F50A8A356EAC}" type="presOf" srcId="{ED8263E3-32CC-4251-A6FE-07B188A3AE5E}" destId="{CBA6ED83-FA43-48A3-849F-E3D6F43FEFB5}" srcOrd="0" destOrd="0" presId="urn:microsoft.com/office/officeart/2005/8/layout/hierarchy1"/>
    <dgm:cxn modelId="{D6ED238B-FC21-4E8C-8E55-0B3A5E76202E}" srcId="{C09B9ECB-2A65-49C5-B448-E4F4527BC0AA}" destId="{68D34270-9454-4490-8B75-530345E93368}" srcOrd="1" destOrd="0" parTransId="{0970D093-A92D-44DD-B656-3E2E5D6E84AB}" sibTransId="{00B0229C-7E9D-4847-8A62-FD04E30A231C}"/>
    <dgm:cxn modelId="{1EE0E290-ABDC-4596-9065-19288D213F46}" type="presOf" srcId="{C09B9ECB-2A65-49C5-B448-E4F4527BC0AA}" destId="{9B68EB0D-8AFD-4973-86A5-7AF7BE7E66B1}" srcOrd="0" destOrd="0" presId="urn:microsoft.com/office/officeart/2005/8/layout/hierarchy1"/>
    <dgm:cxn modelId="{0B0199AE-C33E-4C12-9C83-8EC486B9B6D2}" type="presOf" srcId="{89BAFEE6-2DAE-4A12-A051-58047EC5DBC2}" destId="{639B413A-A832-4D07-AEEB-B780E2FFDDED}" srcOrd="0" destOrd="0" presId="urn:microsoft.com/office/officeart/2005/8/layout/hierarchy1"/>
    <dgm:cxn modelId="{887C26BA-4BDC-4199-8B4F-4FCD551F21DE}" srcId="{0777207C-539D-476A-980D-DBA3B0490985}" destId="{C09B9ECB-2A65-49C5-B448-E4F4527BC0AA}" srcOrd="1" destOrd="0" parTransId="{BDED9212-3969-497E-B006-A45052993394}" sibTransId="{6C7C0E1D-BADB-4E43-A2FA-151C4D6E28A5}"/>
    <dgm:cxn modelId="{A6F632C2-1FE0-4912-9F9F-39910598445A}" srcId="{8B47E82F-940D-470B-8F05-3B42CEC48423}" destId="{D07FFD2C-E9D6-494E-87E6-727A4AEC7DDB}" srcOrd="1" destOrd="0" parTransId="{ED8263E3-32CC-4251-A6FE-07B188A3AE5E}" sibTransId="{334F7267-92DD-440E-BCCD-D92090AD6974}"/>
    <dgm:cxn modelId="{0F93DFC4-6F04-41C5-9CB1-9D266187E3F9}" type="presOf" srcId="{D07FFD2C-E9D6-494E-87E6-727A4AEC7DDB}" destId="{F567B74A-E69A-43B0-AC14-45210695F121}" srcOrd="0" destOrd="0" presId="urn:microsoft.com/office/officeart/2005/8/layout/hierarchy1"/>
    <dgm:cxn modelId="{90A8B2CA-E502-4D50-9D3C-A4F74C4B352E}" type="presOf" srcId="{156856BB-CED8-44B5-8ED6-D0213A6053ED}" destId="{59C58647-A434-47F6-9500-AB781F6DA238}" srcOrd="0" destOrd="0" presId="urn:microsoft.com/office/officeart/2005/8/layout/hierarchy1"/>
    <dgm:cxn modelId="{3425D2CB-1636-4147-8604-554D33A632F6}" type="presOf" srcId="{76D70F1B-1F7E-450C-9424-F2D966171A31}" destId="{0BA7913D-829E-42BB-AB16-3DE406ED094D}" srcOrd="0" destOrd="0" presId="urn:microsoft.com/office/officeart/2005/8/layout/hierarchy1"/>
    <dgm:cxn modelId="{66C88ADB-0832-4A6F-84E4-6F9470CD7C34}" type="presOf" srcId="{7B037FAF-CCB2-42F0-AD7D-0C8BF8E3C21E}" destId="{1D68131E-75CC-45DC-A8FC-D08276994DEA}" srcOrd="0" destOrd="0" presId="urn:microsoft.com/office/officeart/2005/8/layout/hierarchy1"/>
    <dgm:cxn modelId="{EDD350DC-A2F0-4A9A-AD0F-F02EE06F3E2A}" type="presOf" srcId="{D4A4814C-91DF-4A70-B8D1-C86410E37001}" destId="{139C1893-B71F-47C5-AA2B-13B63862F895}" srcOrd="0" destOrd="0" presId="urn:microsoft.com/office/officeart/2005/8/layout/hierarchy1"/>
    <dgm:cxn modelId="{BDD3F1E4-1A50-465A-813D-4289DF9454D2}" type="presOf" srcId="{0970D093-A92D-44DD-B656-3E2E5D6E84AB}" destId="{FD964FEC-277E-4093-951F-1A1418BC0C7F}" srcOrd="0" destOrd="0" presId="urn:microsoft.com/office/officeart/2005/8/layout/hierarchy1"/>
    <dgm:cxn modelId="{0A56DDF1-43F6-4707-B8F5-8907694D7BA7}" srcId="{D4A4814C-91DF-4A70-B8D1-C86410E37001}" destId="{0777207C-539D-476A-980D-DBA3B0490985}" srcOrd="0" destOrd="0" parTransId="{63569092-CCF7-4CE5-8CBE-460128921D18}" sibTransId="{777C9FC7-7A35-4A29-9D62-FCD5374B39B7}"/>
    <dgm:cxn modelId="{DC2EBFBE-7342-4EF5-B8BE-7AA990EF3492}" type="presParOf" srcId="{139C1893-B71F-47C5-AA2B-13B63862F895}" destId="{42A11424-DD72-45B7-A92A-72C963A2E6DB}" srcOrd="0" destOrd="0" presId="urn:microsoft.com/office/officeart/2005/8/layout/hierarchy1"/>
    <dgm:cxn modelId="{5F17D404-15B6-42B5-831A-36791B9ACEB6}" type="presParOf" srcId="{42A11424-DD72-45B7-A92A-72C963A2E6DB}" destId="{7EBFB53E-4E48-40D6-8C5E-2D6022A85054}" srcOrd="0" destOrd="0" presId="urn:microsoft.com/office/officeart/2005/8/layout/hierarchy1"/>
    <dgm:cxn modelId="{0EC440F6-D56F-46C9-9A5C-2DF2C5B1C447}" type="presParOf" srcId="{7EBFB53E-4E48-40D6-8C5E-2D6022A85054}" destId="{E52E55DD-74DA-4F1C-BB3C-CE38C8CAAD62}" srcOrd="0" destOrd="0" presId="urn:microsoft.com/office/officeart/2005/8/layout/hierarchy1"/>
    <dgm:cxn modelId="{6DA3C73C-B0DE-445D-B275-542F39380C29}" type="presParOf" srcId="{7EBFB53E-4E48-40D6-8C5E-2D6022A85054}" destId="{D3B2BE82-F767-4CD4-A544-BC47403914D5}" srcOrd="1" destOrd="0" presId="urn:microsoft.com/office/officeart/2005/8/layout/hierarchy1"/>
    <dgm:cxn modelId="{16672A84-4263-4C4C-9D1B-20F19E77843B}" type="presParOf" srcId="{42A11424-DD72-45B7-A92A-72C963A2E6DB}" destId="{24AE645B-4CBC-48D7-94C6-98E302D9AFD4}" srcOrd="1" destOrd="0" presId="urn:microsoft.com/office/officeart/2005/8/layout/hierarchy1"/>
    <dgm:cxn modelId="{586D9025-CA68-4C28-AA32-CEBF008FA271}" type="presParOf" srcId="{24AE645B-4CBC-48D7-94C6-98E302D9AFD4}" destId="{639B413A-A832-4D07-AEEB-B780E2FFDDED}" srcOrd="0" destOrd="0" presId="urn:microsoft.com/office/officeart/2005/8/layout/hierarchy1"/>
    <dgm:cxn modelId="{5EE214C5-8EAB-4224-9A21-AE9C846039AF}" type="presParOf" srcId="{24AE645B-4CBC-48D7-94C6-98E302D9AFD4}" destId="{D66A6623-AC36-4BCB-9634-BB5F7CAEE18F}" srcOrd="1" destOrd="0" presId="urn:microsoft.com/office/officeart/2005/8/layout/hierarchy1"/>
    <dgm:cxn modelId="{38CCF16D-8688-4609-9A1B-98F2DDBF6625}" type="presParOf" srcId="{D66A6623-AC36-4BCB-9634-BB5F7CAEE18F}" destId="{DE3E59F2-79E1-45E1-8CE1-ABC40C54D0FE}" srcOrd="0" destOrd="0" presId="urn:microsoft.com/office/officeart/2005/8/layout/hierarchy1"/>
    <dgm:cxn modelId="{1A12B014-95E6-4608-806C-B2D39739DF09}" type="presParOf" srcId="{DE3E59F2-79E1-45E1-8CE1-ABC40C54D0FE}" destId="{22D4EC75-DCCC-4563-ABFA-AEC796496B1C}" srcOrd="0" destOrd="0" presId="urn:microsoft.com/office/officeart/2005/8/layout/hierarchy1"/>
    <dgm:cxn modelId="{47F1FA0A-D5C2-4C12-A5CE-5D8CD0FF96D4}" type="presParOf" srcId="{DE3E59F2-79E1-45E1-8CE1-ABC40C54D0FE}" destId="{7C660152-2F46-4E10-9ADE-EF875AF7B53C}" srcOrd="1" destOrd="0" presId="urn:microsoft.com/office/officeart/2005/8/layout/hierarchy1"/>
    <dgm:cxn modelId="{1075533A-B038-4CAE-92A2-39A6B524629B}" type="presParOf" srcId="{D66A6623-AC36-4BCB-9634-BB5F7CAEE18F}" destId="{090D4EE3-253E-405D-89A5-EE2A58A96D7B}" srcOrd="1" destOrd="0" presId="urn:microsoft.com/office/officeart/2005/8/layout/hierarchy1"/>
    <dgm:cxn modelId="{DCCD44C9-D45A-455D-BBA3-377B0E68B25C}" type="presParOf" srcId="{090D4EE3-253E-405D-89A5-EE2A58A96D7B}" destId="{1D68131E-75CC-45DC-A8FC-D08276994DEA}" srcOrd="0" destOrd="0" presId="urn:microsoft.com/office/officeart/2005/8/layout/hierarchy1"/>
    <dgm:cxn modelId="{70BF2E95-5663-4D5B-9607-8580EB2CBD69}" type="presParOf" srcId="{090D4EE3-253E-405D-89A5-EE2A58A96D7B}" destId="{0226BEA4-E96E-4E4B-9BE8-A654764A2EBC}" srcOrd="1" destOrd="0" presId="urn:microsoft.com/office/officeart/2005/8/layout/hierarchy1"/>
    <dgm:cxn modelId="{49139E85-B84B-41BF-990F-0D7546E9B3E3}" type="presParOf" srcId="{0226BEA4-E96E-4E4B-9BE8-A654764A2EBC}" destId="{31E570F0-18F5-4CD7-B39B-CBB30E2DE010}" srcOrd="0" destOrd="0" presId="urn:microsoft.com/office/officeart/2005/8/layout/hierarchy1"/>
    <dgm:cxn modelId="{708C0519-C914-4D9F-9838-411D1AA7DA4E}" type="presParOf" srcId="{31E570F0-18F5-4CD7-B39B-CBB30E2DE010}" destId="{4FB73EAA-037B-4B39-A393-286D0E269004}" srcOrd="0" destOrd="0" presId="urn:microsoft.com/office/officeart/2005/8/layout/hierarchy1"/>
    <dgm:cxn modelId="{9BFBB3F1-BD90-49F8-BDC4-4B0F277F1DBC}" type="presParOf" srcId="{31E570F0-18F5-4CD7-B39B-CBB30E2DE010}" destId="{402C1795-482A-4336-A81B-08C4516E2472}" srcOrd="1" destOrd="0" presId="urn:microsoft.com/office/officeart/2005/8/layout/hierarchy1"/>
    <dgm:cxn modelId="{F3590480-D492-471F-8EAE-A036849E3783}" type="presParOf" srcId="{0226BEA4-E96E-4E4B-9BE8-A654764A2EBC}" destId="{800C7FB7-5C52-4F77-BAD0-7938F47311D7}" srcOrd="1" destOrd="0" presId="urn:microsoft.com/office/officeart/2005/8/layout/hierarchy1"/>
    <dgm:cxn modelId="{9194C49D-3B90-45DE-894E-41233AF34FB8}" type="presParOf" srcId="{090D4EE3-253E-405D-89A5-EE2A58A96D7B}" destId="{CBA6ED83-FA43-48A3-849F-E3D6F43FEFB5}" srcOrd="2" destOrd="0" presId="urn:microsoft.com/office/officeart/2005/8/layout/hierarchy1"/>
    <dgm:cxn modelId="{88AA5F65-3FD7-497C-8BB0-236EFEA04B8A}" type="presParOf" srcId="{090D4EE3-253E-405D-89A5-EE2A58A96D7B}" destId="{BCBB2254-BA6F-4A63-BF29-D981BB3A034F}" srcOrd="3" destOrd="0" presId="urn:microsoft.com/office/officeart/2005/8/layout/hierarchy1"/>
    <dgm:cxn modelId="{E3F755B3-918C-4892-A7A5-4E587A855EE7}" type="presParOf" srcId="{BCBB2254-BA6F-4A63-BF29-D981BB3A034F}" destId="{1C716E90-5E15-4BE9-9921-C1CEDA5B169C}" srcOrd="0" destOrd="0" presId="urn:microsoft.com/office/officeart/2005/8/layout/hierarchy1"/>
    <dgm:cxn modelId="{9A9C4BDE-3C86-43E2-9592-B575DE048904}" type="presParOf" srcId="{1C716E90-5E15-4BE9-9921-C1CEDA5B169C}" destId="{412674B2-6338-4DD8-BF6C-C1BDD026A385}" srcOrd="0" destOrd="0" presId="urn:microsoft.com/office/officeart/2005/8/layout/hierarchy1"/>
    <dgm:cxn modelId="{0730580C-C783-479C-8377-35B3D46498E8}" type="presParOf" srcId="{1C716E90-5E15-4BE9-9921-C1CEDA5B169C}" destId="{F567B74A-E69A-43B0-AC14-45210695F121}" srcOrd="1" destOrd="0" presId="urn:microsoft.com/office/officeart/2005/8/layout/hierarchy1"/>
    <dgm:cxn modelId="{413B5574-73BC-4417-9C9D-08ACDB24627B}" type="presParOf" srcId="{BCBB2254-BA6F-4A63-BF29-D981BB3A034F}" destId="{3F820D87-DA92-450D-8B5A-23A826975DDE}" srcOrd="1" destOrd="0" presId="urn:microsoft.com/office/officeart/2005/8/layout/hierarchy1"/>
    <dgm:cxn modelId="{6B706AE7-F097-47AD-8BA5-063F29FE41A2}" type="presParOf" srcId="{24AE645B-4CBC-48D7-94C6-98E302D9AFD4}" destId="{53F92C40-41B7-4A94-B90C-177EF379DA78}" srcOrd="2" destOrd="0" presId="urn:microsoft.com/office/officeart/2005/8/layout/hierarchy1"/>
    <dgm:cxn modelId="{5BD901AD-4E6F-4219-9CE7-69C0CD98EE41}" type="presParOf" srcId="{24AE645B-4CBC-48D7-94C6-98E302D9AFD4}" destId="{742900A0-A2D5-4BEF-88CB-A3E571126AD7}" srcOrd="3" destOrd="0" presId="urn:microsoft.com/office/officeart/2005/8/layout/hierarchy1"/>
    <dgm:cxn modelId="{C9A3246F-AF15-4C76-9188-0742635DD544}" type="presParOf" srcId="{742900A0-A2D5-4BEF-88CB-A3E571126AD7}" destId="{2C44974F-F46D-4742-89D4-65C49D69E0C1}" srcOrd="0" destOrd="0" presId="urn:microsoft.com/office/officeart/2005/8/layout/hierarchy1"/>
    <dgm:cxn modelId="{083A3BFC-9A07-42B1-A4F7-B8950FDE2001}" type="presParOf" srcId="{2C44974F-F46D-4742-89D4-65C49D69E0C1}" destId="{3DB05545-815F-4D89-8A54-0340AA0698AC}" srcOrd="0" destOrd="0" presId="urn:microsoft.com/office/officeart/2005/8/layout/hierarchy1"/>
    <dgm:cxn modelId="{7C0F1C86-2721-4C2F-B158-BACF162134D1}" type="presParOf" srcId="{2C44974F-F46D-4742-89D4-65C49D69E0C1}" destId="{9B68EB0D-8AFD-4973-86A5-7AF7BE7E66B1}" srcOrd="1" destOrd="0" presId="urn:microsoft.com/office/officeart/2005/8/layout/hierarchy1"/>
    <dgm:cxn modelId="{7E806DD5-482E-4A96-8768-86219C85A033}" type="presParOf" srcId="{742900A0-A2D5-4BEF-88CB-A3E571126AD7}" destId="{C362E5CB-44F0-4A95-AB7A-5BCB4592C490}" srcOrd="1" destOrd="0" presId="urn:microsoft.com/office/officeart/2005/8/layout/hierarchy1"/>
    <dgm:cxn modelId="{A30BEDAD-C1AB-4CBA-B84B-7364867D6800}" type="presParOf" srcId="{C362E5CB-44F0-4A95-AB7A-5BCB4592C490}" destId="{59C58647-A434-47F6-9500-AB781F6DA238}" srcOrd="0" destOrd="0" presId="urn:microsoft.com/office/officeart/2005/8/layout/hierarchy1"/>
    <dgm:cxn modelId="{26F70E3E-ADE1-4EA4-B41D-A45B652904A7}" type="presParOf" srcId="{C362E5CB-44F0-4A95-AB7A-5BCB4592C490}" destId="{127A5AA8-037F-457B-AD86-1EFD3B397863}" srcOrd="1" destOrd="0" presId="urn:microsoft.com/office/officeart/2005/8/layout/hierarchy1"/>
    <dgm:cxn modelId="{59711451-4F8B-4527-A301-E7A32191B73F}" type="presParOf" srcId="{127A5AA8-037F-457B-AD86-1EFD3B397863}" destId="{B4F8CBA3-3CB4-4E38-835D-E595B70C9C6D}" srcOrd="0" destOrd="0" presId="urn:microsoft.com/office/officeart/2005/8/layout/hierarchy1"/>
    <dgm:cxn modelId="{B6DF6E05-4EAE-44EA-A9B2-7DFA8DD7C187}" type="presParOf" srcId="{B4F8CBA3-3CB4-4E38-835D-E595B70C9C6D}" destId="{4494E72C-F4A2-432C-A0E1-6B80C6FEC2BC}" srcOrd="0" destOrd="0" presId="urn:microsoft.com/office/officeart/2005/8/layout/hierarchy1"/>
    <dgm:cxn modelId="{F7664294-9F6D-4CF0-8C7E-7AF71390669C}" type="presParOf" srcId="{B4F8CBA3-3CB4-4E38-835D-E595B70C9C6D}" destId="{0BA7913D-829E-42BB-AB16-3DE406ED094D}" srcOrd="1" destOrd="0" presId="urn:microsoft.com/office/officeart/2005/8/layout/hierarchy1"/>
    <dgm:cxn modelId="{D499FE62-9ACC-4AB9-B4E2-68324E6B8226}" type="presParOf" srcId="{127A5AA8-037F-457B-AD86-1EFD3B397863}" destId="{391B867D-3F4B-4C3B-A650-F4F70885200A}" srcOrd="1" destOrd="0" presId="urn:microsoft.com/office/officeart/2005/8/layout/hierarchy1"/>
    <dgm:cxn modelId="{F4B7A239-0F75-4D33-90B7-429F8A61BE2B}" type="presParOf" srcId="{C362E5CB-44F0-4A95-AB7A-5BCB4592C490}" destId="{FD964FEC-277E-4093-951F-1A1418BC0C7F}" srcOrd="2" destOrd="0" presId="urn:microsoft.com/office/officeart/2005/8/layout/hierarchy1"/>
    <dgm:cxn modelId="{75D310BD-C93C-48DD-97F5-B952D89D6836}" type="presParOf" srcId="{C362E5CB-44F0-4A95-AB7A-5BCB4592C490}" destId="{5C9B1E4E-BEBD-4E3E-873C-81B1545F1F35}" srcOrd="3" destOrd="0" presId="urn:microsoft.com/office/officeart/2005/8/layout/hierarchy1"/>
    <dgm:cxn modelId="{7B6FD971-2108-4D31-8730-B171168C498A}" type="presParOf" srcId="{5C9B1E4E-BEBD-4E3E-873C-81B1545F1F35}" destId="{30FDC5F9-C648-4B28-8D38-1410DD0EE457}" srcOrd="0" destOrd="0" presId="urn:microsoft.com/office/officeart/2005/8/layout/hierarchy1"/>
    <dgm:cxn modelId="{599E332F-D242-4EC9-BE8C-93779C834E1C}" type="presParOf" srcId="{30FDC5F9-C648-4B28-8D38-1410DD0EE457}" destId="{D5431432-E6CE-47BC-97B8-19073F049CB9}" srcOrd="0" destOrd="0" presId="urn:microsoft.com/office/officeart/2005/8/layout/hierarchy1"/>
    <dgm:cxn modelId="{43D9DFF7-CAE7-41F6-83AF-9F7EADE35E5F}" type="presParOf" srcId="{30FDC5F9-C648-4B28-8D38-1410DD0EE457}" destId="{F4DA14B6-63D1-4D31-9065-6CD2231874F7}" srcOrd="1" destOrd="0" presId="urn:microsoft.com/office/officeart/2005/8/layout/hierarchy1"/>
    <dgm:cxn modelId="{9EF1E92B-D4E6-4BC4-BBD3-B8DC5446A84A}" type="presParOf" srcId="{5C9B1E4E-BEBD-4E3E-873C-81B1545F1F35}" destId="{47B11C45-463A-4D91-B940-E7F10AC01E9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25C0CD7-E6CD-49C7-9920-8D49BE59B1E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42AC22A-7448-46F8-AC56-D8A8711AC7AE}">
      <dgm:prSet phldrT="[Text]"/>
      <dgm:spPr>
        <a:xfrm>
          <a:off x="1232828" y="1117477"/>
          <a:ext cx="2433705" cy="687667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anchor="ctr"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cs-CZ" b="1" u="sng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Hierarchické</a:t>
          </a:r>
          <a:br>
            <a:rPr lang="cs-CZ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</a:br>
          <a:r>
            <a:rPr lang="cs-CZ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shluky jsou definovány postupným skládáním objektů</a:t>
          </a:r>
        </a:p>
      </dgm:t>
    </dgm:pt>
    <dgm:pt modelId="{8D7F0E9F-D7E1-4E0E-8DEE-6F7C17ED6D14}" type="parTrans" cxnId="{0DF7ABDE-6C44-4560-A847-20F2BD92D846}">
      <dgm:prSet/>
      <dgm:spPr>
        <a:xfrm>
          <a:off x="2329354" y="688211"/>
          <a:ext cx="1998435" cy="314955"/>
        </a:xfrm>
        <a:custGeom>
          <a:avLst/>
          <a:gdLst/>
          <a:ahLst/>
          <a:cxnLst/>
          <a:rect l="0" t="0" r="0" b="0"/>
          <a:pathLst>
            <a:path>
              <a:moveTo>
                <a:pt x="1998435" y="0"/>
              </a:moveTo>
              <a:lnTo>
                <a:pt x="1998435" y="214633"/>
              </a:lnTo>
              <a:lnTo>
                <a:pt x="0" y="214633"/>
              </a:lnTo>
              <a:lnTo>
                <a:pt x="0" y="314955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cs-CZ"/>
        </a:p>
      </dgm:t>
    </dgm:pt>
    <dgm:pt modelId="{388533CF-D8FC-4EFE-9B60-64AC11C68FCE}" type="sibTrans" cxnId="{0DF7ABDE-6C44-4560-A847-20F2BD92D846}">
      <dgm:prSet/>
      <dgm:spPr/>
      <dgm:t>
        <a:bodyPr/>
        <a:lstStyle/>
        <a:p>
          <a:endParaRPr lang="cs-CZ"/>
        </a:p>
      </dgm:t>
    </dgm:pt>
    <dgm:pt modelId="{26525172-0F5C-478D-A305-4B5BE30D19A0}">
      <dgm:prSet phldrT="[Text]"/>
      <dgm:spPr>
        <a:xfrm>
          <a:off x="5637210" y="1117477"/>
          <a:ext cx="2026194" cy="687667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cs-CZ" b="1" u="sng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Nehierarchické</a:t>
          </a:r>
          <a:br>
            <a:rPr lang="cs-CZ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</a:br>
          <a:r>
            <a:rPr lang="cs-CZ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Shluky jsou definovány  v jednom kroku</a:t>
          </a:r>
        </a:p>
      </dgm:t>
    </dgm:pt>
    <dgm:pt modelId="{A4D6A284-CB89-41A2-BDB6-3DEE691F8B69}" type="parTrans" cxnId="{FFE20CAF-0AE3-4B46-8563-37EAB44C395A}">
      <dgm:prSet/>
      <dgm:spPr>
        <a:xfrm>
          <a:off x="4327789" y="688211"/>
          <a:ext cx="2202191" cy="314955"/>
        </a:xfr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cs-CZ"/>
        </a:p>
      </dgm:t>
    </dgm:pt>
    <dgm:pt modelId="{0273CFBA-980E-474B-9AEE-CA77CF01AE04}" type="sibTrans" cxnId="{FFE20CAF-0AE3-4B46-8563-37EAB44C395A}">
      <dgm:prSet/>
      <dgm:spPr/>
      <dgm:t>
        <a:bodyPr/>
        <a:lstStyle/>
        <a:p>
          <a:endParaRPr lang="cs-CZ"/>
        </a:p>
      </dgm:t>
    </dgm:pt>
    <dgm:pt modelId="{17C22253-835F-4E44-BC35-B730F4D34697}">
      <dgm:prSet phldrT="[Text]"/>
      <dgm:spPr>
        <a:xfrm>
          <a:off x="4947684" y="2120100"/>
          <a:ext cx="1704246" cy="687667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cs-CZ" b="1" u="sng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Divizivní</a:t>
          </a:r>
          <a:r>
            <a:rPr lang="cs-CZ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</a:t>
          </a:r>
          <a:br>
            <a:rPr lang="cs-CZ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</a:br>
          <a:r>
            <a:rPr lang="cs-CZ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Objekty jsou rozděleny do předem nastaveného počtu shluků.</a:t>
          </a:r>
        </a:p>
      </dgm:t>
    </dgm:pt>
    <dgm:pt modelId="{478BA67A-FE65-472E-BC0E-C0252DC32827}" type="parTrans" cxnId="{D8AF4B11-E947-409A-965F-A04607D6F827}">
      <dgm:prSet/>
      <dgm:spPr>
        <a:xfrm>
          <a:off x="5679480" y="1690834"/>
          <a:ext cx="850500" cy="314955"/>
        </a:xfr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cs-CZ"/>
        </a:p>
      </dgm:t>
    </dgm:pt>
    <dgm:pt modelId="{1E77FDAD-E11D-491A-9F3E-95514C7D4BF7}" type="sibTrans" cxnId="{D8AF4B11-E947-409A-965F-A04607D6F827}">
      <dgm:prSet/>
      <dgm:spPr/>
      <dgm:t>
        <a:bodyPr/>
        <a:lstStyle/>
        <a:p>
          <a:endParaRPr lang="cs-CZ"/>
        </a:p>
      </dgm:t>
    </dgm:pt>
    <dgm:pt modelId="{B8829A21-02A9-4846-8F81-78DD139637F2}">
      <dgm:prSet phldrT="[Text]"/>
      <dgm:spPr>
        <a:xfrm>
          <a:off x="6892584" y="2120100"/>
          <a:ext cx="1460346" cy="687667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cs-CZ" b="1" u="sng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Aglomerativní</a:t>
          </a:r>
          <a:br>
            <a:rPr lang="cs-CZ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</a:br>
          <a:r>
            <a:rPr lang="cs-CZ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síť spojených bodů</a:t>
          </a:r>
        </a:p>
      </dgm:t>
    </dgm:pt>
    <dgm:pt modelId="{CDE9767D-A3BF-46DD-9736-4DDAD8F7AFFB}" type="parTrans" cxnId="{83F1DD0E-36A2-4EB3-B40B-867A83CFE67C}">
      <dgm:prSet/>
      <dgm:spPr>
        <a:xfrm>
          <a:off x="6529981" y="1690834"/>
          <a:ext cx="972450" cy="314955"/>
        </a:xfr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cs-CZ"/>
        </a:p>
      </dgm:t>
    </dgm:pt>
    <dgm:pt modelId="{AD7BF0CC-345A-4681-9D60-FEAC8CAB8E0B}" type="sibTrans" cxnId="{83F1DD0E-36A2-4EB3-B40B-867A83CFE67C}">
      <dgm:prSet/>
      <dgm:spPr/>
      <dgm:t>
        <a:bodyPr/>
        <a:lstStyle/>
        <a:p>
          <a:endParaRPr lang="cs-CZ"/>
        </a:p>
      </dgm:t>
    </dgm:pt>
    <dgm:pt modelId="{1F39027C-B515-4B5F-8594-884512256DC8}">
      <dgm:prSet phldrT="[Text]"/>
      <dgm:spPr>
        <a:xfrm>
          <a:off x="4947684" y="2120100"/>
          <a:ext cx="1704246" cy="687667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cs-CZ" b="1" u="sng" dirty="0" err="1"/>
            <a:t>Divizivní</a:t>
          </a:r>
          <a:br>
            <a:rPr lang="cs-CZ" dirty="0"/>
          </a:br>
          <a:r>
            <a:rPr lang="cs-CZ" dirty="0"/>
            <a:t>Objekty jsou nejprve rozděleny do dvou shluků, tyto shluky jsou dále rozděleny atd.</a:t>
          </a:r>
          <a:endParaRPr lang="cs-CZ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FCF1C4B0-2999-4744-8246-C23CE401B74C}" type="parTrans" cxnId="{DCDF5DB4-279E-4DF1-917F-B1C93E1AB7CD}">
      <dgm:prSet/>
      <dgm:spPr>
        <a:solidFill>
          <a:srgbClr val="4F81BD"/>
        </a:solidFill>
        <a:ln w="19050">
          <a:solidFill>
            <a:srgbClr val="4F81BD"/>
          </a:solidFill>
          <a:prstDash val="solid"/>
        </a:ln>
      </dgm:spPr>
      <dgm:t>
        <a:bodyPr/>
        <a:lstStyle/>
        <a:p>
          <a:endParaRPr lang="cs-CZ"/>
        </a:p>
      </dgm:t>
    </dgm:pt>
    <dgm:pt modelId="{D8E17496-2B5F-45B2-8DB2-EB210BC7408C}" type="sibTrans" cxnId="{DCDF5DB4-279E-4DF1-917F-B1C93E1AB7CD}">
      <dgm:prSet/>
      <dgm:spPr/>
      <dgm:t>
        <a:bodyPr/>
        <a:lstStyle/>
        <a:p>
          <a:endParaRPr lang="cs-CZ"/>
        </a:p>
      </dgm:t>
    </dgm:pt>
    <dgm:pt modelId="{CB384797-4360-4216-983D-84113B7347F2}">
      <dgm:prSet phldrT="[Text]"/>
      <dgm:spPr>
        <a:xfrm>
          <a:off x="4947684" y="2120100"/>
          <a:ext cx="1704246" cy="687667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cs-CZ" b="1" u="sng" dirty="0" err="1">
              <a:solidFill>
                <a:srgbClr val="FF0000"/>
              </a:solidFill>
            </a:rPr>
            <a:t>Aglomerativní</a:t>
          </a:r>
          <a:br>
            <a:rPr lang="cs-CZ" dirty="0">
              <a:solidFill>
                <a:srgbClr val="FF0000"/>
              </a:solidFill>
            </a:rPr>
          </a:br>
          <a:r>
            <a:rPr lang="cs-CZ" dirty="0">
              <a:solidFill>
                <a:srgbClr val="FF0000"/>
              </a:solidFill>
            </a:rPr>
            <a:t>Po spojení první dvojice objektů dochází k postupnému napojování dalších objektů.</a:t>
          </a:r>
          <a:endParaRPr lang="cs-CZ" dirty="0">
            <a:solidFill>
              <a:srgbClr val="FF0000"/>
            </a:solidFill>
            <a:latin typeface="Calibri"/>
            <a:ea typeface="+mn-ea"/>
            <a:cs typeface="+mn-cs"/>
          </a:endParaRPr>
        </a:p>
      </dgm:t>
    </dgm:pt>
    <dgm:pt modelId="{CDFA8D16-E813-4FDB-BA4E-504AF631A84F}" type="parTrans" cxnId="{2BF2CC29-8032-493F-B346-FF7A863AFC5C}">
      <dgm:prSet/>
      <dgm:spPr>
        <a:solidFill>
          <a:srgbClr val="4F81BD"/>
        </a:solidFill>
        <a:ln w="19050">
          <a:solidFill>
            <a:srgbClr val="4F81BD"/>
          </a:solidFill>
          <a:prstDash val="solid"/>
        </a:ln>
      </dgm:spPr>
      <dgm:t>
        <a:bodyPr/>
        <a:lstStyle/>
        <a:p>
          <a:endParaRPr lang="cs-CZ"/>
        </a:p>
      </dgm:t>
    </dgm:pt>
    <dgm:pt modelId="{14E7388F-FA8B-4869-85ED-9FB3C12A7883}" type="sibTrans" cxnId="{2BF2CC29-8032-493F-B346-FF7A863AFC5C}">
      <dgm:prSet/>
      <dgm:spPr/>
      <dgm:t>
        <a:bodyPr/>
        <a:lstStyle/>
        <a:p>
          <a:endParaRPr lang="cs-CZ"/>
        </a:p>
      </dgm:t>
    </dgm:pt>
    <dgm:pt modelId="{F5C98BBD-5FD8-44E3-BC1A-E9B974703891}" type="pres">
      <dgm:prSet presAssocID="{E25C0CD7-E6CD-49C7-9920-8D49BE59B1E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ABFF850-200A-4540-AA75-56BA7347C3B9}" type="pres">
      <dgm:prSet presAssocID="{B42AC22A-7448-46F8-AC56-D8A8711AC7AE}" presName="hierRoot1" presStyleCnt="0"/>
      <dgm:spPr/>
    </dgm:pt>
    <dgm:pt modelId="{68E279C2-BD37-4167-9E21-313CE7B0844A}" type="pres">
      <dgm:prSet presAssocID="{B42AC22A-7448-46F8-AC56-D8A8711AC7AE}" presName="composite" presStyleCnt="0"/>
      <dgm:spPr/>
    </dgm:pt>
    <dgm:pt modelId="{75E84AE7-17AA-4307-B309-0F623B8CB22C}" type="pres">
      <dgm:prSet presAssocID="{B42AC22A-7448-46F8-AC56-D8A8711AC7AE}" presName="background" presStyleLbl="node0" presStyleIdx="0" presStyleCnt="2"/>
      <dgm:spPr>
        <a:solidFill>
          <a:srgbClr val="4F81BD"/>
        </a:solidFill>
        <a:ln w="19050">
          <a:solidFill>
            <a:srgbClr val="4F81BD"/>
          </a:solidFill>
          <a:prstDash val="solid"/>
        </a:ln>
      </dgm:spPr>
    </dgm:pt>
    <dgm:pt modelId="{47E4BA18-4906-4775-AB24-585922EB91A5}" type="pres">
      <dgm:prSet presAssocID="{B42AC22A-7448-46F8-AC56-D8A8711AC7AE}" presName="text" presStyleLbl="fgAcc0" presStyleIdx="0" presStyleCnt="2" custScaleX="111126" custLinFactNeighborX="-1559" custLinFactNeighborY="-16677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</dgm:pt>
    <dgm:pt modelId="{CC58F1AB-4096-4348-BAD2-FFA7517B040C}" type="pres">
      <dgm:prSet presAssocID="{B42AC22A-7448-46F8-AC56-D8A8711AC7AE}" presName="hierChild2" presStyleCnt="0"/>
      <dgm:spPr/>
    </dgm:pt>
    <dgm:pt modelId="{14271236-F99A-4FCC-8F23-525A1CACF229}" type="pres">
      <dgm:prSet presAssocID="{FCF1C4B0-2999-4744-8246-C23CE401B74C}" presName="Name10" presStyleLbl="parChTrans1D2" presStyleIdx="0" presStyleCnt="4"/>
      <dgm:spPr/>
    </dgm:pt>
    <dgm:pt modelId="{AC9C8B2E-0C6E-4FDA-A5A6-F056A24F1A1A}" type="pres">
      <dgm:prSet presAssocID="{1F39027C-B515-4B5F-8594-884512256DC8}" presName="hierRoot2" presStyleCnt="0"/>
      <dgm:spPr/>
    </dgm:pt>
    <dgm:pt modelId="{80AC83A5-B544-46AD-A804-732A577EE2C2}" type="pres">
      <dgm:prSet presAssocID="{1F39027C-B515-4B5F-8594-884512256DC8}" presName="composite2" presStyleCnt="0"/>
      <dgm:spPr/>
    </dgm:pt>
    <dgm:pt modelId="{4796DB54-4152-4423-B13C-3F5E4408A82D}" type="pres">
      <dgm:prSet presAssocID="{1F39027C-B515-4B5F-8594-884512256DC8}" presName="background2" presStyleLbl="node2" presStyleIdx="0" presStyleCnt="4"/>
      <dgm:spPr>
        <a:solidFill>
          <a:srgbClr val="4F81BD"/>
        </a:solidFill>
        <a:ln w="19050">
          <a:solidFill>
            <a:srgbClr val="4F81BD"/>
          </a:solidFill>
          <a:prstDash val="solid"/>
        </a:ln>
      </dgm:spPr>
    </dgm:pt>
    <dgm:pt modelId="{55BE602E-CDC8-4C5D-ADF6-50C5A9F036F1}" type="pres">
      <dgm:prSet presAssocID="{1F39027C-B515-4B5F-8594-884512256DC8}" presName="text2" presStyleLbl="fgAcc2" presStyleIdx="0" presStyleCnt="4" custScaleX="111126" custLinFactNeighborX="-16224" custLinFactNeighborY="-16677">
        <dgm:presLayoutVars>
          <dgm:chPref val="3"/>
        </dgm:presLayoutVars>
      </dgm:prSet>
      <dgm:spPr/>
    </dgm:pt>
    <dgm:pt modelId="{09DBF111-51CE-45C4-A0CF-08B83147A777}" type="pres">
      <dgm:prSet presAssocID="{1F39027C-B515-4B5F-8594-884512256DC8}" presName="hierChild3" presStyleCnt="0"/>
      <dgm:spPr/>
    </dgm:pt>
    <dgm:pt modelId="{DB23ED02-657A-4465-899D-7CE7CB5B171D}" type="pres">
      <dgm:prSet presAssocID="{CDFA8D16-E813-4FDB-BA4E-504AF631A84F}" presName="Name10" presStyleLbl="parChTrans1D2" presStyleIdx="1" presStyleCnt="4"/>
      <dgm:spPr/>
    </dgm:pt>
    <dgm:pt modelId="{B9BE1F54-1CBF-44C0-8C25-F0BE8BF26EB5}" type="pres">
      <dgm:prSet presAssocID="{CB384797-4360-4216-983D-84113B7347F2}" presName="hierRoot2" presStyleCnt="0"/>
      <dgm:spPr/>
    </dgm:pt>
    <dgm:pt modelId="{1F4610A6-F38A-4B24-AF2A-818BFAAE50AB}" type="pres">
      <dgm:prSet presAssocID="{CB384797-4360-4216-983D-84113B7347F2}" presName="composite2" presStyleCnt="0"/>
      <dgm:spPr/>
    </dgm:pt>
    <dgm:pt modelId="{47367CB6-DBC3-41F3-9ED3-56886A34BC3C}" type="pres">
      <dgm:prSet presAssocID="{CB384797-4360-4216-983D-84113B7347F2}" presName="background2" presStyleLbl="node2" presStyleIdx="1" presStyleCnt="4"/>
      <dgm:spPr>
        <a:solidFill>
          <a:srgbClr val="4F81BD"/>
        </a:solidFill>
        <a:ln w="19050">
          <a:solidFill>
            <a:srgbClr val="4F81BD"/>
          </a:solidFill>
          <a:prstDash val="solid"/>
        </a:ln>
      </dgm:spPr>
    </dgm:pt>
    <dgm:pt modelId="{1DEEFD95-82C1-40FD-B7BD-1313292F758F}" type="pres">
      <dgm:prSet presAssocID="{CB384797-4360-4216-983D-84113B7347F2}" presName="text2" presStyleLbl="fgAcc2" presStyleIdx="1" presStyleCnt="4" custScaleX="111126" custLinFactNeighborX="4037" custLinFactNeighborY="-16677">
        <dgm:presLayoutVars>
          <dgm:chPref val="3"/>
        </dgm:presLayoutVars>
      </dgm:prSet>
      <dgm:spPr/>
    </dgm:pt>
    <dgm:pt modelId="{EAB2D890-8597-4623-8246-B6274532B140}" type="pres">
      <dgm:prSet presAssocID="{CB384797-4360-4216-983D-84113B7347F2}" presName="hierChild3" presStyleCnt="0"/>
      <dgm:spPr/>
    </dgm:pt>
    <dgm:pt modelId="{D8F1103A-401E-44F3-90A3-5A62000208D6}" type="pres">
      <dgm:prSet presAssocID="{26525172-0F5C-478D-A305-4B5BE30D19A0}" presName="hierRoot1" presStyleCnt="0"/>
      <dgm:spPr/>
    </dgm:pt>
    <dgm:pt modelId="{E235E823-C0CD-40C1-ADC7-3B57E5AF4EA7}" type="pres">
      <dgm:prSet presAssocID="{26525172-0F5C-478D-A305-4B5BE30D19A0}" presName="composite" presStyleCnt="0"/>
      <dgm:spPr/>
    </dgm:pt>
    <dgm:pt modelId="{E873EB5D-5AEC-4E30-9CC5-B669C2710CF9}" type="pres">
      <dgm:prSet presAssocID="{26525172-0F5C-478D-A305-4B5BE30D19A0}" presName="background" presStyleLbl="node0" presStyleIdx="1" presStyleCnt="2"/>
      <dgm:spPr>
        <a:solidFill>
          <a:srgbClr val="4F81BD"/>
        </a:solidFill>
        <a:ln w="19050">
          <a:solidFill>
            <a:srgbClr val="4F81BD"/>
          </a:solidFill>
          <a:prstDash val="solid"/>
        </a:ln>
      </dgm:spPr>
    </dgm:pt>
    <dgm:pt modelId="{25856EC2-64DF-4D04-92BF-688F62ADEC55}" type="pres">
      <dgm:prSet presAssocID="{26525172-0F5C-478D-A305-4B5BE30D19A0}" presName="text" presStyleLbl="fgAcc0" presStyleIdx="1" presStyleCnt="2" custScaleX="111126" custLinFactNeighborX="52049" custLinFactNeighborY="-16677">
        <dgm:presLayoutVars>
          <dgm:chPref val="3"/>
        </dgm:presLayoutVars>
      </dgm:prSet>
      <dgm:spPr/>
    </dgm:pt>
    <dgm:pt modelId="{04207533-D77B-4213-AC95-89DFBA3D9E7F}" type="pres">
      <dgm:prSet presAssocID="{26525172-0F5C-478D-A305-4B5BE30D19A0}" presName="hierChild2" presStyleCnt="0"/>
      <dgm:spPr/>
    </dgm:pt>
    <dgm:pt modelId="{18FF4C89-C06C-4477-8CE9-279DCAF7F926}" type="pres">
      <dgm:prSet presAssocID="{478BA67A-FE65-472E-BC0E-C0252DC32827}" presName="Name10" presStyleLbl="parChTrans1D2" presStyleIdx="2" presStyleCnt="4"/>
      <dgm:spPr/>
    </dgm:pt>
    <dgm:pt modelId="{DA569EC3-428A-4B3C-95E7-C048747D7E30}" type="pres">
      <dgm:prSet presAssocID="{17C22253-835F-4E44-BC35-B730F4D34697}" presName="hierRoot2" presStyleCnt="0"/>
      <dgm:spPr/>
    </dgm:pt>
    <dgm:pt modelId="{28673B53-C96F-4A40-B361-FC3A6DA1DA95}" type="pres">
      <dgm:prSet presAssocID="{17C22253-835F-4E44-BC35-B730F4D34697}" presName="composite2" presStyleCnt="0"/>
      <dgm:spPr/>
    </dgm:pt>
    <dgm:pt modelId="{568B6CAF-8788-498A-B160-5CB05B741B97}" type="pres">
      <dgm:prSet presAssocID="{17C22253-835F-4E44-BC35-B730F4D34697}" presName="background2" presStyleLbl="node2" presStyleIdx="2" presStyleCnt="4"/>
      <dgm:spPr>
        <a:solidFill>
          <a:srgbClr val="4F81BD"/>
        </a:solidFill>
        <a:ln w="19050">
          <a:solidFill>
            <a:srgbClr val="4F81BD"/>
          </a:solidFill>
          <a:prstDash val="solid"/>
        </a:ln>
      </dgm:spPr>
    </dgm:pt>
    <dgm:pt modelId="{EAB187FF-581A-4CE1-B1AA-7E4517717532}" type="pres">
      <dgm:prSet presAssocID="{17C22253-835F-4E44-BC35-B730F4D34697}" presName="text2" presStyleLbl="fgAcc2" presStyleIdx="2" presStyleCnt="4" custScaleX="111126" custLinFactNeighborX="38419" custLinFactNeighborY="-16677">
        <dgm:presLayoutVars>
          <dgm:chPref val="3"/>
        </dgm:presLayoutVars>
      </dgm:prSet>
      <dgm:spPr/>
    </dgm:pt>
    <dgm:pt modelId="{6874B482-7EF0-4EDB-84A8-F29EB63DA9B9}" type="pres">
      <dgm:prSet presAssocID="{17C22253-835F-4E44-BC35-B730F4D34697}" presName="hierChild3" presStyleCnt="0"/>
      <dgm:spPr/>
    </dgm:pt>
    <dgm:pt modelId="{0CBF95A8-2B98-41CD-904D-5D7B89815A45}" type="pres">
      <dgm:prSet presAssocID="{CDE9767D-A3BF-46DD-9736-4DDAD8F7AFFB}" presName="Name10" presStyleLbl="parChTrans1D2" presStyleIdx="3" presStyleCnt="4"/>
      <dgm:spPr/>
    </dgm:pt>
    <dgm:pt modelId="{C537481F-8AA1-49D3-BE79-A9EE76B9CF9F}" type="pres">
      <dgm:prSet presAssocID="{B8829A21-02A9-4846-8F81-78DD139637F2}" presName="hierRoot2" presStyleCnt="0"/>
      <dgm:spPr/>
    </dgm:pt>
    <dgm:pt modelId="{9CE5971F-606C-428A-904A-F1690081DCAD}" type="pres">
      <dgm:prSet presAssocID="{B8829A21-02A9-4846-8F81-78DD139637F2}" presName="composite2" presStyleCnt="0"/>
      <dgm:spPr/>
    </dgm:pt>
    <dgm:pt modelId="{184B3EC1-A819-4AD0-B197-8FC064C0A49E}" type="pres">
      <dgm:prSet presAssocID="{B8829A21-02A9-4846-8F81-78DD139637F2}" presName="background2" presStyleLbl="node2" presStyleIdx="3" presStyleCnt="4"/>
      <dgm:spPr>
        <a:solidFill>
          <a:srgbClr val="4F81BD"/>
        </a:solidFill>
        <a:ln w="19050">
          <a:solidFill>
            <a:srgbClr val="4F81BD"/>
          </a:solidFill>
          <a:prstDash val="solid"/>
        </a:ln>
      </dgm:spPr>
    </dgm:pt>
    <dgm:pt modelId="{A53A1854-A706-4D39-BD78-71506F182423}" type="pres">
      <dgm:prSet presAssocID="{B8829A21-02A9-4846-8F81-78DD139637F2}" presName="text2" presStyleLbl="fgAcc2" presStyleIdx="3" presStyleCnt="4" custScaleX="111126" custLinFactNeighborX="34386" custLinFactNeighborY="-16677">
        <dgm:presLayoutVars>
          <dgm:chPref val="3"/>
        </dgm:presLayoutVars>
      </dgm:prSet>
      <dgm:spPr/>
    </dgm:pt>
    <dgm:pt modelId="{6A29AAB7-6BB0-45CD-97AE-6CD7E0EFA1D9}" type="pres">
      <dgm:prSet presAssocID="{B8829A21-02A9-4846-8F81-78DD139637F2}" presName="hierChild3" presStyleCnt="0"/>
      <dgm:spPr/>
    </dgm:pt>
  </dgm:ptLst>
  <dgm:cxnLst>
    <dgm:cxn modelId="{0D205F08-3FFD-45CB-B205-5543D6ED8924}" type="presOf" srcId="{CB384797-4360-4216-983D-84113B7347F2}" destId="{1DEEFD95-82C1-40FD-B7BD-1313292F758F}" srcOrd="0" destOrd="0" presId="urn:microsoft.com/office/officeart/2005/8/layout/hierarchy1"/>
    <dgm:cxn modelId="{83F1DD0E-36A2-4EB3-B40B-867A83CFE67C}" srcId="{26525172-0F5C-478D-A305-4B5BE30D19A0}" destId="{B8829A21-02A9-4846-8F81-78DD139637F2}" srcOrd="1" destOrd="0" parTransId="{CDE9767D-A3BF-46DD-9736-4DDAD8F7AFFB}" sibTransId="{AD7BF0CC-345A-4681-9D60-FEAC8CAB8E0B}"/>
    <dgm:cxn modelId="{D8AF4B11-E947-409A-965F-A04607D6F827}" srcId="{26525172-0F5C-478D-A305-4B5BE30D19A0}" destId="{17C22253-835F-4E44-BC35-B730F4D34697}" srcOrd="0" destOrd="0" parTransId="{478BA67A-FE65-472E-BC0E-C0252DC32827}" sibTransId="{1E77FDAD-E11D-491A-9F3E-95514C7D4BF7}"/>
    <dgm:cxn modelId="{157FD214-B096-4568-8B0B-532E1196D75E}" type="presOf" srcId="{CDE9767D-A3BF-46DD-9736-4DDAD8F7AFFB}" destId="{0CBF95A8-2B98-41CD-904D-5D7B89815A45}" srcOrd="0" destOrd="0" presId="urn:microsoft.com/office/officeart/2005/8/layout/hierarchy1"/>
    <dgm:cxn modelId="{C54D1419-7CF9-489E-A0E9-71BFAC5620F9}" type="presOf" srcId="{1F39027C-B515-4B5F-8594-884512256DC8}" destId="{55BE602E-CDC8-4C5D-ADF6-50C5A9F036F1}" srcOrd="0" destOrd="0" presId="urn:microsoft.com/office/officeart/2005/8/layout/hierarchy1"/>
    <dgm:cxn modelId="{2BF2CC29-8032-493F-B346-FF7A863AFC5C}" srcId="{B42AC22A-7448-46F8-AC56-D8A8711AC7AE}" destId="{CB384797-4360-4216-983D-84113B7347F2}" srcOrd="1" destOrd="0" parTransId="{CDFA8D16-E813-4FDB-BA4E-504AF631A84F}" sibTransId="{14E7388F-FA8B-4869-85ED-9FB3C12A7883}"/>
    <dgm:cxn modelId="{9CA9172C-1380-42F9-98D0-6624E9AC611E}" type="presOf" srcId="{17C22253-835F-4E44-BC35-B730F4D34697}" destId="{EAB187FF-581A-4CE1-B1AA-7E4517717532}" srcOrd="0" destOrd="0" presId="urn:microsoft.com/office/officeart/2005/8/layout/hierarchy1"/>
    <dgm:cxn modelId="{69856A50-8DC1-4DF1-AD1C-488628517C9E}" type="presOf" srcId="{E25C0CD7-E6CD-49C7-9920-8D49BE59B1E2}" destId="{F5C98BBD-5FD8-44E3-BC1A-E9B974703891}" srcOrd="0" destOrd="0" presId="urn:microsoft.com/office/officeart/2005/8/layout/hierarchy1"/>
    <dgm:cxn modelId="{827AAB52-9BB1-4A24-9500-78B29783D0C1}" type="presOf" srcId="{FCF1C4B0-2999-4744-8246-C23CE401B74C}" destId="{14271236-F99A-4FCC-8F23-525A1CACF229}" srcOrd="0" destOrd="0" presId="urn:microsoft.com/office/officeart/2005/8/layout/hierarchy1"/>
    <dgm:cxn modelId="{26C53957-F5C6-4889-96D1-E6E65F6E4996}" type="presOf" srcId="{478BA67A-FE65-472E-BC0E-C0252DC32827}" destId="{18FF4C89-C06C-4477-8CE9-279DCAF7F926}" srcOrd="0" destOrd="0" presId="urn:microsoft.com/office/officeart/2005/8/layout/hierarchy1"/>
    <dgm:cxn modelId="{EE0E2F8A-5E11-4C6D-953B-D399DDD53CFB}" type="presOf" srcId="{CDFA8D16-E813-4FDB-BA4E-504AF631A84F}" destId="{DB23ED02-657A-4465-899D-7CE7CB5B171D}" srcOrd="0" destOrd="0" presId="urn:microsoft.com/office/officeart/2005/8/layout/hierarchy1"/>
    <dgm:cxn modelId="{1BA0E6A9-D294-47E9-BD9C-A69266F8FB49}" type="presOf" srcId="{B42AC22A-7448-46F8-AC56-D8A8711AC7AE}" destId="{47E4BA18-4906-4775-AB24-585922EB91A5}" srcOrd="0" destOrd="0" presId="urn:microsoft.com/office/officeart/2005/8/layout/hierarchy1"/>
    <dgm:cxn modelId="{FFE20CAF-0AE3-4B46-8563-37EAB44C395A}" srcId="{E25C0CD7-E6CD-49C7-9920-8D49BE59B1E2}" destId="{26525172-0F5C-478D-A305-4B5BE30D19A0}" srcOrd="1" destOrd="0" parTransId="{A4D6A284-CB89-41A2-BDB6-3DEE691F8B69}" sibTransId="{0273CFBA-980E-474B-9AEE-CA77CF01AE04}"/>
    <dgm:cxn modelId="{DCDF5DB4-279E-4DF1-917F-B1C93E1AB7CD}" srcId="{B42AC22A-7448-46F8-AC56-D8A8711AC7AE}" destId="{1F39027C-B515-4B5F-8594-884512256DC8}" srcOrd="0" destOrd="0" parTransId="{FCF1C4B0-2999-4744-8246-C23CE401B74C}" sibTransId="{D8E17496-2B5F-45B2-8DB2-EB210BC7408C}"/>
    <dgm:cxn modelId="{3B5925CB-C510-474E-93B3-A8F4572DECBF}" type="presOf" srcId="{26525172-0F5C-478D-A305-4B5BE30D19A0}" destId="{25856EC2-64DF-4D04-92BF-688F62ADEC55}" srcOrd="0" destOrd="0" presId="urn:microsoft.com/office/officeart/2005/8/layout/hierarchy1"/>
    <dgm:cxn modelId="{0FEE77DB-8EA3-49DF-8462-10B20E342B8E}" type="presOf" srcId="{B8829A21-02A9-4846-8F81-78DD139637F2}" destId="{A53A1854-A706-4D39-BD78-71506F182423}" srcOrd="0" destOrd="0" presId="urn:microsoft.com/office/officeart/2005/8/layout/hierarchy1"/>
    <dgm:cxn modelId="{0DF7ABDE-6C44-4560-A847-20F2BD92D846}" srcId="{E25C0CD7-E6CD-49C7-9920-8D49BE59B1E2}" destId="{B42AC22A-7448-46F8-AC56-D8A8711AC7AE}" srcOrd="0" destOrd="0" parTransId="{8D7F0E9F-D7E1-4E0E-8DEE-6F7C17ED6D14}" sibTransId="{388533CF-D8FC-4EFE-9B60-64AC11C68FCE}"/>
    <dgm:cxn modelId="{71A760AB-8FFA-4B32-84F4-579A4C6DD2EA}" type="presParOf" srcId="{F5C98BBD-5FD8-44E3-BC1A-E9B974703891}" destId="{EABFF850-200A-4540-AA75-56BA7347C3B9}" srcOrd="0" destOrd="0" presId="urn:microsoft.com/office/officeart/2005/8/layout/hierarchy1"/>
    <dgm:cxn modelId="{5DE822D4-641B-48AD-B8DC-E26B7BAA6B01}" type="presParOf" srcId="{EABFF850-200A-4540-AA75-56BA7347C3B9}" destId="{68E279C2-BD37-4167-9E21-313CE7B0844A}" srcOrd="0" destOrd="0" presId="urn:microsoft.com/office/officeart/2005/8/layout/hierarchy1"/>
    <dgm:cxn modelId="{3A862FEB-FF40-4C04-A59B-1451A7B300FD}" type="presParOf" srcId="{68E279C2-BD37-4167-9E21-313CE7B0844A}" destId="{75E84AE7-17AA-4307-B309-0F623B8CB22C}" srcOrd="0" destOrd="0" presId="urn:microsoft.com/office/officeart/2005/8/layout/hierarchy1"/>
    <dgm:cxn modelId="{6B117269-E809-4742-AF03-FCF23EDBE54A}" type="presParOf" srcId="{68E279C2-BD37-4167-9E21-313CE7B0844A}" destId="{47E4BA18-4906-4775-AB24-585922EB91A5}" srcOrd="1" destOrd="0" presId="urn:microsoft.com/office/officeart/2005/8/layout/hierarchy1"/>
    <dgm:cxn modelId="{520D6527-E483-4FCE-BA5F-2026AA3BB38C}" type="presParOf" srcId="{EABFF850-200A-4540-AA75-56BA7347C3B9}" destId="{CC58F1AB-4096-4348-BAD2-FFA7517B040C}" srcOrd="1" destOrd="0" presId="urn:microsoft.com/office/officeart/2005/8/layout/hierarchy1"/>
    <dgm:cxn modelId="{190A60BF-E8EF-46C1-94AF-43E65D2B4217}" type="presParOf" srcId="{CC58F1AB-4096-4348-BAD2-FFA7517B040C}" destId="{14271236-F99A-4FCC-8F23-525A1CACF229}" srcOrd="0" destOrd="0" presId="urn:microsoft.com/office/officeart/2005/8/layout/hierarchy1"/>
    <dgm:cxn modelId="{D086B55E-2D8A-4A85-BE34-8E1D577A8D2A}" type="presParOf" srcId="{CC58F1AB-4096-4348-BAD2-FFA7517B040C}" destId="{AC9C8B2E-0C6E-4FDA-A5A6-F056A24F1A1A}" srcOrd="1" destOrd="0" presId="urn:microsoft.com/office/officeart/2005/8/layout/hierarchy1"/>
    <dgm:cxn modelId="{ED359056-C769-4E14-8AFD-61B630EE08CA}" type="presParOf" srcId="{AC9C8B2E-0C6E-4FDA-A5A6-F056A24F1A1A}" destId="{80AC83A5-B544-46AD-A804-732A577EE2C2}" srcOrd="0" destOrd="0" presId="urn:microsoft.com/office/officeart/2005/8/layout/hierarchy1"/>
    <dgm:cxn modelId="{18C5EFAB-237E-45C7-BD02-2885AFBD4A23}" type="presParOf" srcId="{80AC83A5-B544-46AD-A804-732A577EE2C2}" destId="{4796DB54-4152-4423-B13C-3F5E4408A82D}" srcOrd="0" destOrd="0" presId="urn:microsoft.com/office/officeart/2005/8/layout/hierarchy1"/>
    <dgm:cxn modelId="{CCCBB181-D786-4B32-AAFF-A280A03FA78A}" type="presParOf" srcId="{80AC83A5-B544-46AD-A804-732A577EE2C2}" destId="{55BE602E-CDC8-4C5D-ADF6-50C5A9F036F1}" srcOrd="1" destOrd="0" presId="urn:microsoft.com/office/officeart/2005/8/layout/hierarchy1"/>
    <dgm:cxn modelId="{72583600-B1EC-456D-8283-2150E3DE16DA}" type="presParOf" srcId="{AC9C8B2E-0C6E-4FDA-A5A6-F056A24F1A1A}" destId="{09DBF111-51CE-45C4-A0CF-08B83147A777}" srcOrd="1" destOrd="0" presId="urn:microsoft.com/office/officeart/2005/8/layout/hierarchy1"/>
    <dgm:cxn modelId="{CCBCA008-913B-4D07-A5A0-4AF172749841}" type="presParOf" srcId="{CC58F1AB-4096-4348-BAD2-FFA7517B040C}" destId="{DB23ED02-657A-4465-899D-7CE7CB5B171D}" srcOrd="2" destOrd="0" presId="urn:microsoft.com/office/officeart/2005/8/layout/hierarchy1"/>
    <dgm:cxn modelId="{A6484A3C-4D6F-4184-A9A8-F0498835B5B3}" type="presParOf" srcId="{CC58F1AB-4096-4348-BAD2-FFA7517B040C}" destId="{B9BE1F54-1CBF-44C0-8C25-F0BE8BF26EB5}" srcOrd="3" destOrd="0" presId="urn:microsoft.com/office/officeart/2005/8/layout/hierarchy1"/>
    <dgm:cxn modelId="{746CCDC7-C8ED-4C79-A473-86691A78AF86}" type="presParOf" srcId="{B9BE1F54-1CBF-44C0-8C25-F0BE8BF26EB5}" destId="{1F4610A6-F38A-4B24-AF2A-818BFAAE50AB}" srcOrd="0" destOrd="0" presId="urn:microsoft.com/office/officeart/2005/8/layout/hierarchy1"/>
    <dgm:cxn modelId="{4815E8C2-2302-4061-A6DE-B91E872AC084}" type="presParOf" srcId="{1F4610A6-F38A-4B24-AF2A-818BFAAE50AB}" destId="{47367CB6-DBC3-41F3-9ED3-56886A34BC3C}" srcOrd="0" destOrd="0" presId="urn:microsoft.com/office/officeart/2005/8/layout/hierarchy1"/>
    <dgm:cxn modelId="{D2D6D8D2-CE7C-433C-9C30-6600152D83C2}" type="presParOf" srcId="{1F4610A6-F38A-4B24-AF2A-818BFAAE50AB}" destId="{1DEEFD95-82C1-40FD-B7BD-1313292F758F}" srcOrd="1" destOrd="0" presId="urn:microsoft.com/office/officeart/2005/8/layout/hierarchy1"/>
    <dgm:cxn modelId="{51734719-3EC4-4F24-9136-203768396C02}" type="presParOf" srcId="{B9BE1F54-1CBF-44C0-8C25-F0BE8BF26EB5}" destId="{EAB2D890-8597-4623-8246-B6274532B140}" srcOrd="1" destOrd="0" presId="urn:microsoft.com/office/officeart/2005/8/layout/hierarchy1"/>
    <dgm:cxn modelId="{8C9071DB-B090-496F-966C-815396552378}" type="presParOf" srcId="{F5C98BBD-5FD8-44E3-BC1A-E9B974703891}" destId="{D8F1103A-401E-44F3-90A3-5A62000208D6}" srcOrd="1" destOrd="0" presId="urn:microsoft.com/office/officeart/2005/8/layout/hierarchy1"/>
    <dgm:cxn modelId="{7920967E-9A7E-4CCE-81E7-35E995962AF7}" type="presParOf" srcId="{D8F1103A-401E-44F3-90A3-5A62000208D6}" destId="{E235E823-C0CD-40C1-ADC7-3B57E5AF4EA7}" srcOrd="0" destOrd="0" presId="urn:microsoft.com/office/officeart/2005/8/layout/hierarchy1"/>
    <dgm:cxn modelId="{5DE2D660-2F38-4841-BCDF-0874159ED23E}" type="presParOf" srcId="{E235E823-C0CD-40C1-ADC7-3B57E5AF4EA7}" destId="{E873EB5D-5AEC-4E30-9CC5-B669C2710CF9}" srcOrd="0" destOrd="0" presId="urn:microsoft.com/office/officeart/2005/8/layout/hierarchy1"/>
    <dgm:cxn modelId="{303EBDB3-890B-462B-AF0C-7CDC82FDA9C0}" type="presParOf" srcId="{E235E823-C0CD-40C1-ADC7-3B57E5AF4EA7}" destId="{25856EC2-64DF-4D04-92BF-688F62ADEC55}" srcOrd="1" destOrd="0" presId="urn:microsoft.com/office/officeart/2005/8/layout/hierarchy1"/>
    <dgm:cxn modelId="{CA5EC860-5818-4316-A364-12C5762A7DB5}" type="presParOf" srcId="{D8F1103A-401E-44F3-90A3-5A62000208D6}" destId="{04207533-D77B-4213-AC95-89DFBA3D9E7F}" srcOrd="1" destOrd="0" presId="urn:microsoft.com/office/officeart/2005/8/layout/hierarchy1"/>
    <dgm:cxn modelId="{B04BC162-8D17-4EF7-8113-2DC534280F47}" type="presParOf" srcId="{04207533-D77B-4213-AC95-89DFBA3D9E7F}" destId="{18FF4C89-C06C-4477-8CE9-279DCAF7F926}" srcOrd="0" destOrd="0" presId="urn:microsoft.com/office/officeart/2005/8/layout/hierarchy1"/>
    <dgm:cxn modelId="{75D79BC8-3F05-46C9-A335-B6726F72DE9B}" type="presParOf" srcId="{04207533-D77B-4213-AC95-89DFBA3D9E7F}" destId="{DA569EC3-428A-4B3C-95E7-C048747D7E30}" srcOrd="1" destOrd="0" presId="urn:microsoft.com/office/officeart/2005/8/layout/hierarchy1"/>
    <dgm:cxn modelId="{BF957E0B-7CDA-4C97-8BE1-21261124CDFC}" type="presParOf" srcId="{DA569EC3-428A-4B3C-95E7-C048747D7E30}" destId="{28673B53-C96F-4A40-B361-FC3A6DA1DA95}" srcOrd="0" destOrd="0" presId="urn:microsoft.com/office/officeart/2005/8/layout/hierarchy1"/>
    <dgm:cxn modelId="{27DF47C1-C1CA-464E-890F-C9BBC1A9236B}" type="presParOf" srcId="{28673B53-C96F-4A40-B361-FC3A6DA1DA95}" destId="{568B6CAF-8788-498A-B160-5CB05B741B97}" srcOrd="0" destOrd="0" presId="urn:microsoft.com/office/officeart/2005/8/layout/hierarchy1"/>
    <dgm:cxn modelId="{0E4AEBEC-F9A6-4672-82D0-995E23CB6F4C}" type="presParOf" srcId="{28673B53-C96F-4A40-B361-FC3A6DA1DA95}" destId="{EAB187FF-581A-4CE1-B1AA-7E4517717532}" srcOrd="1" destOrd="0" presId="urn:microsoft.com/office/officeart/2005/8/layout/hierarchy1"/>
    <dgm:cxn modelId="{B1307AF6-AC54-42E4-8B07-80D6DBCD7DDC}" type="presParOf" srcId="{DA569EC3-428A-4B3C-95E7-C048747D7E30}" destId="{6874B482-7EF0-4EDB-84A8-F29EB63DA9B9}" srcOrd="1" destOrd="0" presId="urn:microsoft.com/office/officeart/2005/8/layout/hierarchy1"/>
    <dgm:cxn modelId="{759B46AF-B8AD-4E20-BF03-1A2D7FBD1DDB}" type="presParOf" srcId="{04207533-D77B-4213-AC95-89DFBA3D9E7F}" destId="{0CBF95A8-2B98-41CD-904D-5D7B89815A45}" srcOrd="2" destOrd="0" presId="urn:microsoft.com/office/officeart/2005/8/layout/hierarchy1"/>
    <dgm:cxn modelId="{6B4AAA33-E23B-4A38-ABAD-E46300B770F3}" type="presParOf" srcId="{04207533-D77B-4213-AC95-89DFBA3D9E7F}" destId="{C537481F-8AA1-49D3-BE79-A9EE76B9CF9F}" srcOrd="3" destOrd="0" presId="urn:microsoft.com/office/officeart/2005/8/layout/hierarchy1"/>
    <dgm:cxn modelId="{18497911-2FBF-4220-943A-5289F422ECF0}" type="presParOf" srcId="{C537481F-8AA1-49D3-BE79-A9EE76B9CF9F}" destId="{9CE5971F-606C-428A-904A-F1690081DCAD}" srcOrd="0" destOrd="0" presId="urn:microsoft.com/office/officeart/2005/8/layout/hierarchy1"/>
    <dgm:cxn modelId="{E9C32A9B-5A1F-4B12-B01D-E82A58061A7E}" type="presParOf" srcId="{9CE5971F-606C-428A-904A-F1690081DCAD}" destId="{184B3EC1-A819-4AD0-B197-8FC064C0A49E}" srcOrd="0" destOrd="0" presId="urn:microsoft.com/office/officeart/2005/8/layout/hierarchy1"/>
    <dgm:cxn modelId="{9A0D9989-BA6C-468B-BE18-123F1ABD8B8D}" type="presParOf" srcId="{9CE5971F-606C-428A-904A-F1690081DCAD}" destId="{A53A1854-A706-4D39-BD78-71506F182423}" srcOrd="1" destOrd="0" presId="urn:microsoft.com/office/officeart/2005/8/layout/hierarchy1"/>
    <dgm:cxn modelId="{7A2E6F3E-61BA-4FFA-B778-BF8A52327CD6}" type="presParOf" srcId="{C537481F-8AA1-49D3-BE79-A9EE76B9CF9F}" destId="{6A29AAB7-6BB0-45CD-97AE-6CD7E0EFA1D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964FEC-277E-4093-951F-1A1418BC0C7F}">
      <dsp:nvSpPr>
        <dsp:cNvPr id="0" name=""/>
        <dsp:cNvSpPr/>
      </dsp:nvSpPr>
      <dsp:spPr>
        <a:xfrm>
          <a:off x="6221118" y="2446924"/>
          <a:ext cx="957854" cy="455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649"/>
              </a:lnTo>
              <a:lnTo>
                <a:pt x="957854" y="310649"/>
              </a:lnTo>
              <a:lnTo>
                <a:pt x="957854" y="455851"/>
              </a:lnTo>
            </a:path>
          </a:pathLst>
        </a:custGeom>
        <a:noFill/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C58647-A434-47F6-9500-AB781F6DA238}">
      <dsp:nvSpPr>
        <dsp:cNvPr id="0" name=""/>
        <dsp:cNvSpPr/>
      </dsp:nvSpPr>
      <dsp:spPr>
        <a:xfrm>
          <a:off x="5263264" y="2446924"/>
          <a:ext cx="957854" cy="455851"/>
        </a:xfrm>
        <a:custGeom>
          <a:avLst/>
          <a:gdLst/>
          <a:ahLst/>
          <a:cxnLst/>
          <a:rect l="0" t="0" r="0" b="0"/>
          <a:pathLst>
            <a:path>
              <a:moveTo>
                <a:pt x="957854" y="0"/>
              </a:moveTo>
              <a:lnTo>
                <a:pt x="957854" y="310649"/>
              </a:lnTo>
              <a:lnTo>
                <a:pt x="0" y="310649"/>
              </a:lnTo>
              <a:lnTo>
                <a:pt x="0" y="455851"/>
              </a:lnTo>
            </a:path>
          </a:pathLst>
        </a:custGeom>
        <a:noFill/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F92C40-41B7-4A94-B90C-177EF379DA78}">
      <dsp:nvSpPr>
        <dsp:cNvPr id="0" name=""/>
        <dsp:cNvSpPr/>
      </dsp:nvSpPr>
      <dsp:spPr>
        <a:xfrm>
          <a:off x="4305410" y="995776"/>
          <a:ext cx="1915708" cy="455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649"/>
              </a:lnTo>
              <a:lnTo>
                <a:pt x="1915708" y="310649"/>
              </a:lnTo>
              <a:lnTo>
                <a:pt x="1915708" y="455851"/>
              </a:lnTo>
            </a:path>
          </a:pathLst>
        </a:custGeom>
        <a:noFill/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A6ED83-FA43-48A3-849F-E3D6F43FEFB5}">
      <dsp:nvSpPr>
        <dsp:cNvPr id="0" name=""/>
        <dsp:cNvSpPr/>
      </dsp:nvSpPr>
      <dsp:spPr>
        <a:xfrm>
          <a:off x="2389702" y="2446924"/>
          <a:ext cx="957854" cy="455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649"/>
              </a:lnTo>
              <a:lnTo>
                <a:pt x="957854" y="310649"/>
              </a:lnTo>
              <a:lnTo>
                <a:pt x="957854" y="455851"/>
              </a:lnTo>
            </a:path>
          </a:pathLst>
        </a:custGeom>
        <a:noFill/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68131E-75CC-45DC-A8FC-D08276994DEA}">
      <dsp:nvSpPr>
        <dsp:cNvPr id="0" name=""/>
        <dsp:cNvSpPr/>
      </dsp:nvSpPr>
      <dsp:spPr>
        <a:xfrm>
          <a:off x="1481613" y="2446924"/>
          <a:ext cx="908089" cy="456330"/>
        </a:xfrm>
        <a:custGeom>
          <a:avLst/>
          <a:gdLst/>
          <a:ahLst/>
          <a:cxnLst/>
          <a:rect l="0" t="0" r="0" b="0"/>
          <a:pathLst>
            <a:path>
              <a:moveTo>
                <a:pt x="908089" y="0"/>
              </a:moveTo>
              <a:lnTo>
                <a:pt x="908089" y="311128"/>
              </a:lnTo>
              <a:lnTo>
                <a:pt x="0" y="311128"/>
              </a:lnTo>
              <a:lnTo>
                <a:pt x="0" y="456330"/>
              </a:lnTo>
            </a:path>
          </a:pathLst>
        </a:custGeom>
        <a:noFill/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9B413A-A832-4D07-AEEB-B780E2FFDDED}">
      <dsp:nvSpPr>
        <dsp:cNvPr id="0" name=""/>
        <dsp:cNvSpPr/>
      </dsp:nvSpPr>
      <dsp:spPr>
        <a:xfrm>
          <a:off x="2389702" y="995776"/>
          <a:ext cx="1915708" cy="455851"/>
        </a:xfrm>
        <a:custGeom>
          <a:avLst/>
          <a:gdLst/>
          <a:ahLst/>
          <a:cxnLst/>
          <a:rect l="0" t="0" r="0" b="0"/>
          <a:pathLst>
            <a:path>
              <a:moveTo>
                <a:pt x="1915708" y="0"/>
              </a:moveTo>
              <a:lnTo>
                <a:pt x="1915708" y="310649"/>
              </a:lnTo>
              <a:lnTo>
                <a:pt x="0" y="310649"/>
              </a:lnTo>
              <a:lnTo>
                <a:pt x="0" y="455851"/>
              </a:lnTo>
            </a:path>
          </a:pathLst>
        </a:custGeom>
        <a:noFill/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2E55DD-74DA-4F1C-BB3C-CE38C8CAAD62}">
      <dsp:nvSpPr>
        <dsp:cNvPr id="0" name=""/>
        <dsp:cNvSpPr/>
      </dsp:nvSpPr>
      <dsp:spPr>
        <a:xfrm>
          <a:off x="3521711" y="478"/>
          <a:ext cx="1567397" cy="995297"/>
        </a:xfrm>
        <a:prstGeom prst="roundRect">
          <a:avLst>
            <a:gd name="adj" fmla="val 10000"/>
          </a:avLst>
        </a:prstGeom>
        <a:solidFill>
          <a:srgbClr val="4F81BD"/>
        </a:solidFill>
        <a:ln>
          <a:noFill/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rgbClr r="0" g="0" b="0">
              <a:shade val="70000"/>
              <a:satMod val="105000"/>
            </a:sc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3B2BE82-F767-4CD4-A544-BC47403914D5}">
      <dsp:nvSpPr>
        <dsp:cNvPr id="0" name=""/>
        <dsp:cNvSpPr/>
      </dsp:nvSpPr>
      <dsp:spPr>
        <a:xfrm>
          <a:off x="3695866" y="165926"/>
          <a:ext cx="1567397" cy="995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Shluková analýza</a:t>
          </a:r>
        </a:p>
      </dsp:txBody>
      <dsp:txXfrm>
        <a:off x="3725017" y="195077"/>
        <a:ext cx="1509095" cy="936995"/>
      </dsp:txXfrm>
    </dsp:sp>
    <dsp:sp modelId="{22D4EC75-DCCC-4563-ABFA-AEC796496B1C}">
      <dsp:nvSpPr>
        <dsp:cNvPr id="0" name=""/>
        <dsp:cNvSpPr/>
      </dsp:nvSpPr>
      <dsp:spPr>
        <a:xfrm>
          <a:off x="1606003" y="1451627"/>
          <a:ext cx="1567397" cy="995297"/>
        </a:xfrm>
        <a:prstGeom prst="roundRect">
          <a:avLst>
            <a:gd name="adj" fmla="val 10000"/>
          </a:avLst>
        </a:prstGeom>
        <a:solidFill>
          <a:srgbClr val="4F81BD"/>
        </a:solidFill>
        <a:ln>
          <a:noFill/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rgbClr r="0" g="0" b="0">
              <a:shade val="70000"/>
              <a:satMod val="105000"/>
            </a:sc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C660152-2F46-4E10-9ADE-EF875AF7B53C}">
      <dsp:nvSpPr>
        <dsp:cNvPr id="0" name=""/>
        <dsp:cNvSpPr/>
      </dsp:nvSpPr>
      <dsp:spPr>
        <a:xfrm>
          <a:off x="1780158" y="1617075"/>
          <a:ext cx="1567397" cy="995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300" kern="1200" dirty="0"/>
        </a:p>
      </dsp:txBody>
      <dsp:txXfrm>
        <a:off x="1809309" y="1646226"/>
        <a:ext cx="1509095" cy="936995"/>
      </dsp:txXfrm>
    </dsp:sp>
    <dsp:sp modelId="{4FB73EAA-037B-4B39-A393-286D0E269004}">
      <dsp:nvSpPr>
        <dsp:cNvPr id="0" name=""/>
        <dsp:cNvSpPr/>
      </dsp:nvSpPr>
      <dsp:spPr>
        <a:xfrm>
          <a:off x="697914" y="2903255"/>
          <a:ext cx="1567397" cy="995297"/>
        </a:xfrm>
        <a:prstGeom prst="roundRect">
          <a:avLst>
            <a:gd name="adj" fmla="val 10000"/>
          </a:avLst>
        </a:prstGeom>
        <a:solidFill>
          <a:srgbClr val="4F81BD"/>
        </a:solidFill>
        <a:ln w="19050">
          <a:solidFill>
            <a:srgbClr val="4F81BD"/>
          </a:solidFill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rgbClr r="0" g="0" b="0">
              <a:shade val="70000"/>
              <a:satMod val="105000"/>
            </a:sc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02C1795-482A-4336-A81B-08C4516E2472}">
      <dsp:nvSpPr>
        <dsp:cNvPr id="0" name=""/>
        <dsp:cNvSpPr/>
      </dsp:nvSpPr>
      <dsp:spPr>
        <a:xfrm>
          <a:off x="872069" y="3068702"/>
          <a:ext cx="1567397" cy="995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300" kern="1200" dirty="0"/>
        </a:p>
      </dsp:txBody>
      <dsp:txXfrm>
        <a:off x="901220" y="3097853"/>
        <a:ext cx="1509095" cy="936995"/>
      </dsp:txXfrm>
    </dsp:sp>
    <dsp:sp modelId="{412674B2-6338-4DD8-BF6C-C1BDD026A385}">
      <dsp:nvSpPr>
        <dsp:cNvPr id="0" name=""/>
        <dsp:cNvSpPr/>
      </dsp:nvSpPr>
      <dsp:spPr>
        <a:xfrm>
          <a:off x="2563857" y="2902776"/>
          <a:ext cx="1567397" cy="995297"/>
        </a:xfrm>
        <a:prstGeom prst="roundRect">
          <a:avLst>
            <a:gd name="adj" fmla="val 10000"/>
          </a:avLst>
        </a:prstGeom>
        <a:solidFill>
          <a:srgbClr val="4F81BD"/>
        </a:solidFill>
        <a:ln w="19050">
          <a:solidFill>
            <a:srgbClr val="4F81BD"/>
          </a:solidFill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rgbClr r="0" g="0" b="0">
              <a:shade val="70000"/>
              <a:satMod val="105000"/>
            </a:sc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567B74A-E69A-43B0-AC14-45210695F121}">
      <dsp:nvSpPr>
        <dsp:cNvPr id="0" name=""/>
        <dsp:cNvSpPr/>
      </dsp:nvSpPr>
      <dsp:spPr>
        <a:xfrm>
          <a:off x="2738012" y="3068223"/>
          <a:ext cx="1567397" cy="995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300" kern="1200" dirty="0"/>
        </a:p>
      </dsp:txBody>
      <dsp:txXfrm>
        <a:off x="2767163" y="3097374"/>
        <a:ext cx="1509095" cy="936995"/>
      </dsp:txXfrm>
    </dsp:sp>
    <dsp:sp modelId="{3DB05545-815F-4D89-8A54-0340AA0698AC}">
      <dsp:nvSpPr>
        <dsp:cNvPr id="0" name=""/>
        <dsp:cNvSpPr/>
      </dsp:nvSpPr>
      <dsp:spPr>
        <a:xfrm>
          <a:off x="5437419" y="1451627"/>
          <a:ext cx="1567397" cy="995297"/>
        </a:xfrm>
        <a:prstGeom prst="roundRect">
          <a:avLst>
            <a:gd name="adj" fmla="val 10000"/>
          </a:avLst>
        </a:prstGeom>
        <a:solidFill>
          <a:srgbClr val="4F81BD"/>
        </a:solidFill>
        <a:ln>
          <a:noFill/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rgbClr r="0" g="0" b="0">
              <a:shade val="70000"/>
              <a:satMod val="105000"/>
            </a:sc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B68EB0D-8AFD-4973-86A5-7AF7BE7E66B1}">
      <dsp:nvSpPr>
        <dsp:cNvPr id="0" name=""/>
        <dsp:cNvSpPr/>
      </dsp:nvSpPr>
      <dsp:spPr>
        <a:xfrm>
          <a:off x="5611575" y="1617075"/>
          <a:ext cx="1567397" cy="995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300" kern="1200" dirty="0"/>
        </a:p>
      </dsp:txBody>
      <dsp:txXfrm>
        <a:off x="5640726" y="1646226"/>
        <a:ext cx="1509095" cy="936995"/>
      </dsp:txXfrm>
    </dsp:sp>
    <dsp:sp modelId="{4494E72C-F4A2-432C-A0E1-6B80C6FEC2BC}">
      <dsp:nvSpPr>
        <dsp:cNvPr id="0" name=""/>
        <dsp:cNvSpPr/>
      </dsp:nvSpPr>
      <dsp:spPr>
        <a:xfrm>
          <a:off x="4479565" y="2902776"/>
          <a:ext cx="1567397" cy="995297"/>
        </a:xfrm>
        <a:prstGeom prst="roundRect">
          <a:avLst>
            <a:gd name="adj" fmla="val 10000"/>
          </a:avLst>
        </a:prstGeom>
        <a:solidFill>
          <a:srgbClr val="4F81BD"/>
        </a:solidFill>
        <a:ln w="19050">
          <a:solidFill>
            <a:srgbClr val="4F81BD"/>
          </a:solidFill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rgbClr r="0" g="0" b="0">
              <a:shade val="70000"/>
              <a:satMod val="105000"/>
            </a:sc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BA7913D-829E-42BB-AB16-3DE406ED094D}">
      <dsp:nvSpPr>
        <dsp:cNvPr id="0" name=""/>
        <dsp:cNvSpPr/>
      </dsp:nvSpPr>
      <dsp:spPr>
        <a:xfrm>
          <a:off x="4653720" y="3068223"/>
          <a:ext cx="1567397" cy="995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300" kern="1200" dirty="0"/>
        </a:p>
      </dsp:txBody>
      <dsp:txXfrm>
        <a:off x="4682871" y="3097374"/>
        <a:ext cx="1509095" cy="936995"/>
      </dsp:txXfrm>
    </dsp:sp>
    <dsp:sp modelId="{D5431432-E6CE-47BC-97B8-19073F049CB9}">
      <dsp:nvSpPr>
        <dsp:cNvPr id="0" name=""/>
        <dsp:cNvSpPr/>
      </dsp:nvSpPr>
      <dsp:spPr>
        <a:xfrm>
          <a:off x="6395273" y="2902776"/>
          <a:ext cx="1567397" cy="995297"/>
        </a:xfrm>
        <a:prstGeom prst="roundRect">
          <a:avLst>
            <a:gd name="adj" fmla="val 10000"/>
          </a:avLst>
        </a:prstGeom>
        <a:solidFill>
          <a:srgbClr val="4F81BD"/>
        </a:solidFill>
        <a:ln w="19050">
          <a:solidFill>
            <a:srgbClr val="4F81BD"/>
          </a:solidFill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rgbClr r="0" g="0" b="0">
              <a:shade val="70000"/>
              <a:satMod val="105000"/>
            </a:sc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4DA14B6-63D1-4D31-9065-6CD2231874F7}">
      <dsp:nvSpPr>
        <dsp:cNvPr id="0" name=""/>
        <dsp:cNvSpPr/>
      </dsp:nvSpPr>
      <dsp:spPr>
        <a:xfrm>
          <a:off x="6569429" y="3068223"/>
          <a:ext cx="1567397" cy="995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300" kern="1200" dirty="0"/>
        </a:p>
      </dsp:txBody>
      <dsp:txXfrm>
        <a:off x="6598580" y="3097374"/>
        <a:ext cx="1509095" cy="9369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964FEC-277E-4093-951F-1A1418BC0C7F}">
      <dsp:nvSpPr>
        <dsp:cNvPr id="0" name=""/>
        <dsp:cNvSpPr/>
      </dsp:nvSpPr>
      <dsp:spPr>
        <a:xfrm>
          <a:off x="6221118" y="2446924"/>
          <a:ext cx="957854" cy="455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649"/>
              </a:lnTo>
              <a:lnTo>
                <a:pt x="957854" y="310649"/>
              </a:lnTo>
              <a:lnTo>
                <a:pt x="957854" y="455851"/>
              </a:lnTo>
            </a:path>
          </a:pathLst>
        </a:custGeom>
        <a:noFill/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C58647-A434-47F6-9500-AB781F6DA238}">
      <dsp:nvSpPr>
        <dsp:cNvPr id="0" name=""/>
        <dsp:cNvSpPr/>
      </dsp:nvSpPr>
      <dsp:spPr>
        <a:xfrm>
          <a:off x="5263264" y="2446924"/>
          <a:ext cx="957854" cy="455851"/>
        </a:xfrm>
        <a:custGeom>
          <a:avLst/>
          <a:gdLst/>
          <a:ahLst/>
          <a:cxnLst/>
          <a:rect l="0" t="0" r="0" b="0"/>
          <a:pathLst>
            <a:path>
              <a:moveTo>
                <a:pt x="957854" y="0"/>
              </a:moveTo>
              <a:lnTo>
                <a:pt x="957854" y="310649"/>
              </a:lnTo>
              <a:lnTo>
                <a:pt x="0" y="310649"/>
              </a:lnTo>
              <a:lnTo>
                <a:pt x="0" y="455851"/>
              </a:lnTo>
            </a:path>
          </a:pathLst>
        </a:custGeom>
        <a:noFill/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F92C40-41B7-4A94-B90C-177EF379DA78}">
      <dsp:nvSpPr>
        <dsp:cNvPr id="0" name=""/>
        <dsp:cNvSpPr/>
      </dsp:nvSpPr>
      <dsp:spPr>
        <a:xfrm>
          <a:off x="4305410" y="995776"/>
          <a:ext cx="1915708" cy="455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649"/>
              </a:lnTo>
              <a:lnTo>
                <a:pt x="1915708" y="310649"/>
              </a:lnTo>
              <a:lnTo>
                <a:pt x="1915708" y="455851"/>
              </a:lnTo>
            </a:path>
          </a:pathLst>
        </a:custGeom>
        <a:noFill/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A6ED83-FA43-48A3-849F-E3D6F43FEFB5}">
      <dsp:nvSpPr>
        <dsp:cNvPr id="0" name=""/>
        <dsp:cNvSpPr/>
      </dsp:nvSpPr>
      <dsp:spPr>
        <a:xfrm>
          <a:off x="2389702" y="2446924"/>
          <a:ext cx="957854" cy="455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649"/>
              </a:lnTo>
              <a:lnTo>
                <a:pt x="957854" y="310649"/>
              </a:lnTo>
              <a:lnTo>
                <a:pt x="957854" y="455851"/>
              </a:lnTo>
            </a:path>
          </a:pathLst>
        </a:custGeom>
        <a:noFill/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68131E-75CC-45DC-A8FC-D08276994DEA}">
      <dsp:nvSpPr>
        <dsp:cNvPr id="0" name=""/>
        <dsp:cNvSpPr/>
      </dsp:nvSpPr>
      <dsp:spPr>
        <a:xfrm>
          <a:off x="1481613" y="2446924"/>
          <a:ext cx="908089" cy="456330"/>
        </a:xfrm>
        <a:custGeom>
          <a:avLst/>
          <a:gdLst/>
          <a:ahLst/>
          <a:cxnLst/>
          <a:rect l="0" t="0" r="0" b="0"/>
          <a:pathLst>
            <a:path>
              <a:moveTo>
                <a:pt x="908089" y="0"/>
              </a:moveTo>
              <a:lnTo>
                <a:pt x="908089" y="311128"/>
              </a:lnTo>
              <a:lnTo>
                <a:pt x="0" y="311128"/>
              </a:lnTo>
              <a:lnTo>
                <a:pt x="0" y="456330"/>
              </a:lnTo>
            </a:path>
          </a:pathLst>
        </a:custGeom>
        <a:noFill/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9B413A-A832-4D07-AEEB-B780E2FFDDED}">
      <dsp:nvSpPr>
        <dsp:cNvPr id="0" name=""/>
        <dsp:cNvSpPr/>
      </dsp:nvSpPr>
      <dsp:spPr>
        <a:xfrm>
          <a:off x="2389702" y="995776"/>
          <a:ext cx="1915708" cy="455851"/>
        </a:xfrm>
        <a:custGeom>
          <a:avLst/>
          <a:gdLst/>
          <a:ahLst/>
          <a:cxnLst/>
          <a:rect l="0" t="0" r="0" b="0"/>
          <a:pathLst>
            <a:path>
              <a:moveTo>
                <a:pt x="1915708" y="0"/>
              </a:moveTo>
              <a:lnTo>
                <a:pt x="1915708" y="310649"/>
              </a:lnTo>
              <a:lnTo>
                <a:pt x="0" y="310649"/>
              </a:lnTo>
              <a:lnTo>
                <a:pt x="0" y="455851"/>
              </a:lnTo>
            </a:path>
          </a:pathLst>
        </a:custGeom>
        <a:noFill/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2E55DD-74DA-4F1C-BB3C-CE38C8CAAD62}">
      <dsp:nvSpPr>
        <dsp:cNvPr id="0" name=""/>
        <dsp:cNvSpPr/>
      </dsp:nvSpPr>
      <dsp:spPr>
        <a:xfrm>
          <a:off x="3521711" y="478"/>
          <a:ext cx="1567397" cy="995297"/>
        </a:xfrm>
        <a:prstGeom prst="roundRect">
          <a:avLst>
            <a:gd name="adj" fmla="val 10000"/>
          </a:avLst>
        </a:prstGeom>
        <a:solidFill>
          <a:srgbClr val="4F81BD"/>
        </a:solidFill>
        <a:ln>
          <a:noFill/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rgbClr r="0" g="0" b="0">
              <a:shade val="70000"/>
              <a:satMod val="105000"/>
            </a:sc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3B2BE82-F767-4CD4-A544-BC47403914D5}">
      <dsp:nvSpPr>
        <dsp:cNvPr id="0" name=""/>
        <dsp:cNvSpPr/>
      </dsp:nvSpPr>
      <dsp:spPr>
        <a:xfrm>
          <a:off x="3695866" y="165926"/>
          <a:ext cx="1567397" cy="995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Shluková analýza</a:t>
          </a:r>
        </a:p>
      </dsp:txBody>
      <dsp:txXfrm>
        <a:off x="3725017" y="195077"/>
        <a:ext cx="1509095" cy="936995"/>
      </dsp:txXfrm>
    </dsp:sp>
    <dsp:sp modelId="{22D4EC75-DCCC-4563-ABFA-AEC796496B1C}">
      <dsp:nvSpPr>
        <dsp:cNvPr id="0" name=""/>
        <dsp:cNvSpPr/>
      </dsp:nvSpPr>
      <dsp:spPr>
        <a:xfrm>
          <a:off x="1606003" y="1451627"/>
          <a:ext cx="1567397" cy="995297"/>
        </a:xfrm>
        <a:prstGeom prst="roundRect">
          <a:avLst>
            <a:gd name="adj" fmla="val 10000"/>
          </a:avLst>
        </a:prstGeom>
        <a:solidFill>
          <a:srgbClr val="4F81BD"/>
        </a:solidFill>
        <a:ln>
          <a:noFill/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rgbClr r="0" g="0" b="0">
              <a:shade val="70000"/>
              <a:satMod val="105000"/>
            </a:sc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C660152-2F46-4E10-9ADE-EF875AF7B53C}">
      <dsp:nvSpPr>
        <dsp:cNvPr id="0" name=""/>
        <dsp:cNvSpPr/>
      </dsp:nvSpPr>
      <dsp:spPr>
        <a:xfrm>
          <a:off x="1780158" y="1617075"/>
          <a:ext cx="1567397" cy="995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 dirty="0"/>
            <a:t>Hierarchické</a:t>
          </a:r>
        </a:p>
      </dsp:txBody>
      <dsp:txXfrm>
        <a:off x="1809309" y="1646226"/>
        <a:ext cx="1509095" cy="936995"/>
      </dsp:txXfrm>
    </dsp:sp>
    <dsp:sp modelId="{4FB73EAA-037B-4B39-A393-286D0E269004}">
      <dsp:nvSpPr>
        <dsp:cNvPr id="0" name=""/>
        <dsp:cNvSpPr/>
      </dsp:nvSpPr>
      <dsp:spPr>
        <a:xfrm>
          <a:off x="697914" y="2903255"/>
          <a:ext cx="1567397" cy="995297"/>
        </a:xfrm>
        <a:prstGeom prst="roundRect">
          <a:avLst>
            <a:gd name="adj" fmla="val 10000"/>
          </a:avLst>
        </a:prstGeom>
        <a:solidFill>
          <a:srgbClr val="4F81BD"/>
        </a:solidFill>
        <a:ln w="19050">
          <a:solidFill>
            <a:srgbClr val="4F81BD"/>
          </a:solidFill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rgbClr r="0" g="0" b="0">
              <a:shade val="70000"/>
              <a:satMod val="105000"/>
            </a:sc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02C1795-482A-4336-A81B-08C4516E2472}">
      <dsp:nvSpPr>
        <dsp:cNvPr id="0" name=""/>
        <dsp:cNvSpPr/>
      </dsp:nvSpPr>
      <dsp:spPr>
        <a:xfrm>
          <a:off x="872069" y="3068702"/>
          <a:ext cx="1567397" cy="995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700" kern="1200" dirty="0"/>
        </a:p>
      </dsp:txBody>
      <dsp:txXfrm>
        <a:off x="901220" y="3097853"/>
        <a:ext cx="1509095" cy="936995"/>
      </dsp:txXfrm>
    </dsp:sp>
    <dsp:sp modelId="{412674B2-6338-4DD8-BF6C-C1BDD026A385}">
      <dsp:nvSpPr>
        <dsp:cNvPr id="0" name=""/>
        <dsp:cNvSpPr/>
      </dsp:nvSpPr>
      <dsp:spPr>
        <a:xfrm>
          <a:off x="2563857" y="2902776"/>
          <a:ext cx="1567397" cy="995297"/>
        </a:xfrm>
        <a:prstGeom prst="roundRect">
          <a:avLst>
            <a:gd name="adj" fmla="val 10000"/>
          </a:avLst>
        </a:prstGeom>
        <a:solidFill>
          <a:srgbClr val="4F81BD"/>
        </a:solidFill>
        <a:ln w="19050">
          <a:solidFill>
            <a:srgbClr val="4F81BD"/>
          </a:solidFill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rgbClr r="0" g="0" b="0">
              <a:shade val="70000"/>
              <a:satMod val="105000"/>
            </a:sc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567B74A-E69A-43B0-AC14-45210695F121}">
      <dsp:nvSpPr>
        <dsp:cNvPr id="0" name=""/>
        <dsp:cNvSpPr/>
      </dsp:nvSpPr>
      <dsp:spPr>
        <a:xfrm>
          <a:off x="2738012" y="3068223"/>
          <a:ext cx="1567397" cy="995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700" kern="1200" dirty="0"/>
        </a:p>
      </dsp:txBody>
      <dsp:txXfrm>
        <a:off x="2767163" y="3097374"/>
        <a:ext cx="1509095" cy="936995"/>
      </dsp:txXfrm>
    </dsp:sp>
    <dsp:sp modelId="{3DB05545-815F-4D89-8A54-0340AA0698AC}">
      <dsp:nvSpPr>
        <dsp:cNvPr id="0" name=""/>
        <dsp:cNvSpPr/>
      </dsp:nvSpPr>
      <dsp:spPr>
        <a:xfrm>
          <a:off x="5437419" y="1451627"/>
          <a:ext cx="1567397" cy="995297"/>
        </a:xfrm>
        <a:prstGeom prst="roundRect">
          <a:avLst>
            <a:gd name="adj" fmla="val 10000"/>
          </a:avLst>
        </a:prstGeom>
        <a:solidFill>
          <a:srgbClr val="4F81BD"/>
        </a:solidFill>
        <a:ln>
          <a:noFill/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rgbClr r="0" g="0" b="0">
              <a:shade val="70000"/>
              <a:satMod val="105000"/>
            </a:sc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B68EB0D-8AFD-4973-86A5-7AF7BE7E66B1}">
      <dsp:nvSpPr>
        <dsp:cNvPr id="0" name=""/>
        <dsp:cNvSpPr/>
      </dsp:nvSpPr>
      <dsp:spPr>
        <a:xfrm>
          <a:off x="5611575" y="1617075"/>
          <a:ext cx="1567397" cy="995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 dirty="0" err="1"/>
            <a:t>Nehierarchické</a:t>
          </a:r>
          <a:endParaRPr lang="cs-CZ" sz="1700" b="1" kern="1200" dirty="0"/>
        </a:p>
      </dsp:txBody>
      <dsp:txXfrm>
        <a:off x="5640726" y="1646226"/>
        <a:ext cx="1509095" cy="936995"/>
      </dsp:txXfrm>
    </dsp:sp>
    <dsp:sp modelId="{4494E72C-F4A2-432C-A0E1-6B80C6FEC2BC}">
      <dsp:nvSpPr>
        <dsp:cNvPr id="0" name=""/>
        <dsp:cNvSpPr/>
      </dsp:nvSpPr>
      <dsp:spPr>
        <a:xfrm>
          <a:off x="4479565" y="2902776"/>
          <a:ext cx="1567397" cy="995297"/>
        </a:xfrm>
        <a:prstGeom prst="roundRect">
          <a:avLst>
            <a:gd name="adj" fmla="val 10000"/>
          </a:avLst>
        </a:prstGeom>
        <a:solidFill>
          <a:srgbClr val="4F81BD"/>
        </a:solidFill>
        <a:ln w="19050">
          <a:solidFill>
            <a:srgbClr val="4F81BD"/>
          </a:solidFill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rgbClr r="0" g="0" b="0">
              <a:shade val="70000"/>
              <a:satMod val="105000"/>
            </a:sc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BA7913D-829E-42BB-AB16-3DE406ED094D}">
      <dsp:nvSpPr>
        <dsp:cNvPr id="0" name=""/>
        <dsp:cNvSpPr/>
      </dsp:nvSpPr>
      <dsp:spPr>
        <a:xfrm>
          <a:off x="4653720" y="3068223"/>
          <a:ext cx="1567397" cy="995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700" kern="1200" dirty="0"/>
        </a:p>
      </dsp:txBody>
      <dsp:txXfrm>
        <a:off x="4682871" y="3097374"/>
        <a:ext cx="1509095" cy="936995"/>
      </dsp:txXfrm>
    </dsp:sp>
    <dsp:sp modelId="{D5431432-E6CE-47BC-97B8-19073F049CB9}">
      <dsp:nvSpPr>
        <dsp:cNvPr id="0" name=""/>
        <dsp:cNvSpPr/>
      </dsp:nvSpPr>
      <dsp:spPr>
        <a:xfrm>
          <a:off x="6395273" y="2902776"/>
          <a:ext cx="1567397" cy="995297"/>
        </a:xfrm>
        <a:prstGeom prst="roundRect">
          <a:avLst>
            <a:gd name="adj" fmla="val 10000"/>
          </a:avLst>
        </a:prstGeom>
        <a:solidFill>
          <a:srgbClr val="4F81BD"/>
        </a:solidFill>
        <a:ln w="19050">
          <a:solidFill>
            <a:srgbClr val="4F81BD"/>
          </a:solidFill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rgbClr r="0" g="0" b="0">
              <a:shade val="70000"/>
              <a:satMod val="105000"/>
            </a:sc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4DA14B6-63D1-4D31-9065-6CD2231874F7}">
      <dsp:nvSpPr>
        <dsp:cNvPr id="0" name=""/>
        <dsp:cNvSpPr/>
      </dsp:nvSpPr>
      <dsp:spPr>
        <a:xfrm>
          <a:off x="6569429" y="3068223"/>
          <a:ext cx="1567397" cy="995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700" kern="1200" dirty="0"/>
        </a:p>
      </dsp:txBody>
      <dsp:txXfrm>
        <a:off x="6598580" y="3097374"/>
        <a:ext cx="1509095" cy="9369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BF95A8-2B98-41CD-904D-5D7B89815A45}">
      <dsp:nvSpPr>
        <dsp:cNvPr id="0" name=""/>
        <dsp:cNvSpPr/>
      </dsp:nvSpPr>
      <dsp:spPr>
        <a:xfrm>
          <a:off x="6775949" y="754675"/>
          <a:ext cx="698606" cy="4145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2506"/>
              </a:lnTo>
              <a:lnTo>
                <a:pt x="698606" y="282506"/>
              </a:lnTo>
              <a:lnTo>
                <a:pt x="698606" y="414555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FF4C89-C06C-4477-8CE9-279DCAF7F926}">
      <dsp:nvSpPr>
        <dsp:cNvPr id="0" name=""/>
        <dsp:cNvSpPr/>
      </dsp:nvSpPr>
      <dsp:spPr>
        <a:xfrm>
          <a:off x="5631286" y="754675"/>
          <a:ext cx="1144663" cy="414555"/>
        </a:xfrm>
        <a:custGeom>
          <a:avLst/>
          <a:gdLst/>
          <a:ahLst/>
          <a:cxnLst/>
          <a:rect l="0" t="0" r="0" b="0"/>
          <a:pathLst>
            <a:path>
              <a:moveTo>
                <a:pt x="1144663" y="0"/>
              </a:moveTo>
              <a:lnTo>
                <a:pt x="1144663" y="282506"/>
              </a:lnTo>
              <a:lnTo>
                <a:pt x="0" y="282506"/>
              </a:lnTo>
              <a:lnTo>
                <a:pt x="0" y="414555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23ED02-657A-4465-899D-7CE7CB5B171D}">
      <dsp:nvSpPr>
        <dsp:cNvPr id="0" name=""/>
        <dsp:cNvSpPr/>
      </dsp:nvSpPr>
      <dsp:spPr>
        <a:xfrm>
          <a:off x="2210297" y="754675"/>
          <a:ext cx="1030145" cy="4145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2506"/>
              </a:lnTo>
              <a:lnTo>
                <a:pt x="1030145" y="282506"/>
              </a:lnTo>
              <a:lnTo>
                <a:pt x="1030145" y="414555"/>
              </a:lnTo>
            </a:path>
          </a:pathLst>
        </a:custGeom>
        <a:noFill/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271236-F99A-4FCC-8F23-525A1CACF229}">
      <dsp:nvSpPr>
        <dsp:cNvPr id="0" name=""/>
        <dsp:cNvSpPr/>
      </dsp:nvSpPr>
      <dsp:spPr>
        <a:xfrm>
          <a:off x="1050880" y="754675"/>
          <a:ext cx="1159416" cy="414555"/>
        </a:xfrm>
        <a:custGeom>
          <a:avLst/>
          <a:gdLst/>
          <a:ahLst/>
          <a:cxnLst/>
          <a:rect l="0" t="0" r="0" b="0"/>
          <a:pathLst>
            <a:path>
              <a:moveTo>
                <a:pt x="1159416" y="0"/>
              </a:moveTo>
              <a:lnTo>
                <a:pt x="1159416" y="282506"/>
              </a:lnTo>
              <a:lnTo>
                <a:pt x="0" y="282506"/>
              </a:lnTo>
              <a:lnTo>
                <a:pt x="0" y="414555"/>
              </a:lnTo>
            </a:path>
          </a:pathLst>
        </a:custGeom>
        <a:noFill/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E84AE7-17AA-4307-B309-0F623B8CB22C}">
      <dsp:nvSpPr>
        <dsp:cNvPr id="0" name=""/>
        <dsp:cNvSpPr/>
      </dsp:nvSpPr>
      <dsp:spPr>
        <a:xfrm>
          <a:off x="1418296" y="-150459"/>
          <a:ext cx="1584001" cy="905135"/>
        </a:xfrm>
        <a:prstGeom prst="roundRect">
          <a:avLst>
            <a:gd name="adj" fmla="val 10000"/>
          </a:avLst>
        </a:prstGeom>
        <a:solidFill>
          <a:srgbClr val="4F81BD"/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E4BA18-4906-4775-AB24-585922EB91A5}">
      <dsp:nvSpPr>
        <dsp:cNvPr id="0" name=""/>
        <dsp:cNvSpPr/>
      </dsp:nvSpPr>
      <dsp:spPr>
        <a:xfrm>
          <a:off x="1576675" y="0"/>
          <a:ext cx="1584001" cy="90513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1100" b="1" u="sng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Hierarchické</a:t>
          </a:r>
          <a:br>
            <a:rPr lang="cs-CZ" sz="11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</a:br>
          <a:r>
            <a:rPr lang="cs-CZ" sz="11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shluky jsou definovány postupným skládáním objektů</a:t>
          </a:r>
        </a:p>
      </dsp:txBody>
      <dsp:txXfrm>
        <a:off x="1603185" y="26510"/>
        <a:ext cx="1530981" cy="852115"/>
      </dsp:txXfrm>
    </dsp:sp>
    <dsp:sp modelId="{4796DB54-4152-4423-B13C-3F5E4408A82D}">
      <dsp:nvSpPr>
        <dsp:cNvPr id="0" name=""/>
        <dsp:cNvSpPr/>
      </dsp:nvSpPr>
      <dsp:spPr>
        <a:xfrm>
          <a:off x="258880" y="1169230"/>
          <a:ext cx="1584001" cy="905135"/>
        </a:xfrm>
        <a:prstGeom prst="roundRect">
          <a:avLst>
            <a:gd name="adj" fmla="val 10000"/>
          </a:avLst>
        </a:prstGeom>
        <a:solidFill>
          <a:srgbClr val="4F81BD"/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BE602E-CDC8-4C5D-ADF6-50C5A9F036F1}">
      <dsp:nvSpPr>
        <dsp:cNvPr id="0" name=""/>
        <dsp:cNvSpPr/>
      </dsp:nvSpPr>
      <dsp:spPr>
        <a:xfrm>
          <a:off x="417259" y="1319690"/>
          <a:ext cx="1584001" cy="90513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u="sng" kern="1200" dirty="0" err="1"/>
            <a:t>Divizivní</a:t>
          </a:r>
          <a:br>
            <a:rPr lang="cs-CZ" sz="1100" kern="1200" dirty="0"/>
          </a:br>
          <a:r>
            <a:rPr lang="cs-CZ" sz="1100" kern="1200" dirty="0"/>
            <a:t>Objekty jsou nejprve rozděleny do dvou shluků, tyto shluky jsou dále rozděleny atd.</a:t>
          </a:r>
          <a:endParaRPr lang="cs-CZ" sz="11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443769" y="1346200"/>
        <a:ext cx="1530981" cy="852115"/>
      </dsp:txXfrm>
    </dsp:sp>
    <dsp:sp modelId="{47367CB6-DBC3-41F3-9ED3-56886A34BC3C}">
      <dsp:nvSpPr>
        <dsp:cNvPr id="0" name=""/>
        <dsp:cNvSpPr/>
      </dsp:nvSpPr>
      <dsp:spPr>
        <a:xfrm>
          <a:off x="2448441" y="1169230"/>
          <a:ext cx="1584001" cy="905135"/>
        </a:xfrm>
        <a:prstGeom prst="roundRect">
          <a:avLst>
            <a:gd name="adj" fmla="val 10000"/>
          </a:avLst>
        </a:prstGeom>
        <a:solidFill>
          <a:srgbClr val="4F81BD"/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EEFD95-82C1-40FD-B7BD-1313292F758F}">
      <dsp:nvSpPr>
        <dsp:cNvPr id="0" name=""/>
        <dsp:cNvSpPr/>
      </dsp:nvSpPr>
      <dsp:spPr>
        <a:xfrm>
          <a:off x="2606820" y="1319690"/>
          <a:ext cx="1584001" cy="90513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u="sng" kern="1200" dirty="0" err="1">
              <a:solidFill>
                <a:srgbClr val="FF0000"/>
              </a:solidFill>
            </a:rPr>
            <a:t>Aglomerativní</a:t>
          </a:r>
          <a:br>
            <a:rPr lang="cs-CZ" sz="1100" kern="1200" dirty="0">
              <a:solidFill>
                <a:srgbClr val="FF0000"/>
              </a:solidFill>
            </a:rPr>
          </a:br>
          <a:r>
            <a:rPr lang="cs-CZ" sz="1100" kern="1200" dirty="0">
              <a:solidFill>
                <a:srgbClr val="FF0000"/>
              </a:solidFill>
            </a:rPr>
            <a:t>Po spojení první dvojice objektů dochází k postupnému napojování dalších objektů.</a:t>
          </a:r>
          <a:endParaRPr lang="cs-CZ" sz="1100" kern="1200" dirty="0">
            <a:solidFill>
              <a:srgbClr val="FF0000"/>
            </a:solidFill>
            <a:latin typeface="Calibri"/>
            <a:ea typeface="+mn-ea"/>
            <a:cs typeface="+mn-cs"/>
          </a:endParaRPr>
        </a:p>
      </dsp:txBody>
      <dsp:txXfrm>
        <a:off x="2633330" y="1346200"/>
        <a:ext cx="1530981" cy="852115"/>
      </dsp:txXfrm>
    </dsp:sp>
    <dsp:sp modelId="{E873EB5D-5AEC-4E30-9CC5-B669C2710CF9}">
      <dsp:nvSpPr>
        <dsp:cNvPr id="0" name=""/>
        <dsp:cNvSpPr/>
      </dsp:nvSpPr>
      <dsp:spPr>
        <a:xfrm>
          <a:off x="5983948" y="-150459"/>
          <a:ext cx="1584001" cy="905135"/>
        </a:xfrm>
        <a:prstGeom prst="roundRect">
          <a:avLst>
            <a:gd name="adj" fmla="val 10000"/>
          </a:avLst>
        </a:prstGeom>
        <a:solidFill>
          <a:srgbClr val="4F81BD"/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856EC2-64DF-4D04-92BF-688F62ADEC55}">
      <dsp:nvSpPr>
        <dsp:cNvPr id="0" name=""/>
        <dsp:cNvSpPr/>
      </dsp:nvSpPr>
      <dsp:spPr>
        <a:xfrm>
          <a:off x="6142327" y="0"/>
          <a:ext cx="1584001" cy="90513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1100" b="1" u="sng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Nehierarchické</a:t>
          </a:r>
          <a:br>
            <a:rPr lang="cs-CZ" sz="11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</a:br>
          <a:r>
            <a:rPr lang="cs-CZ" sz="11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Shluky jsou definovány  v jednom kroku</a:t>
          </a:r>
        </a:p>
      </dsp:txBody>
      <dsp:txXfrm>
        <a:off x="6168837" y="26510"/>
        <a:ext cx="1530981" cy="852115"/>
      </dsp:txXfrm>
    </dsp:sp>
    <dsp:sp modelId="{568B6CAF-8788-498A-B160-5CB05B741B97}">
      <dsp:nvSpPr>
        <dsp:cNvPr id="0" name=""/>
        <dsp:cNvSpPr/>
      </dsp:nvSpPr>
      <dsp:spPr>
        <a:xfrm>
          <a:off x="4839285" y="1169230"/>
          <a:ext cx="1584001" cy="905135"/>
        </a:xfrm>
        <a:prstGeom prst="roundRect">
          <a:avLst>
            <a:gd name="adj" fmla="val 10000"/>
          </a:avLst>
        </a:prstGeom>
        <a:solidFill>
          <a:srgbClr val="4F81BD"/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B187FF-581A-4CE1-B1AA-7E4517717532}">
      <dsp:nvSpPr>
        <dsp:cNvPr id="0" name=""/>
        <dsp:cNvSpPr/>
      </dsp:nvSpPr>
      <dsp:spPr>
        <a:xfrm>
          <a:off x="4997664" y="1319690"/>
          <a:ext cx="1584001" cy="90513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u="sng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Divizivní</a:t>
          </a:r>
          <a:r>
            <a:rPr lang="cs-CZ" sz="11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</a:t>
          </a:r>
          <a:br>
            <a:rPr lang="cs-CZ" sz="11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</a:br>
          <a:r>
            <a:rPr lang="cs-CZ" sz="11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Objekty jsou rozděleny do předem nastaveného počtu shluků.</a:t>
          </a:r>
        </a:p>
      </dsp:txBody>
      <dsp:txXfrm>
        <a:off x="5024174" y="1346200"/>
        <a:ext cx="1530981" cy="852115"/>
      </dsp:txXfrm>
    </dsp:sp>
    <dsp:sp modelId="{184B3EC1-A819-4AD0-B197-8FC064C0A49E}">
      <dsp:nvSpPr>
        <dsp:cNvPr id="0" name=""/>
        <dsp:cNvSpPr/>
      </dsp:nvSpPr>
      <dsp:spPr>
        <a:xfrm>
          <a:off x="6682555" y="1169230"/>
          <a:ext cx="1584001" cy="905135"/>
        </a:xfrm>
        <a:prstGeom prst="roundRect">
          <a:avLst>
            <a:gd name="adj" fmla="val 10000"/>
          </a:avLst>
        </a:prstGeom>
        <a:solidFill>
          <a:srgbClr val="4F81BD"/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3A1854-A706-4D39-BD78-71506F182423}">
      <dsp:nvSpPr>
        <dsp:cNvPr id="0" name=""/>
        <dsp:cNvSpPr/>
      </dsp:nvSpPr>
      <dsp:spPr>
        <a:xfrm>
          <a:off x="6840934" y="1319690"/>
          <a:ext cx="1584001" cy="90513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u="sng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Aglomerativní</a:t>
          </a:r>
          <a:br>
            <a:rPr lang="cs-CZ" sz="11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</a:br>
          <a:r>
            <a:rPr lang="cs-CZ" sz="11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síť spojených bodů</a:t>
          </a:r>
        </a:p>
      </dsp:txBody>
      <dsp:txXfrm>
        <a:off x="6867444" y="1346200"/>
        <a:ext cx="1530981" cy="8521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59347-840F-40A7-88F4-6B6B9A66D102}" type="datetimeFigureOut">
              <a:rPr lang="cs-CZ" smtClean="0"/>
              <a:pPr/>
              <a:t>29.11.2021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1AC207-762A-4F98-82CE-914C67230C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415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cs-CZ">
              <a:latin typeface="Arial" pitchFamily="34" charset="0"/>
            </a:endParaRP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endParaRPr lang="cs-CZ">
              <a:latin typeface="Arial" pitchFamily="34" charset="0"/>
            </a:endParaRPr>
          </a:p>
        </p:txBody>
      </p:sp>
      <p:sp>
        <p:nvSpPr>
          <p:cNvPr id="1105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cs-CZ">
              <a:latin typeface="Arial" pitchFamily="34" charset="0"/>
            </a:endParaRPr>
          </a:p>
        </p:txBody>
      </p:sp>
      <p:sp>
        <p:nvSpPr>
          <p:cNvPr id="1105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A0C83D-E776-4C24-9A46-79D0EB12A385}" type="slidenum">
              <a:rPr smtClean="0">
                <a:latin typeface="Arial" pitchFamily="34" charset="0"/>
              </a:rPr>
              <a:pPr/>
              <a:t>2</a:t>
            </a:fld>
            <a:endParaRPr lang="cs-CZ">
              <a:latin typeface="Arial" pitchFamily="34" charset="0"/>
            </a:endParaRPr>
          </a:p>
        </p:txBody>
      </p:sp>
      <p:sp>
        <p:nvSpPr>
          <p:cNvPr id="1105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ln/>
        </p:spPr>
      </p:sp>
      <p:sp>
        <p:nvSpPr>
          <p:cNvPr id="1105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1508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74B53-992C-4577-A143-249B45FFDF13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24429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https://www.youtube.com/watch?v=AtxQ0rvdQIA</a:t>
            </a:r>
          </a:p>
          <a:p>
            <a:r>
              <a:rPr lang="cs-CZ" dirty="0"/>
              <a:t>Čas 2:50 </a:t>
            </a:r>
            <a:r>
              <a:rPr lang="cs-CZ" dirty="0" err="1"/>
              <a:t>Silhouette</a:t>
            </a:r>
            <a:r>
              <a:rPr lang="cs-CZ" dirty="0"/>
              <a:t> </a:t>
            </a:r>
            <a:r>
              <a:rPr lang="cs-CZ" dirty="0" err="1"/>
              <a:t>method</a:t>
            </a:r>
            <a:r>
              <a:rPr lang="cs-CZ" dirty="0"/>
              <a:t> – celkem 5 minut, je to dlouhé…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74B53-992C-4577-A143-249B45FFDF13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36215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74B53-992C-4577-A143-249B45FFDF13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56686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74B53-992C-4577-A143-249B45FFDF13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63062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cs-CZ">
              <a:latin typeface="Arial" pitchFamily="34" charset="0"/>
            </a:endParaRP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endParaRPr lang="cs-CZ">
              <a:latin typeface="Arial" pitchFamily="34" charset="0"/>
            </a:endParaRPr>
          </a:p>
        </p:txBody>
      </p:sp>
      <p:sp>
        <p:nvSpPr>
          <p:cNvPr id="1105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cs-CZ">
              <a:latin typeface="Arial" pitchFamily="34" charset="0"/>
            </a:endParaRPr>
          </a:p>
        </p:txBody>
      </p:sp>
      <p:sp>
        <p:nvSpPr>
          <p:cNvPr id="1105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A0C83D-E776-4C24-9A46-79D0EB12A385}" type="slidenum">
              <a:rPr smtClean="0">
                <a:latin typeface="Arial" pitchFamily="34" charset="0"/>
              </a:rPr>
              <a:pPr/>
              <a:t>3</a:t>
            </a:fld>
            <a:endParaRPr lang="cs-CZ">
              <a:latin typeface="Arial" pitchFamily="34" charset="0"/>
            </a:endParaRPr>
          </a:p>
        </p:txBody>
      </p:sp>
      <p:sp>
        <p:nvSpPr>
          <p:cNvPr id="1105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ln/>
        </p:spPr>
      </p:sp>
      <p:sp>
        <p:nvSpPr>
          <p:cNvPr id="1105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7231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cs-CZ">
              <a:latin typeface="Arial" pitchFamily="34" charset="0"/>
            </a:endParaRP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endParaRPr lang="cs-CZ">
              <a:latin typeface="Arial" pitchFamily="34" charset="0"/>
            </a:endParaRPr>
          </a:p>
        </p:txBody>
      </p:sp>
      <p:sp>
        <p:nvSpPr>
          <p:cNvPr id="1105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cs-CZ">
              <a:latin typeface="Arial" pitchFamily="34" charset="0"/>
            </a:endParaRPr>
          </a:p>
        </p:txBody>
      </p:sp>
      <p:sp>
        <p:nvSpPr>
          <p:cNvPr id="1105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A0C83D-E776-4C24-9A46-79D0EB12A385}" type="slidenum">
              <a:rPr smtClean="0">
                <a:latin typeface="Arial" pitchFamily="34" charset="0"/>
              </a:rPr>
              <a:pPr/>
              <a:t>4</a:t>
            </a:fld>
            <a:endParaRPr lang="cs-CZ">
              <a:latin typeface="Arial" pitchFamily="34" charset="0"/>
            </a:endParaRPr>
          </a:p>
        </p:txBody>
      </p:sp>
      <p:sp>
        <p:nvSpPr>
          <p:cNvPr id="1105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ln/>
        </p:spPr>
      </p:sp>
      <p:sp>
        <p:nvSpPr>
          <p:cNvPr id="1105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20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6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7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7403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8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dirty="0"/>
              <a:t>https://www.youtube.com/watch?v=QXOkPvFM6NU</a:t>
            </a:r>
          </a:p>
          <a:p>
            <a:pPr eaLnBrk="1" hangingPunct="1"/>
            <a:r>
              <a:rPr lang="cs-CZ" dirty="0"/>
              <a:t>Hierarchické shlukování 11:35 minuta</a:t>
            </a:r>
          </a:p>
        </p:txBody>
      </p:sp>
    </p:spTree>
    <p:extLst>
      <p:ext uri="{BB962C8B-B14F-4D97-AF65-F5344CB8AC3E}">
        <p14:creationId xmlns:p14="http://schemas.microsoft.com/office/powerpoint/2010/main" val="38755740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9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7403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10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11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dirty="0" err="1"/>
              <a:t>Dendogram</a:t>
            </a:r>
            <a:endParaRPr lang="cs-CZ" dirty="0"/>
          </a:p>
          <a:p>
            <a:pPr eaLnBrk="1" hangingPunct="1"/>
            <a:r>
              <a:rPr lang="cs-CZ" dirty="0"/>
              <a:t>Pokračování ve videu ze slidu 5 (13:20)</a:t>
            </a:r>
          </a:p>
        </p:txBody>
      </p:sp>
    </p:spTree>
    <p:extLst>
      <p:ext uri="{BB962C8B-B14F-4D97-AF65-F5344CB8AC3E}">
        <p14:creationId xmlns:p14="http://schemas.microsoft.com/office/powerpoint/2010/main" val="2438967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29.11.2021</a:t>
            </a:fld>
            <a:endParaRPr lang="cs-CZ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19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583" y="6424438"/>
            <a:ext cx="410977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83568" y="6446663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Brožová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583" y="6424438"/>
            <a:ext cx="410977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29.11.2021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83568" y="6446663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Brožová</a:t>
            </a:r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29.11.2021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0" y="773113"/>
            <a:ext cx="9144000" cy="5353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26224262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40713-F4BC-4489-B1F2-724FB2B86EC4}" type="datetime1">
              <a:rPr lang="cs-CZ" smtClean="0"/>
              <a:pPr/>
              <a:t>29.11.2021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2521-B0D5-4576-BDAA-7011366E7E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29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B32A-6564-40AB-B337-FFF26EEBAF7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29.11.2021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158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29.11.2021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5" r:id="rId4"/>
    <p:sldLayoutId id="2147483666" r:id="rId5"/>
    <p:sldLayoutId id="2147483667" r:id="rId6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matematickabiologie.cz/index.php?pg=analyza-a-hodnoceni-biologickych-dat--vicerozmerne-metody-pro-analyzu-dat--shlukova-analyza--shlukova-hierarchicka-analyza--hierarchicke-shlukovani--hierarchicke-aglomerativni-shlukovani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jamboard.google.com/d/1sGpFKEuHgp6lwrGgJSZkBt8JRux1MoSe11rEokdF7Lg/edit?usp=sharing" TargetMode="Externa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9.sv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png"/><Relationship Id="rId5" Type="http://schemas.openxmlformats.org/officeDocument/2006/relationships/image" Target="../media/image15.w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jamboard.google.com/d/1sGpFKEuHgp6lwrGgJSZkBt8JRux1MoSe11rEokdF7Lg/edit?usp=sharing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9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3460241"/>
            <a:ext cx="8572500" cy="1381147"/>
          </a:xfrm>
        </p:spPr>
        <p:txBody>
          <a:bodyPr>
            <a:sp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dirty="0">
                <a:solidFill>
                  <a:schemeClr val="tx2"/>
                </a:solidFill>
                <a:latin typeface="Arial" pitchFamily="34" charset="0"/>
              </a:rPr>
              <a:t>Asociační matice – opakování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dirty="0">
                <a:solidFill>
                  <a:schemeClr val="tx2"/>
                </a:solidFill>
                <a:latin typeface="Arial" pitchFamily="34" charset="0"/>
              </a:rPr>
              <a:t>Shluková analýza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dirty="0">
                <a:solidFill>
                  <a:schemeClr val="tx2"/>
                </a:solidFill>
                <a:latin typeface="Arial" pitchFamily="34" charset="0"/>
              </a:rPr>
              <a:t>Analýza hlavních komponent</a:t>
            </a:r>
          </a:p>
        </p:txBody>
      </p:sp>
      <p:sp>
        <p:nvSpPr>
          <p:cNvPr id="157700" name="Nadpis 1"/>
          <p:cNvSpPr>
            <a:spLocks noGrp="1"/>
          </p:cNvSpPr>
          <p:nvPr>
            <p:ph type="ctrTitle" idx="4294967295"/>
          </p:nvPr>
        </p:nvSpPr>
        <p:spPr>
          <a:xfrm>
            <a:off x="72008" y="404664"/>
            <a:ext cx="9036496" cy="1323439"/>
          </a:xfr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cs-CZ" sz="4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Bi8600: Pokročilé statistické metody</a:t>
            </a:r>
            <a:br>
              <a:rPr lang="en-US" sz="4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cvičení</a:t>
            </a:r>
          </a:p>
        </p:txBody>
      </p:sp>
    </p:spTree>
    <p:extLst>
      <p:ext uri="{BB962C8B-B14F-4D97-AF65-F5344CB8AC3E}">
        <p14:creationId xmlns:p14="http://schemas.microsoft.com/office/powerpoint/2010/main" val="3304588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/>
              <a:t>Pojmenujte </a:t>
            </a:r>
            <a:r>
              <a:rPr lang="cs-CZ" dirty="0" err="1"/>
              <a:t>shlukovací</a:t>
            </a:r>
            <a:r>
              <a:rPr lang="cs-CZ" dirty="0"/>
              <a:t> algoritmus I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744" y="2636912"/>
            <a:ext cx="7848872" cy="2471382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6478760" y="6093296"/>
            <a:ext cx="262974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/>
              <a:t>http://portal.matematickabiologie.cz/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923928" y="2153097"/>
            <a:ext cx="839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1. krok</a:t>
            </a:r>
            <a:endParaRPr lang="en-GB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7020272" y="2153097"/>
            <a:ext cx="839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2. krok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167821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/>
              <a:t>Hierarchické </a:t>
            </a:r>
            <a:r>
              <a:rPr lang="cs-CZ" dirty="0" err="1"/>
              <a:t>aglomerativní</a:t>
            </a:r>
            <a:r>
              <a:rPr lang="cs-CZ" dirty="0"/>
              <a:t> algoritmy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587548" y="5113216"/>
            <a:ext cx="316112" cy="21600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B87651"/>
                </a:solidFill>
              </a:rPr>
              <a:t>G</a:t>
            </a:r>
            <a:endParaRPr lang="en-GB" sz="1600" b="1" dirty="0">
              <a:solidFill>
                <a:srgbClr val="B8765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875684" y="5113216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F21C24"/>
                </a:solidFill>
              </a:rPr>
              <a:t>J</a:t>
            </a:r>
            <a:endParaRPr lang="en-GB" sz="1600" b="1" dirty="0">
              <a:solidFill>
                <a:srgbClr val="F21C24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128520" y="5113216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F21C24"/>
                </a:solidFill>
              </a:rPr>
              <a:t>K</a:t>
            </a:r>
            <a:endParaRPr lang="en-GB" sz="1600" b="1" dirty="0">
              <a:solidFill>
                <a:srgbClr val="F21C24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366946" y="5113216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00A1E7"/>
                </a:solidFill>
              </a:rPr>
              <a:t>I</a:t>
            </a:r>
            <a:endParaRPr lang="en-GB" sz="1600" b="1" dirty="0">
              <a:solidFill>
                <a:srgbClr val="00A1E7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605372" y="5113772"/>
            <a:ext cx="251992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00A1E7"/>
                </a:solidFill>
              </a:rPr>
              <a:t>H</a:t>
            </a:r>
            <a:endParaRPr lang="en-GB" sz="1600" b="1" dirty="0">
              <a:solidFill>
                <a:srgbClr val="00A1E7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843798" y="5113216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FFAFCA"/>
                </a:solidFill>
              </a:rPr>
              <a:t>A</a:t>
            </a:r>
            <a:endParaRPr lang="en-GB" sz="1600" b="1" dirty="0">
              <a:solidFill>
                <a:srgbClr val="FFAFCA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082224" y="5113216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FF8429"/>
                </a:solidFill>
              </a:rPr>
              <a:t>B</a:t>
            </a:r>
            <a:endParaRPr lang="en-GB" sz="1600" b="1" dirty="0">
              <a:solidFill>
                <a:srgbClr val="FF8429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7320650" y="5113216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FF8429"/>
                </a:solidFill>
              </a:rPr>
              <a:t>C</a:t>
            </a:r>
            <a:endParaRPr lang="en-GB" sz="1600" b="1" dirty="0">
              <a:solidFill>
                <a:srgbClr val="FF8429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7559076" y="5113216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22B14C"/>
                </a:solidFill>
              </a:rPr>
              <a:t>D</a:t>
            </a:r>
            <a:endParaRPr lang="en-GB" sz="1600" b="1" dirty="0">
              <a:solidFill>
                <a:srgbClr val="22B14C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7797502" y="5113216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404AD4"/>
                </a:solidFill>
              </a:rPr>
              <a:t>E</a:t>
            </a:r>
            <a:endParaRPr lang="en-GB" sz="1600" b="1" dirty="0">
              <a:solidFill>
                <a:srgbClr val="404AD4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8035924" y="5113216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404AD4"/>
                </a:solidFill>
              </a:rPr>
              <a:t>F</a:t>
            </a:r>
            <a:endParaRPr lang="en-GB" sz="1600" b="1" dirty="0">
              <a:solidFill>
                <a:srgbClr val="404AD4"/>
              </a:solidFill>
            </a:endParaRPr>
          </a:p>
        </p:txBody>
      </p:sp>
      <p:cxnSp>
        <p:nvCxnSpPr>
          <p:cNvPr id="19" name="Přímá spojnice 18"/>
          <p:cNvCxnSpPr/>
          <p:nvPr/>
        </p:nvCxnSpPr>
        <p:spPr>
          <a:xfrm flipV="1">
            <a:off x="5745604" y="3358288"/>
            <a:ext cx="0" cy="1692000"/>
          </a:xfrm>
          <a:prstGeom prst="line">
            <a:avLst/>
          </a:prstGeom>
          <a:ln w="19050">
            <a:solidFill>
              <a:srgbClr val="B87A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 flipV="1">
            <a:off x="5987202" y="4366288"/>
            <a:ext cx="0" cy="684000"/>
          </a:xfrm>
          <a:prstGeom prst="line">
            <a:avLst/>
          </a:prstGeom>
          <a:ln w="19050">
            <a:solidFill>
              <a:srgbClr val="ED12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flipV="1">
            <a:off x="6228800" y="4366288"/>
            <a:ext cx="0" cy="684000"/>
          </a:xfrm>
          <a:prstGeom prst="line">
            <a:avLst/>
          </a:prstGeom>
          <a:ln w="19050">
            <a:solidFill>
              <a:srgbClr val="ED12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 flipV="1">
            <a:off x="6487716" y="4510304"/>
            <a:ext cx="0" cy="540000"/>
          </a:xfrm>
          <a:prstGeom prst="line">
            <a:avLst/>
          </a:prstGeom>
          <a:ln w="19050">
            <a:solidFill>
              <a:srgbClr val="00A2E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flipV="1">
            <a:off x="6711996" y="4510304"/>
            <a:ext cx="0" cy="540000"/>
          </a:xfrm>
          <a:prstGeom prst="line">
            <a:avLst/>
          </a:prstGeom>
          <a:ln w="19050">
            <a:solidFill>
              <a:srgbClr val="00A2E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 flipV="1">
            <a:off x="6953594" y="4258304"/>
            <a:ext cx="0" cy="792000"/>
          </a:xfrm>
          <a:prstGeom prst="line">
            <a:avLst/>
          </a:prstGeom>
          <a:ln w="19050">
            <a:solidFill>
              <a:srgbClr val="FFAE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flipV="1">
            <a:off x="7195192" y="4690304"/>
            <a:ext cx="0" cy="360000"/>
          </a:xfrm>
          <a:prstGeom prst="line">
            <a:avLst/>
          </a:prstGeom>
          <a:ln w="19050">
            <a:solidFill>
              <a:srgbClr val="FF7E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V="1">
            <a:off x="7436790" y="4690304"/>
            <a:ext cx="0" cy="360000"/>
          </a:xfrm>
          <a:prstGeom prst="line">
            <a:avLst/>
          </a:prstGeom>
          <a:ln w="19050">
            <a:solidFill>
              <a:srgbClr val="FF7E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 flipV="1">
            <a:off x="7919986" y="4510304"/>
            <a:ext cx="0" cy="540000"/>
          </a:xfrm>
          <a:prstGeom prst="line">
            <a:avLst/>
          </a:prstGeom>
          <a:ln w="19050">
            <a:solidFill>
              <a:srgbClr val="4049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 flipV="1">
            <a:off x="8161588" y="4510304"/>
            <a:ext cx="0" cy="540000"/>
          </a:xfrm>
          <a:prstGeom prst="line">
            <a:avLst/>
          </a:prstGeom>
          <a:ln w="19050">
            <a:solidFill>
              <a:srgbClr val="4049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 flipV="1">
            <a:off x="7678388" y="3790224"/>
            <a:ext cx="0" cy="1260000"/>
          </a:xfrm>
          <a:prstGeom prst="line">
            <a:avLst/>
          </a:prstGeom>
          <a:ln w="19050">
            <a:solidFill>
              <a:srgbClr val="22B14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 rot="5400000" flipV="1">
            <a:off x="6109660" y="4240288"/>
            <a:ext cx="0" cy="252000"/>
          </a:xfrm>
          <a:prstGeom prst="line">
            <a:avLst/>
          </a:prstGeom>
          <a:ln w="19050">
            <a:solidFill>
              <a:srgbClr val="EC1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 rot="5400000" flipV="1">
            <a:off x="6595716" y="4410688"/>
            <a:ext cx="0" cy="216000"/>
          </a:xfrm>
          <a:prstGeom prst="line">
            <a:avLst/>
          </a:prstGeom>
          <a:ln w="19050">
            <a:solidFill>
              <a:srgbClr val="00A2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 rot="5400000" flipV="1">
            <a:off x="7315548" y="4555216"/>
            <a:ext cx="0" cy="252000"/>
          </a:xfrm>
          <a:prstGeom prst="line">
            <a:avLst/>
          </a:prstGeom>
          <a:ln w="19050">
            <a:solidFill>
              <a:srgbClr val="FF7F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 rot="5400000" flipV="1">
            <a:off x="8049494" y="4384304"/>
            <a:ext cx="0" cy="252000"/>
          </a:xfrm>
          <a:prstGeom prst="line">
            <a:avLst/>
          </a:prstGeom>
          <a:ln w="19050">
            <a:solidFill>
              <a:srgbClr val="424B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 rot="5400000" flipV="1">
            <a:off x="7097594" y="4114304"/>
            <a:ext cx="0" cy="288000"/>
          </a:xfrm>
          <a:prstGeom prst="line">
            <a:avLst/>
          </a:prstGeom>
          <a:ln w="19050">
            <a:solidFill>
              <a:srgbClr val="FFAE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 flipV="1">
            <a:off x="7315548" y="4249216"/>
            <a:ext cx="0" cy="43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 rot="5400000" flipV="1">
            <a:off x="7225788" y="4168304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 flipV="1">
            <a:off x="7135788" y="3178304"/>
            <a:ext cx="0" cy="10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 rot="5400000" flipV="1">
            <a:off x="7811072" y="3664224"/>
            <a:ext cx="0" cy="252000"/>
          </a:xfrm>
          <a:prstGeom prst="line">
            <a:avLst/>
          </a:prstGeom>
          <a:ln w="19050">
            <a:solidFill>
              <a:srgbClr val="10A1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 flipV="1">
            <a:off x="8035132" y="3790224"/>
            <a:ext cx="0" cy="72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 rot="5400000" flipV="1">
            <a:off x="7959494" y="3700224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 flipV="1">
            <a:off x="7869494" y="3178304"/>
            <a:ext cx="0" cy="61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 rot="5400000" flipV="1">
            <a:off x="7504788" y="2809304"/>
            <a:ext cx="0" cy="73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 flipV="1">
            <a:off x="6595716" y="3546688"/>
            <a:ext cx="0" cy="97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48"/>
          <p:cNvCxnSpPr/>
          <p:nvPr/>
        </p:nvCxnSpPr>
        <p:spPr>
          <a:xfrm flipV="1">
            <a:off x="6108020" y="3546688"/>
            <a:ext cx="0" cy="82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49"/>
          <p:cNvCxnSpPr/>
          <p:nvPr/>
        </p:nvCxnSpPr>
        <p:spPr>
          <a:xfrm rot="5400000" flipV="1">
            <a:off x="6352676" y="3303688"/>
            <a:ext cx="0" cy="48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50"/>
          <p:cNvCxnSpPr/>
          <p:nvPr/>
        </p:nvCxnSpPr>
        <p:spPr>
          <a:xfrm rot="5400000" flipV="1">
            <a:off x="6015604" y="3088288"/>
            <a:ext cx="0" cy="540000"/>
          </a:xfrm>
          <a:prstGeom prst="line">
            <a:avLst/>
          </a:prstGeom>
          <a:ln w="19050">
            <a:solidFill>
              <a:srgbClr val="B879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 flipV="1">
            <a:off x="6352676" y="3366688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 rot="5400000" flipV="1">
            <a:off x="6208676" y="3214288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53"/>
          <p:cNvCxnSpPr/>
          <p:nvPr/>
        </p:nvCxnSpPr>
        <p:spPr>
          <a:xfrm flipV="1">
            <a:off x="6064676" y="2530288"/>
            <a:ext cx="0" cy="82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/>
          <p:cNvCxnSpPr/>
          <p:nvPr/>
        </p:nvCxnSpPr>
        <p:spPr>
          <a:xfrm flipV="1">
            <a:off x="7493588" y="2530288"/>
            <a:ext cx="0" cy="64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55"/>
          <p:cNvCxnSpPr/>
          <p:nvPr/>
        </p:nvCxnSpPr>
        <p:spPr>
          <a:xfrm rot="5400000" flipV="1">
            <a:off x="6770248" y="1810288"/>
            <a:ext cx="0" cy="144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ál 21"/>
          <p:cNvSpPr/>
          <p:nvPr/>
        </p:nvSpPr>
        <p:spPr>
          <a:xfrm>
            <a:off x="1629668" y="3503389"/>
            <a:ext cx="108000" cy="108000"/>
          </a:xfrm>
          <a:prstGeom prst="ellipse">
            <a:avLst/>
          </a:prstGeom>
          <a:solidFill>
            <a:srgbClr val="FF7F27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ál 57"/>
          <p:cNvSpPr/>
          <p:nvPr/>
        </p:nvSpPr>
        <p:spPr>
          <a:xfrm>
            <a:off x="1745239" y="3655789"/>
            <a:ext cx="108000" cy="108000"/>
          </a:xfrm>
          <a:prstGeom prst="ellipse">
            <a:avLst/>
          </a:prstGeom>
          <a:solidFill>
            <a:srgbClr val="FF7F27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ál 58"/>
          <p:cNvSpPr/>
          <p:nvPr/>
        </p:nvSpPr>
        <p:spPr>
          <a:xfrm>
            <a:off x="2998657" y="3103844"/>
            <a:ext cx="108000" cy="108000"/>
          </a:xfrm>
          <a:prstGeom prst="ellipse">
            <a:avLst/>
          </a:prstGeom>
          <a:solidFill>
            <a:srgbClr val="414BE4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ál 59"/>
          <p:cNvSpPr/>
          <p:nvPr/>
        </p:nvSpPr>
        <p:spPr>
          <a:xfrm>
            <a:off x="3321868" y="3076212"/>
            <a:ext cx="108000" cy="108000"/>
          </a:xfrm>
          <a:prstGeom prst="ellipse">
            <a:avLst/>
          </a:prstGeom>
          <a:solidFill>
            <a:srgbClr val="414BE4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ál 60"/>
          <p:cNvSpPr/>
          <p:nvPr/>
        </p:nvSpPr>
        <p:spPr>
          <a:xfrm>
            <a:off x="2637780" y="2959828"/>
            <a:ext cx="108000" cy="108000"/>
          </a:xfrm>
          <a:prstGeom prst="ellipse">
            <a:avLst/>
          </a:prstGeom>
          <a:solidFill>
            <a:srgbClr val="22B14C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ál 61"/>
          <p:cNvSpPr/>
          <p:nvPr/>
        </p:nvSpPr>
        <p:spPr>
          <a:xfrm>
            <a:off x="3062281" y="4373137"/>
            <a:ext cx="108000" cy="108000"/>
          </a:xfrm>
          <a:prstGeom prst="ellipse">
            <a:avLst/>
          </a:prstGeom>
          <a:solidFill>
            <a:srgbClr val="00A2E8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ál 62"/>
          <p:cNvSpPr/>
          <p:nvPr/>
        </p:nvSpPr>
        <p:spPr>
          <a:xfrm>
            <a:off x="3321868" y="4373137"/>
            <a:ext cx="108000" cy="108000"/>
          </a:xfrm>
          <a:prstGeom prst="ellipse">
            <a:avLst/>
          </a:prstGeom>
          <a:solidFill>
            <a:srgbClr val="00A2E8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ál 63"/>
          <p:cNvSpPr/>
          <p:nvPr/>
        </p:nvSpPr>
        <p:spPr>
          <a:xfrm>
            <a:off x="3717900" y="4841201"/>
            <a:ext cx="108000" cy="108000"/>
          </a:xfrm>
          <a:prstGeom prst="ellipse">
            <a:avLst/>
          </a:prstGeom>
          <a:solidFill>
            <a:srgbClr val="EB1C24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Ovál 64"/>
          <p:cNvSpPr/>
          <p:nvPr/>
        </p:nvSpPr>
        <p:spPr>
          <a:xfrm>
            <a:off x="3897932" y="4544004"/>
            <a:ext cx="108000" cy="108000"/>
          </a:xfrm>
          <a:prstGeom prst="ellipse">
            <a:avLst/>
          </a:prstGeom>
          <a:solidFill>
            <a:srgbClr val="EB1C24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Ovál 65"/>
          <p:cNvSpPr/>
          <p:nvPr/>
        </p:nvSpPr>
        <p:spPr>
          <a:xfrm>
            <a:off x="2889820" y="5085171"/>
            <a:ext cx="108000" cy="108000"/>
          </a:xfrm>
          <a:prstGeom prst="ellipse">
            <a:avLst/>
          </a:prstGeom>
          <a:solidFill>
            <a:srgbClr val="C68059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ovéPole 66"/>
          <p:cNvSpPr txBox="1"/>
          <p:nvPr/>
        </p:nvSpPr>
        <p:spPr>
          <a:xfrm>
            <a:off x="2645716" y="5084632"/>
            <a:ext cx="316112" cy="21544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G</a:t>
            </a:r>
            <a:endParaRPr lang="en-GB" sz="1600" b="1" dirty="0"/>
          </a:p>
        </p:txBody>
      </p:sp>
      <p:sp>
        <p:nvSpPr>
          <p:cNvPr id="68" name="TextovéPole 67"/>
          <p:cNvSpPr txBox="1"/>
          <p:nvPr/>
        </p:nvSpPr>
        <p:spPr>
          <a:xfrm>
            <a:off x="3905844" y="4589161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J</a:t>
            </a:r>
            <a:endParaRPr lang="en-GB" sz="1600" b="1" dirty="0"/>
          </a:p>
        </p:txBody>
      </p:sp>
      <p:sp>
        <p:nvSpPr>
          <p:cNvPr id="69" name="TextovéPole 68"/>
          <p:cNvSpPr txBox="1"/>
          <p:nvPr/>
        </p:nvSpPr>
        <p:spPr>
          <a:xfrm>
            <a:off x="3761828" y="4805185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K</a:t>
            </a:r>
            <a:endParaRPr lang="en-GB" sz="1600" b="1" dirty="0"/>
          </a:p>
        </p:txBody>
      </p:sp>
      <p:sp>
        <p:nvSpPr>
          <p:cNvPr id="70" name="TextovéPole 69"/>
          <p:cNvSpPr txBox="1"/>
          <p:nvPr/>
        </p:nvSpPr>
        <p:spPr>
          <a:xfrm>
            <a:off x="3329780" y="4229121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I</a:t>
            </a:r>
            <a:endParaRPr lang="en-GB" sz="1600" b="1" dirty="0"/>
          </a:p>
        </p:txBody>
      </p:sp>
      <p:sp>
        <p:nvSpPr>
          <p:cNvPr id="71" name="TextovéPole 70"/>
          <p:cNvSpPr txBox="1"/>
          <p:nvPr/>
        </p:nvSpPr>
        <p:spPr>
          <a:xfrm>
            <a:off x="2884956" y="4222537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H</a:t>
            </a:r>
            <a:endParaRPr lang="en-GB" sz="1600" b="1" dirty="0"/>
          </a:p>
        </p:txBody>
      </p:sp>
      <p:sp>
        <p:nvSpPr>
          <p:cNvPr id="72" name="TextovéPole 71"/>
          <p:cNvSpPr txBox="1"/>
          <p:nvPr/>
        </p:nvSpPr>
        <p:spPr>
          <a:xfrm>
            <a:off x="3357860" y="3117077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F</a:t>
            </a:r>
            <a:endParaRPr lang="en-GB" sz="1600" b="1" dirty="0"/>
          </a:p>
        </p:txBody>
      </p:sp>
      <p:sp>
        <p:nvSpPr>
          <p:cNvPr id="73" name="TextovéPole 72"/>
          <p:cNvSpPr txBox="1"/>
          <p:nvPr/>
        </p:nvSpPr>
        <p:spPr>
          <a:xfrm>
            <a:off x="3041748" y="3117077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E</a:t>
            </a:r>
            <a:endParaRPr lang="en-GB" sz="1600" b="1" dirty="0"/>
          </a:p>
        </p:txBody>
      </p:sp>
      <p:sp>
        <p:nvSpPr>
          <p:cNvPr id="74" name="TextovéPole 73"/>
          <p:cNvSpPr txBox="1"/>
          <p:nvPr/>
        </p:nvSpPr>
        <p:spPr>
          <a:xfrm>
            <a:off x="2393676" y="2901053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D</a:t>
            </a:r>
            <a:endParaRPr lang="en-GB" sz="1600" b="1" dirty="0"/>
          </a:p>
        </p:txBody>
      </p:sp>
      <p:sp>
        <p:nvSpPr>
          <p:cNvPr id="76" name="TextovéPole 75"/>
          <p:cNvSpPr txBox="1"/>
          <p:nvPr/>
        </p:nvSpPr>
        <p:spPr>
          <a:xfrm>
            <a:off x="1529580" y="3715900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C</a:t>
            </a:r>
            <a:endParaRPr lang="en-GB" sz="1600" b="1" dirty="0"/>
          </a:p>
        </p:txBody>
      </p:sp>
      <p:sp>
        <p:nvSpPr>
          <p:cNvPr id="77" name="Ovál 76"/>
          <p:cNvSpPr/>
          <p:nvPr/>
        </p:nvSpPr>
        <p:spPr>
          <a:xfrm>
            <a:off x="1125612" y="3463884"/>
            <a:ext cx="108000" cy="108000"/>
          </a:xfrm>
          <a:prstGeom prst="ellipse">
            <a:avLst/>
          </a:prstGeom>
          <a:solidFill>
            <a:srgbClr val="FFADC8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TextovéPole 77"/>
          <p:cNvSpPr txBox="1"/>
          <p:nvPr/>
        </p:nvSpPr>
        <p:spPr>
          <a:xfrm>
            <a:off x="1392958" y="3439313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B</a:t>
            </a:r>
            <a:endParaRPr lang="en-GB" sz="1600" b="1" dirty="0"/>
          </a:p>
        </p:txBody>
      </p:sp>
      <p:sp>
        <p:nvSpPr>
          <p:cNvPr id="79" name="TextovéPole 78"/>
          <p:cNvSpPr txBox="1"/>
          <p:nvPr/>
        </p:nvSpPr>
        <p:spPr>
          <a:xfrm>
            <a:off x="837580" y="3427868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A</a:t>
            </a:r>
            <a:endParaRPr lang="en-GB" sz="1600" b="1" dirty="0"/>
          </a:p>
        </p:txBody>
      </p:sp>
      <p:sp>
        <p:nvSpPr>
          <p:cNvPr id="23" name="Ovál 22"/>
          <p:cNvSpPr/>
          <p:nvPr/>
        </p:nvSpPr>
        <p:spPr>
          <a:xfrm>
            <a:off x="2925812" y="2959828"/>
            <a:ext cx="688928" cy="396032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vál 80"/>
          <p:cNvSpPr/>
          <p:nvPr/>
        </p:nvSpPr>
        <p:spPr>
          <a:xfrm>
            <a:off x="2904514" y="4150496"/>
            <a:ext cx="688928" cy="396032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Ovál 81"/>
          <p:cNvSpPr/>
          <p:nvPr/>
        </p:nvSpPr>
        <p:spPr>
          <a:xfrm rot="7309736">
            <a:off x="3551129" y="4572218"/>
            <a:ext cx="688928" cy="396032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Ovál 82"/>
          <p:cNvSpPr/>
          <p:nvPr/>
        </p:nvSpPr>
        <p:spPr>
          <a:xfrm rot="3200709">
            <a:off x="1362571" y="3463818"/>
            <a:ext cx="640198" cy="396032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ál 83"/>
          <p:cNvSpPr/>
          <p:nvPr/>
        </p:nvSpPr>
        <p:spPr>
          <a:xfrm rot="1225390">
            <a:off x="2249895" y="2760076"/>
            <a:ext cx="1649027" cy="617365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Ovál 84"/>
          <p:cNvSpPr/>
          <p:nvPr/>
        </p:nvSpPr>
        <p:spPr>
          <a:xfrm rot="19137890">
            <a:off x="2528240" y="4001702"/>
            <a:ext cx="1889806" cy="1362893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Ovál 85"/>
          <p:cNvSpPr/>
          <p:nvPr/>
        </p:nvSpPr>
        <p:spPr>
          <a:xfrm rot="1225390">
            <a:off x="873334" y="3357432"/>
            <a:ext cx="1358349" cy="617365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Ovál 86"/>
          <p:cNvSpPr/>
          <p:nvPr/>
        </p:nvSpPr>
        <p:spPr>
          <a:xfrm rot="20993015">
            <a:off x="798656" y="2621531"/>
            <a:ext cx="3269060" cy="1387479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Ovál 87"/>
          <p:cNvSpPr/>
          <p:nvPr/>
        </p:nvSpPr>
        <p:spPr>
          <a:xfrm rot="571892">
            <a:off x="620418" y="2463680"/>
            <a:ext cx="4251913" cy="3073325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Ovál 90"/>
          <p:cNvSpPr/>
          <p:nvPr/>
        </p:nvSpPr>
        <p:spPr>
          <a:xfrm rot="1225390">
            <a:off x="2821744" y="4093502"/>
            <a:ext cx="1396326" cy="1012792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2" name="Přímá spojnice 91"/>
          <p:cNvCxnSpPr/>
          <p:nvPr/>
        </p:nvCxnSpPr>
        <p:spPr>
          <a:xfrm flipV="1">
            <a:off x="8388424" y="2530288"/>
            <a:ext cx="0" cy="252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ovéPole 92"/>
          <p:cNvSpPr txBox="1"/>
          <p:nvPr/>
        </p:nvSpPr>
        <p:spPr>
          <a:xfrm rot="16200000">
            <a:off x="7989739" y="3840082"/>
            <a:ext cx="1099293" cy="238783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vzdálenost</a:t>
            </a:r>
            <a:endParaRPr lang="en-GB" sz="1600" b="1" dirty="0"/>
          </a:p>
        </p:txBody>
      </p:sp>
      <p:cxnSp>
        <p:nvCxnSpPr>
          <p:cNvPr id="94" name="Přímá spojnice 93"/>
          <p:cNvCxnSpPr/>
          <p:nvPr/>
        </p:nvCxnSpPr>
        <p:spPr>
          <a:xfrm rot="5400000" flipV="1">
            <a:off x="8388424" y="4966408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ovéPole 94"/>
          <p:cNvSpPr txBox="1"/>
          <p:nvPr/>
        </p:nvSpPr>
        <p:spPr>
          <a:xfrm>
            <a:off x="8424464" y="4990417"/>
            <a:ext cx="25199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0</a:t>
            </a:r>
            <a:endParaRPr lang="en-GB" sz="1600" b="1" dirty="0"/>
          </a:p>
        </p:txBody>
      </p:sp>
      <p:sp>
        <p:nvSpPr>
          <p:cNvPr id="96" name="TextovéPole 95"/>
          <p:cNvSpPr txBox="1"/>
          <p:nvPr/>
        </p:nvSpPr>
        <p:spPr>
          <a:xfrm>
            <a:off x="8388424" y="2420888"/>
            <a:ext cx="588465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err="1"/>
              <a:t>max</a:t>
            </a:r>
            <a:endParaRPr lang="en-GB" sz="1600" b="1" dirty="0"/>
          </a:p>
        </p:txBody>
      </p:sp>
      <p:cxnSp>
        <p:nvCxnSpPr>
          <p:cNvPr id="97" name="Přímá spojnice 96"/>
          <p:cNvCxnSpPr/>
          <p:nvPr/>
        </p:nvCxnSpPr>
        <p:spPr>
          <a:xfrm rot="5400000" flipV="1">
            <a:off x="8370432" y="2440288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0" name="Grafický objekt 89" descr="Prezentace s multimédii obrys">
            <a:extLst>
              <a:ext uri="{FF2B5EF4-FFF2-40B4-BE49-F238E27FC236}">
                <a16:creationId xmlns:a16="http://schemas.microsoft.com/office/drawing/2014/main" id="{1302C539-25D8-4BDB-9123-CFAA045201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419994" y="6330102"/>
            <a:ext cx="548640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3510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dirty="0" err="1"/>
              <a:t>Shlukovací</a:t>
            </a:r>
            <a:r>
              <a:rPr lang="cs-CZ" dirty="0"/>
              <a:t> algoritmy</a:t>
            </a:r>
            <a:br>
              <a:rPr lang="cs-CZ" dirty="0"/>
            </a:br>
            <a:r>
              <a:rPr lang="cs-CZ" sz="2400" dirty="0"/>
              <a:t>hierarchické </a:t>
            </a:r>
            <a:r>
              <a:rPr lang="cs-CZ" sz="2400" dirty="0" err="1"/>
              <a:t>aglomerativní</a:t>
            </a:r>
            <a:endParaRPr lang="en-GB" dirty="0"/>
          </a:p>
        </p:txBody>
      </p:sp>
      <p:pic>
        <p:nvPicPr>
          <p:cNvPr id="88" name="Obrázek 87"/>
          <p:cNvPicPr>
            <a:picLocks noChangeAspect="1"/>
          </p:cNvPicPr>
          <p:nvPr/>
        </p:nvPicPr>
        <p:blipFill rotWithShape="1">
          <a:blip r:embed="rId2"/>
          <a:srcRect l="19886" b="53139"/>
          <a:stretch/>
        </p:blipFill>
        <p:spPr>
          <a:xfrm>
            <a:off x="611560" y="1902392"/>
            <a:ext cx="4351598" cy="1742632"/>
          </a:xfrm>
          <a:prstGeom prst="rect">
            <a:avLst/>
          </a:prstGeom>
        </p:spPr>
      </p:pic>
      <p:sp>
        <p:nvSpPr>
          <p:cNvPr id="89" name="Content Placeholder 2"/>
          <p:cNvSpPr txBox="1">
            <a:spLocks/>
          </p:cNvSpPr>
          <p:nvPr/>
        </p:nvSpPr>
        <p:spPr>
          <a:xfrm>
            <a:off x="585912" y="1275433"/>
            <a:ext cx="4058096" cy="7588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D16349"/>
              </a:buClr>
              <a:buNone/>
              <a:defRPr/>
            </a:pPr>
            <a:r>
              <a:rPr lang="cs-CZ" sz="1600" b="1" dirty="0">
                <a:solidFill>
                  <a:sysClr val="windowText" lastClr="000000"/>
                </a:solidFill>
                <a:latin typeface="Calibri"/>
              </a:rPr>
              <a:t>Metoda nejbližšího souseda („single </a:t>
            </a:r>
            <a:r>
              <a:rPr lang="cs-CZ" sz="1600" b="1" dirty="0" err="1">
                <a:solidFill>
                  <a:sysClr val="windowText" lastClr="000000"/>
                </a:solidFill>
                <a:latin typeface="Calibri"/>
              </a:rPr>
              <a:t>linkage</a:t>
            </a:r>
            <a:r>
              <a:rPr lang="cs-CZ" sz="1600" b="1" dirty="0">
                <a:solidFill>
                  <a:sysClr val="windowText" lastClr="000000"/>
                </a:solidFill>
                <a:latin typeface="Calibri"/>
              </a:rPr>
              <a:t>“)</a:t>
            </a:r>
            <a:br>
              <a:rPr lang="cs-CZ" sz="1600" b="1" dirty="0">
                <a:solidFill>
                  <a:sysClr val="windowText" lastClr="000000"/>
                </a:solidFill>
                <a:latin typeface="Calibri"/>
              </a:rPr>
            </a:br>
            <a:r>
              <a:rPr lang="cs-CZ" sz="1600" dirty="0"/>
              <a:t>- spojení na základě nejmenší minimální vzdálenosti dvou objektů</a:t>
            </a:r>
          </a:p>
        </p:txBody>
      </p:sp>
      <p:sp>
        <p:nvSpPr>
          <p:cNvPr id="90" name="Content Placeholder 2"/>
          <p:cNvSpPr txBox="1">
            <a:spLocks/>
          </p:cNvSpPr>
          <p:nvPr/>
        </p:nvSpPr>
        <p:spPr>
          <a:xfrm>
            <a:off x="585912" y="3859745"/>
            <a:ext cx="4058096" cy="3613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Clr>
                <a:srgbClr val="D16349"/>
              </a:buClr>
              <a:buNone/>
              <a:defRPr/>
            </a:pPr>
            <a:r>
              <a:rPr lang="cs-CZ" sz="1500" b="1" dirty="0">
                <a:solidFill>
                  <a:sysClr val="windowText" lastClr="000000"/>
                </a:solidFill>
              </a:rPr>
              <a:t>Metoda nejvzdálenějšího souseda („</a:t>
            </a:r>
            <a:r>
              <a:rPr lang="cs-CZ" sz="1500" b="1" dirty="0" err="1">
                <a:solidFill>
                  <a:sysClr val="windowText" lastClr="000000"/>
                </a:solidFill>
              </a:rPr>
              <a:t>complete</a:t>
            </a:r>
            <a:r>
              <a:rPr lang="cs-CZ" sz="1500" b="1" dirty="0">
                <a:solidFill>
                  <a:sysClr val="windowText" lastClr="000000"/>
                </a:solidFill>
              </a:rPr>
              <a:t> </a:t>
            </a:r>
            <a:r>
              <a:rPr lang="cs-CZ" sz="1500" b="1" dirty="0" err="1">
                <a:solidFill>
                  <a:sysClr val="windowText" lastClr="000000"/>
                </a:solidFill>
              </a:rPr>
              <a:t>linkage</a:t>
            </a:r>
            <a:r>
              <a:rPr lang="cs-CZ" sz="1500" b="1" dirty="0">
                <a:solidFill>
                  <a:sysClr val="windowText" lastClr="000000"/>
                </a:solidFill>
              </a:rPr>
              <a:t>“) </a:t>
            </a:r>
            <a:r>
              <a:rPr lang="cs-CZ" sz="1500" dirty="0"/>
              <a:t>- spojení na základě nejmenší maximální vzdálenosti dvou objektů</a:t>
            </a:r>
          </a:p>
          <a:p>
            <a:pPr marL="0" lvl="0" indent="0">
              <a:buClr>
                <a:srgbClr val="D16349"/>
              </a:buClr>
              <a:buNone/>
              <a:defRPr/>
            </a:pPr>
            <a:br>
              <a:rPr lang="cs-CZ" sz="1500" b="1" dirty="0">
                <a:solidFill>
                  <a:sysClr val="windowText" lastClr="000000"/>
                </a:solidFill>
              </a:rPr>
            </a:br>
            <a:endParaRPr lang="cs-CZ" sz="1500" b="1" dirty="0">
              <a:solidFill>
                <a:sysClr val="windowText" lastClr="000000"/>
              </a:solidFill>
            </a:endParaRPr>
          </a:p>
        </p:txBody>
      </p:sp>
      <p:pic>
        <p:nvPicPr>
          <p:cNvPr id="91" name="Obrázek 90"/>
          <p:cNvPicPr>
            <a:picLocks noChangeAspect="1"/>
          </p:cNvPicPr>
          <p:nvPr/>
        </p:nvPicPr>
        <p:blipFill rotWithShape="1">
          <a:blip r:embed="rId2"/>
          <a:srcRect l="19886" t="54381"/>
          <a:stretch/>
        </p:blipFill>
        <p:spPr>
          <a:xfrm>
            <a:off x="611560" y="4684858"/>
            <a:ext cx="4351598" cy="1696470"/>
          </a:xfrm>
          <a:prstGeom prst="rect">
            <a:avLst/>
          </a:prstGeom>
        </p:spPr>
      </p:pic>
      <p:sp>
        <p:nvSpPr>
          <p:cNvPr id="92" name="Obdélník 91"/>
          <p:cNvSpPr/>
          <p:nvPr/>
        </p:nvSpPr>
        <p:spPr>
          <a:xfrm>
            <a:off x="611560" y="6381328"/>
            <a:ext cx="79746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>
                <a:hlinkClick r:id="rId3"/>
              </a:rPr>
              <a:t>https://portal.matematickabiologie.cz/index.php?pg=analyza-a-hodnoceni-biologickych-dat--vicerozmerne-metody-pro-analyzu-dat--shlukova-analyza--shlukova-hierarchicka-analyza--hierarchicke-shlukovani--hierarchicke-aglomerativni-shlukovani</a:t>
            </a:r>
            <a:endParaRPr lang="en-GB" sz="1200" dirty="0"/>
          </a:p>
        </p:txBody>
      </p:sp>
      <p:pic>
        <p:nvPicPr>
          <p:cNvPr id="93" name="Obrázek 9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4548" y="1927614"/>
            <a:ext cx="3884079" cy="1861426"/>
          </a:xfrm>
          <a:prstGeom prst="rect">
            <a:avLst/>
          </a:prstGeom>
        </p:spPr>
      </p:pic>
      <p:pic>
        <p:nvPicPr>
          <p:cNvPr id="94" name="Obrázek 9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87932" y="4777343"/>
            <a:ext cx="3848093" cy="1603985"/>
          </a:xfrm>
          <a:prstGeom prst="rect">
            <a:avLst/>
          </a:prstGeom>
        </p:spPr>
      </p:pic>
      <p:sp>
        <p:nvSpPr>
          <p:cNvPr id="95" name="Content Placeholder 2"/>
          <p:cNvSpPr txBox="1">
            <a:spLocks/>
          </p:cNvSpPr>
          <p:nvPr/>
        </p:nvSpPr>
        <p:spPr>
          <a:xfrm>
            <a:off x="4932040" y="1268760"/>
            <a:ext cx="3884079" cy="76549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Clr>
                <a:srgbClr val="D16349"/>
              </a:buClr>
              <a:buNone/>
              <a:defRPr/>
            </a:pPr>
            <a:r>
              <a:rPr lang="cs-CZ" sz="1600" b="1" dirty="0" err="1">
                <a:solidFill>
                  <a:sysClr val="windowText" lastClr="000000"/>
                </a:solidFill>
                <a:latin typeface="Calibri"/>
              </a:rPr>
              <a:t>Centroidová</a:t>
            </a:r>
            <a:r>
              <a:rPr lang="cs-CZ" sz="1600" b="1" dirty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cs-CZ" sz="1600" b="1" dirty="0">
                <a:solidFill>
                  <a:sysClr val="windowText" lastClr="000000"/>
                </a:solidFill>
              </a:rPr>
              <a:t>metoda („</a:t>
            </a:r>
            <a:r>
              <a:rPr lang="cs-CZ" sz="1600" b="1" dirty="0" err="1">
                <a:solidFill>
                  <a:sysClr val="windowText" lastClr="000000"/>
                </a:solidFill>
              </a:rPr>
              <a:t>centroids</a:t>
            </a:r>
            <a:r>
              <a:rPr lang="cs-CZ" sz="1600" b="1" dirty="0">
                <a:solidFill>
                  <a:sysClr val="windowText" lastClr="000000"/>
                </a:solidFill>
              </a:rPr>
              <a:t>“)</a:t>
            </a:r>
            <a:br>
              <a:rPr lang="cs-CZ" sz="1600" b="1" dirty="0">
                <a:solidFill>
                  <a:sysClr val="windowText" lastClr="000000"/>
                </a:solidFill>
              </a:rPr>
            </a:br>
            <a:r>
              <a:rPr lang="cs-CZ" sz="1600" dirty="0"/>
              <a:t>- spojení na základě minimální vzdálenosti </a:t>
            </a:r>
            <a:r>
              <a:rPr lang="cs-CZ" sz="1600" dirty="0" err="1"/>
              <a:t>centroidů</a:t>
            </a:r>
            <a:r>
              <a:rPr lang="cs-CZ" sz="1600" dirty="0"/>
              <a:t> (= průměrů) shluků</a:t>
            </a:r>
            <a:r>
              <a:rPr lang="cs-CZ" sz="1600" b="1" dirty="0">
                <a:solidFill>
                  <a:sysClr val="windowText" lastClr="000000"/>
                </a:solidFill>
              </a:rPr>
              <a:t> </a:t>
            </a:r>
            <a:endParaRPr lang="cs-CZ" sz="1600" b="1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96" name="Content Placeholder 2"/>
          <p:cNvSpPr txBox="1">
            <a:spLocks/>
          </p:cNvSpPr>
          <p:nvPr/>
        </p:nvSpPr>
        <p:spPr>
          <a:xfrm>
            <a:off x="4572000" y="3565040"/>
            <a:ext cx="4392487" cy="2893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2075" indent="-92075">
              <a:buNone/>
            </a:pPr>
            <a:r>
              <a:rPr lang="cs-CZ" sz="1500" b="1" dirty="0" err="1">
                <a:solidFill>
                  <a:sysClr val="windowText" lastClr="000000"/>
                </a:solidFill>
                <a:latin typeface="Calibri"/>
              </a:rPr>
              <a:t>Wardova</a:t>
            </a:r>
            <a:r>
              <a:rPr lang="cs-CZ" sz="1500" b="1" dirty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cs-CZ" sz="1500" b="1" dirty="0">
                <a:solidFill>
                  <a:sysClr val="windowText" lastClr="000000"/>
                </a:solidFill>
              </a:rPr>
              <a:t>metoda („</a:t>
            </a:r>
            <a:r>
              <a:rPr lang="cs-CZ" sz="1500" b="1" dirty="0" err="1">
                <a:solidFill>
                  <a:sysClr val="windowText" lastClr="000000"/>
                </a:solidFill>
              </a:rPr>
              <a:t>Ward’s</a:t>
            </a:r>
            <a:r>
              <a:rPr lang="cs-CZ" sz="1500" b="1" dirty="0">
                <a:solidFill>
                  <a:sysClr val="windowText" lastClr="000000"/>
                </a:solidFill>
              </a:rPr>
              <a:t> </a:t>
            </a:r>
            <a:r>
              <a:rPr lang="cs-CZ" sz="1500" b="1" dirty="0" err="1">
                <a:solidFill>
                  <a:sysClr val="windowText" lastClr="000000"/>
                </a:solidFill>
              </a:rPr>
              <a:t>method</a:t>
            </a:r>
            <a:r>
              <a:rPr lang="cs-CZ" sz="1500" b="1" dirty="0">
                <a:solidFill>
                  <a:sysClr val="windowText" lastClr="000000"/>
                </a:solidFill>
              </a:rPr>
              <a:t>“) </a:t>
            </a:r>
            <a:br>
              <a:rPr lang="cs-CZ" sz="1500" b="1" dirty="0">
                <a:solidFill>
                  <a:sysClr val="windowText" lastClr="000000"/>
                </a:solidFill>
              </a:rPr>
            </a:br>
            <a:r>
              <a:rPr lang="cs-CZ" sz="1400" dirty="0">
                <a:solidFill>
                  <a:sysClr val="windowText" lastClr="000000"/>
                </a:solidFill>
              </a:rPr>
              <a:t>- shluky jsou vytvářeny tak, aby nově vzniklý shluk přispíval co nejméně k sumě čtverců vzdáleností objektů od </a:t>
            </a:r>
            <a:r>
              <a:rPr lang="cs-CZ" sz="1400" dirty="0" err="1">
                <a:solidFill>
                  <a:sysClr val="windowText" lastClr="000000"/>
                </a:solidFill>
              </a:rPr>
              <a:t>centroidů</a:t>
            </a:r>
            <a:r>
              <a:rPr lang="cs-CZ" sz="1400" dirty="0">
                <a:solidFill>
                  <a:sysClr val="windowText" lastClr="000000"/>
                </a:solidFill>
              </a:rPr>
              <a:t> jejich shluků</a:t>
            </a:r>
          </a:p>
          <a:p>
            <a:pPr marL="0" indent="0">
              <a:buNone/>
            </a:pPr>
            <a:r>
              <a:rPr lang="cs-CZ" sz="1400" dirty="0">
                <a:solidFill>
                  <a:sysClr val="windowText" lastClr="000000"/>
                </a:solidFill>
              </a:rPr>
              <a:t>- vstupem je čtverec Euklidovy vzdálenosti</a:t>
            </a:r>
          </a:p>
          <a:p>
            <a:pPr marL="0" lvl="0" indent="0">
              <a:buClr>
                <a:srgbClr val="D16349"/>
              </a:buClr>
              <a:buNone/>
              <a:defRPr/>
            </a:pPr>
            <a:r>
              <a:rPr lang="cs-CZ" sz="1500" b="1" dirty="0">
                <a:solidFill>
                  <a:sysClr val="windowText" lastClr="000000"/>
                </a:solidFill>
              </a:rPr>
              <a:t> </a:t>
            </a:r>
            <a:br>
              <a:rPr lang="cs-CZ" sz="1500" b="1" dirty="0">
                <a:solidFill>
                  <a:sysClr val="windowText" lastClr="000000"/>
                </a:solidFill>
              </a:rPr>
            </a:br>
            <a:endParaRPr lang="cs-CZ" sz="1500" b="1" dirty="0">
              <a:solidFill>
                <a:sysClr val="windowText" lastClr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24659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/>
      <p:bldP spid="95" grpId="0"/>
      <p:bldP spid="9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č. 1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2288240" y="3512094"/>
          <a:ext cx="3999994" cy="1800198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444444">
                  <a:extLst>
                    <a:ext uri="{9D8B030D-6E8A-4147-A177-3AD203B41FA5}">
                      <a16:colId xmlns:a16="http://schemas.microsoft.com/office/drawing/2014/main" val="3851846276"/>
                    </a:ext>
                  </a:extLst>
                </a:gridCol>
                <a:gridCol w="711110">
                  <a:extLst>
                    <a:ext uri="{9D8B030D-6E8A-4147-A177-3AD203B41FA5}">
                      <a16:colId xmlns:a16="http://schemas.microsoft.com/office/drawing/2014/main" val="667528062"/>
                    </a:ext>
                  </a:extLst>
                </a:gridCol>
                <a:gridCol w="711110">
                  <a:extLst>
                    <a:ext uri="{9D8B030D-6E8A-4147-A177-3AD203B41FA5}">
                      <a16:colId xmlns:a16="http://schemas.microsoft.com/office/drawing/2014/main" val="1367515910"/>
                    </a:ext>
                  </a:extLst>
                </a:gridCol>
                <a:gridCol w="711110">
                  <a:extLst>
                    <a:ext uri="{9D8B030D-6E8A-4147-A177-3AD203B41FA5}">
                      <a16:colId xmlns:a16="http://schemas.microsoft.com/office/drawing/2014/main" val="3307122580"/>
                    </a:ext>
                  </a:extLst>
                </a:gridCol>
                <a:gridCol w="711110">
                  <a:extLst>
                    <a:ext uri="{9D8B030D-6E8A-4147-A177-3AD203B41FA5}">
                      <a16:colId xmlns:a16="http://schemas.microsoft.com/office/drawing/2014/main" val="793952643"/>
                    </a:ext>
                  </a:extLst>
                </a:gridCol>
                <a:gridCol w="711110">
                  <a:extLst>
                    <a:ext uri="{9D8B030D-6E8A-4147-A177-3AD203B41FA5}">
                      <a16:colId xmlns:a16="http://schemas.microsoft.com/office/drawing/2014/main" val="894095223"/>
                    </a:ext>
                  </a:extLst>
                </a:gridCol>
              </a:tblGrid>
              <a:tr h="300033"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  <a:latin typeface="+mj-lt"/>
                        </a:rPr>
                        <a:t>A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  <a:latin typeface="+mj-lt"/>
                        </a:rPr>
                        <a:t>B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C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D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  <a:latin typeface="+mj-lt"/>
                        </a:rPr>
                        <a:t>E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6780311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A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08551353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B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6721275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C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8262289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D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1682131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E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68457624"/>
                  </a:ext>
                </a:extLst>
              </a:tr>
            </a:tbl>
          </a:graphicData>
        </a:graphic>
      </p:graphicFrame>
      <p:sp>
        <p:nvSpPr>
          <p:cNvPr id="6" name="Obdélník 5"/>
          <p:cNvSpPr/>
          <p:nvPr/>
        </p:nvSpPr>
        <p:spPr>
          <a:xfrm>
            <a:off x="683568" y="1659895"/>
            <a:ext cx="81524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Na základě asociační matice sestrojte dendrogram pomocí algoritmu nejvzdálenějšího souseda.</a:t>
            </a:r>
          </a:p>
          <a:p>
            <a:pPr marL="712788" indent="-342900">
              <a:buFont typeface="+mj-lt"/>
              <a:buAutoNum type="arabicParenR"/>
              <a:tabLst>
                <a:tab pos="804863" algn="l"/>
              </a:tabLst>
            </a:pPr>
            <a:r>
              <a:rPr lang="cs-CZ" dirty="0"/>
              <a:t>Jaká je minimální vzdálenost dvou objektů?</a:t>
            </a:r>
          </a:p>
          <a:p>
            <a:pPr marL="712788" indent="-342900">
              <a:buFont typeface="+mj-lt"/>
              <a:buAutoNum type="arabicParenR"/>
              <a:tabLst>
                <a:tab pos="804863" algn="l"/>
              </a:tabLst>
            </a:pPr>
            <a:r>
              <a:rPr lang="cs-CZ" dirty="0"/>
              <a:t>Vykreslete spojení objektů v dendrogramu a přepočítejte asociační matici.</a:t>
            </a:r>
          </a:p>
        </p:txBody>
      </p:sp>
      <p:sp>
        <p:nvSpPr>
          <p:cNvPr id="5" name="Obdélník 4"/>
          <p:cNvSpPr/>
          <p:nvPr/>
        </p:nvSpPr>
        <p:spPr>
          <a:xfrm>
            <a:off x="3319636" y="3827418"/>
            <a:ext cx="28803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1600" i="1" dirty="0"/>
              <a:t>Matice je symetrická podél diagonály</a:t>
            </a:r>
            <a:endParaRPr lang="en-GB" sz="1600" i="1" dirty="0"/>
          </a:p>
        </p:txBody>
      </p:sp>
      <p:cxnSp>
        <p:nvCxnSpPr>
          <p:cNvPr id="51" name="Přímá spojnice 50"/>
          <p:cNvCxnSpPr/>
          <p:nvPr/>
        </p:nvCxnSpPr>
        <p:spPr>
          <a:xfrm flipV="1">
            <a:off x="8304015" y="3210968"/>
            <a:ext cx="0" cy="252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ovéPole 51"/>
          <p:cNvSpPr txBox="1"/>
          <p:nvPr/>
        </p:nvSpPr>
        <p:spPr>
          <a:xfrm rot="16200000">
            <a:off x="7905330" y="4520762"/>
            <a:ext cx="1099293" cy="238783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vzdálenost</a:t>
            </a:r>
            <a:endParaRPr lang="en-GB" sz="1600" b="1" dirty="0"/>
          </a:p>
        </p:txBody>
      </p:sp>
      <p:cxnSp>
        <p:nvCxnSpPr>
          <p:cNvPr id="53" name="Přímá spojnice 52"/>
          <p:cNvCxnSpPr/>
          <p:nvPr/>
        </p:nvCxnSpPr>
        <p:spPr>
          <a:xfrm rot="5400000" flipV="1">
            <a:off x="8304015" y="5647088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>
            <a:off x="8340055" y="5671097"/>
            <a:ext cx="25199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0</a:t>
            </a:r>
            <a:endParaRPr lang="en-GB" sz="1600" b="1" dirty="0"/>
          </a:p>
        </p:txBody>
      </p:sp>
      <p:cxnSp>
        <p:nvCxnSpPr>
          <p:cNvPr id="55" name="Přímá spojnice 54"/>
          <p:cNvCxnSpPr/>
          <p:nvPr/>
        </p:nvCxnSpPr>
        <p:spPr>
          <a:xfrm rot="5400000" flipV="1">
            <a:off x="8286023" y="3120968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>
            <a:off x="8388424" y="3118209"/>
            <a:ext cx="25199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FF0000"/>
                </a:solidFill>
              </a:rPr>
              <a:t>?</a:t>
            </a:r>
            <a:endParaRPr lang="en-GB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9845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8D573B-0460-4F87-AAEA-766F09B3E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ve skupinách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9961C33-D7BA-4647-AE62-36897BFADA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cs-CZ" dirty="0"/>
              <a:t>Společně pracujete na samostatném úkolu, podklady jsou v Excelu „ukol_c_1.xlsx “ ve studijních materiálech</a:t>
            </a:r>
          </a:p>
          <a:p>
            <a:r>
              <a:rPr lang="cs-CZ" dirty="0"/>
              <a:t>Výsledný </a:t>
            </a:r>
            <a:r>
              <a:rPr lang="cs-CZ" dirty="0" err="1"/>
              <a:t>dendogram</a:t>
            </a:r>
            <a:r>
              <a:rPr lang="cs-CZ" dirty="0"/>
              <a:t> kreslete do </a:t>
            </a:r>
            <a:r>
              <a:rPr lang="cs-CZ" dirty="0" err="1"/>
              <a:t>Jamboardu</a:t>
            </a:r>
            <a:r>
              <a:rPr lang="cs-CZ" dirty="0"/>
              <a:t> a jednotlivé kroky zapisujte do Excelu</a:t>
            </a:r>
          </a:p>
          <a:p>
            <a:r>
              <a:rPr lang="cs-CZ" dirty="0">
                <a:hlinkClick r:id="rId2"/>
              </a:rPr>
              <a:t>https://jamboard.google.com/d/1sGpFKEuHgp6lwrGgJSZkBt8JRux1MoSe11rEokdF7Lg/edit?usp=sharing</a:t>
            </a:r>
            <a:r>
              <a:rPr lang="cs-CZ" dirty="0"/>
              <a:t> </a:t>
            </a:r>
          </a:p>
          <a:p>
            <a:endParaRPr lang="cs-CZ" b="1" dirty="0">
              <a:solidFill>
                <a:srgbClr val="FF0000"/>
              </a:solidFill>
            </a:endParaRPr>
          </a:p>
          <a:p>
            <a:r>
              <a:rPr lang="cs-CZ" b="1" dirty="0">
                <a:solidFill>
                  <a:srgbClr val="FF0000"/>
                </a:solidFill>
              </a:rPr>
              <a:t>! Každá místnost (1-5) má svůj slide !</a:t>
            </a:r>
            <a:r>
              <a:rPr lang="cs-CZ" dirty="0"/>
              <a:t>	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3793A9A-7457-45A7-83D7-DB88FE05B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/>
              <a:t>J. Jarkovský, L. 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87571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dirty="0"/>
              <a:t>Shluková analýza – rozhodovací proces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2845" y="1595574"/>
            <a:ext cx="7699203" cy="12282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+mj-lt"/>
              <a:buAutoNum type="arabicParenR"/>
              <a:tabLst/>
              <a:defRPr/>
            </a:pPr>
            <a:r>
              <a:rPr kumimoji="0" lang="cs-CZ" sz="16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Výpočet</a:t>
            </a: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asociační matice</a:t>
            </a:r>
            <a:r>
              <a:rPr kumimoji="0" lang="cs-CZ" sz="1600" b="1" i="0" u="none" strike="noStrike" kern="120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cs-CZ" sz="1600" i="0" u="none" strike="noStrike" kern="120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(pozor na správný výběr metriky vzdálenosti / podobnosti).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+mj-lt"/>
              <a:buAutoNum type="arabicParenR"/>
              <a:tabLst/>
              <a:defRPr/>
            </a:pPr>
            <a:r>
              <a:rPr lang="cs-CZ" sz="1600" baseline="0" dirty="0">
                <a:solidFill>
                  <a:sysClr val="windowText" lastClr="000000"/>
                </a:solidFill>
                <a:latin typeface="Calibri"/>
              </a:rPr>
              <a:t>Výběr </a:t>
            </a:r>
            <a:r>
              <a:rPr lang="cs-CZ" sz="1600" baseline="0" dirty="0" err="1">
                <a:solidFill>
                  <a:sysClr val="windowText" lastClr="000000"/>
                </a:solidFill>
                <a:latin typeface="Calibri"/>
              </a:rPr>
              <a:t>shlukovacího</a:t>
            </a:r>
            <a:r>
              <a:rPr lang="cs-CZ" sz="1600" dirty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cs-CZ" sz="1600" b="1" dirty="0">
                <a:solidFill>
                  <a:sysClr val="windowText" lastClr="000000"/>
                </a:solidFill>
                <a:latin typeface="Calibri"/>
              </a:rPr>
              <a:t>algoritmu</a:t>
            </a:r>
            <a:r>
              <a:rPr lang="cs-CZ" sz="1600" dirty="0">
                <a:solidFill>
                  <a:sysClr val="windowText" lastClr="000000"/>
                </a:solidFill>
                <a:latin typeface="Calibri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+mj-lt"/>
              <a:buAutoNum type="arabicParenR"/>
              <a:tabLst/>
              <a:defRPr/>
            </a:pPr>
            <a:r>
              <a:rPr kumimoji="0" lang="cs-CZ" sz="16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Volba </a:t>
            </a: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počtu shluků</a:t>
            </a:r>
            <a:r>
              <a:rPr kumimoji="0" lang="cs-CZ" sz="16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+mj-lt"/>
              <a:buAutoNum type="arabicParenR"/>
              <a:tabLst/>
              <a:defRPr/>
            </a:pPr>
            <a:endParaRPr lang="cs-CZ" sz="1600" dirty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+mj-lt"/>
              <a:buAutoNum type="arabicParenR"/>
              <a:tabLst/>
              <a:defRPr/>
            </a:pPr>
            <a:endParaRPr kumimoji="0" lang="cs-CZ" sz="16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503139" y="5617272"/>
            <a:ext cx="316112" cy="21600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B87651"/>
                </a:solidFill>
              </a:rPr>
              <a:t>G</a:t>
            </a:r>
            <a:endParaRPr lang="en-GB" sz="1600" b="1" dirty="0">
              <a:solidFill>
                <a:srgbClr val="B8765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791275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F21C24"/>
                </a:solidFill>
              </a:rPr>
              <a:t>J</a:t>
            </a:r>
            <a:endParaRPr lang="en-GB" sz="1600" b="1" dirty="0">
              <a:solidFill>
                <a:srgbClr val="F21C24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044111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F21C24"/>
                </a:solidFill>
              </a:rPr>
              <a:t>K</a:t>
            </a:r>
            <a:endParaRPr lang="en-GB" sz="1600" b="1" dirty="0">
              <a:solidFill>
                <a:srgbClr val="F21C24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282537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00A1E7"/>
                </a:solidFill>
              </a:rPr>
              <a:t>I</a:t>
            </a:r>
            <a:endParaRPr lang="en-GB" sz="1600" b="1" dirty="0">
              <a:solidFill>
                <a:srgbClr val="00A1E7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520963" y="5617828"/>
            <a:ext cx="251992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00A1E7"/>
                </a:solidFill>
              </a:rPr>
              <a:t>H</a:t>
            </a:r>
            <a:endParaRPr lang="en-GB" sz="1600" b="1" dirty="0">
              <a:solidFill>
                <a:srgbClr val="00A1E7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759389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FFAFCA"/>
                </a:solidFill>
              </a:rPr>
              <a:t>A</a:t>
            </a:r>
            <a:endParaRPr lang="en-GB" sz="1600" b="1" dirty="0">
              <a:solidFill>
                <a:srgbClr val="FFAFCA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997815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FF8429"/>
                </a:solidFill>
              </a:rPr>
              <a:t>B</a:t>
            </a:r>
            <a:endParaRPr lang="en-GB" sz="1600" b="1" dirty="0">
              <a:solidFill>
                <a:srgbClr val="FF8429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236241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FF8429"/>
                </a:solidFill>
              </a:rPr>
              <a:t>C</a:t>
            </a:r>
            <a:endParaRPr lang="en-GB" sz="1600" b="1" dirty="0">
              <a:solidFill>
                <a:srgbClr val="FF8429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474667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22B14C"/>
                </a:solidFill>
              </a:rPr>
              <a:t>D</a:t>
            </a:r>
            <a:endParaRPr lang="en-GB" sz="1600" b="1" dirty="0">
              <a:solidFill>
                <a:srgbClr val="22B14C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7713093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404AD4"/>
                </a:solidFill>
              </a:rPr>
              <a:t>E</a:t>
            </a:r>
            <a:endParaRPr lang="en-GB" sz="1600" b="1" dirty="0">
              <a:solidFill>
                <a:srgbClr val="404AD4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7951515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404AD4"/>
                </a:solidFill>
              </a:rPr>
              <a:t>F</a:t>
            </a:r>
            <a:endParaRPr lang="en-GB" sz="1600" b="1" dirty="0">
              <a:solidFill>
                <a:srgbClr val="404AD4"/>
              </a:solidFill>
            </a:endParaRPr>
          </a:p>
        </p:txBody>
      </p:sp>
      <p:cxnSp>
        <p:nvCxnSpPr>
          <p:cNvPr id="16" name="Přímá spojnice 15"/>
          <p:cNvCxnSpPr/>
          <p:nvPr/>
        </p:nvCxnSpPr>
        <p:spPr>
          <a:xfrm flipV="1">
            <a:off x="5661195" y="3862344"/>
            <a:ext cx="0" cy="1692000"/>
          </a:xfrm>
          <a:prstGeom prst="line">
            <a:avLst/>
          </a:prstGeom>
          <a:ln w="19050">
            <a:solidFill>
              <a:srgbClr val="B87A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 flipV="1">
            <a:off x="5902793" y="4870344"/>
            <a:ext cx="0" cy="684000"/>
          </a:xfrm>
          <a:prstGeom prst="line">
            <a:avLst/>
          </a:prstGeom>
          <a:ln w="19050">
            <a:solidFill>
              <a:srgbClr val="ED12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V="1">
            <a:off x="6144391" y="4870344"/>
            <a:ext cx="0" cy="684000"/>
          </a:xfrm>
          <a:prstGeom prst="line">
            <a:avLst/>
          </a:prstGeom>
          <a:ln w="19050">
            <a:solidFill>
              <a:srgbClr val="ED12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 flipV="1">
            <a:off x="6403307" y="5014360"/>
            <a:ext cx="0" cy="540000"/>
          </a:xfrm>
          <a:prstGeom prst="line">
            <a:avLst/>
          </a:prstGeom>
          <a:ln w="19050">
            <a:solidFill>
              <a:srgbClr val="00A2E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flipV="1">
            <a:off x="6627587" y="5014360"/>
            <a:ext cx="0" cy="540000"/>
          </a:xfrm>
          <a:prstGeom prst="line">
            <a:avLst/>
          </a:prstGeom>
          <a:ln w="19050">
            <a:solidFill>
              <a:srgbClr val="00A2E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flipV="1">
            <a:off x="6869185" y="4762360"/>
            <a:ext cx="0" cy="792000"/>
          </a:xfrm>
          <a:prstGeom prst="line">
            <a:avLst/>
          </a:prstGeom>
          <a:ln w="19050">
            <a:solidFill>
              <a:srgbClr val="FFAE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 flipV="1">
            <a:off x="7110783" y="5194360"/>
            <a:ext cx="0" cy="360000"/>
          </a:xfrm>
          <a:prstGeom prst="line">
            <a:avLst/>
          </a:prstGeom>
          <a:ln w="19050">
            <a:solidFill>
              <a:srgbClr val="FF7E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 flipV="1">
            <a:off x="7352381" y="5194360"/>
            <a:ext cx="0" cy="360000"/>
          </a:xfrm>
          <a:prstGeom prst="line">
            <a:avLst/>
          </a:prstGeom>
          <a:ln w="19050">
            <a:solidFill>
              <a:srgbClr val="FF7E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 flipV="1">
            <a:off x="7835577" y="5014360"/>
            <a:ext cx="0" cy="540000"/>
          </a:xfrm>
          <a:prstGeom prst="line">
            <a:avLst/>
          </a:prstGeom>
          <a:ln w="19050">
            <a:solidFill>
              <a:srgbClr val="4049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flipV="1">
            <a:off x="8077179" y="5014360"/>
            <a:ext cx="0" cy="540000"/>
          </a:xfrm>
          <a:prstGeom prst="line">
            <a:avLst/>
          </a:prstGeom>
          <a:ln w="19050">
            <a:solidFill>
              <a:srgbClr val="4049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 flipV="1">
            <a:off x="7593979" y="4294280"/>
            <a:ext cx="0" cy="1260000"/>
          </a:xfrm>
          <a:prstGeom prst="line">
            <a:avLst/>
          </a:prstGeom>
          <a:ln w="19050">
            <a:solidFill>
              <a:srgbClr val="22B14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rot="5400000" flipV="1">
            <a:off x="6025251" y="4744344"/>
            <a:ext cx="0" cy="252000"/>
          </a:xfrm>
          <a:prstGeom prst="line">
            <a:avLst/>
          </a:prstGeom>
          <a:ln w="19050">
            <a:solidFill>
              <a:srgbClr val="EC1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 rot="5400000" flipV="1">
            <a:off x="6511307" y="4914744"/>
            <a:ext cx="0" cy="216000"/>
          </a:xfrm>
          <a:prstGeom prst="line">
            <a:avLst/>
          </a:prstGeom>
          <a:ln w="19050">
            <a:solidFill>
              <a:srgbClr val="00A2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rot="5400000" flipV="1">
            <a:off x="7231139" y="5059272"/>
            <a:ext cx="0" cy="252000"/>
          </a:xfrm>
          <a:prstGeom prst="line">
            <a:avLst/>
          </a:prstGeom>
          <a:ln w="19050">
            <a:solidFill>
              <a:srgbClr val="FF7F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rot="5400000" flipV="1">
            <a:off x="7965085" y="4888360"/>
            <a:ext cx="0" cy="252000"/>
          </a:xfrm>
          <a:prstGeom prst="line">
            <a:avLst/>
          </a:prstGeom>
          <a:ln w="19050">
            <a:solidFill>
              <a:srgbClr val="424B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 rot="5400000" flipV="1">
            <a:off x="7013185" y="4618360"/>
            <a:ext cx="0" cy="288000"/>
          </a:xfrm>
          <a:prstGeom prst="line">
            <a:avLst/>
          </a:prstGeom>
          <a:ln w="19050">
            <a:solidFill>
              <a:srgbClr val="FFAE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 flipV="1">
            <a:off x="7231139" y="4753272"/>
            <a:ext cx="0" cy="43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 rot="5400000" flipV="1">
            <a:off x="7141379" y="4672360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 flipV="1">
            <a:off x="7051379" y="3682360"/>
            <a:ext cx="0" cy="10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 rot="5400000" flipV="1">
            <a:off x="7726663" y="4168280"/>
            <a:ext cx="0" cy="252000"/>
          </a:xfrm>
          <a:prstGeom prst="line">
            <a:avLst/>
          </a:prstGeom>
          <a:ln w="19050">
            <a:solidFill>
              <a:srgbClr val="10A1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 flipV="1">
            <a:off x="7950723" y="4294280"/>
            <a:ext cx="0" cy="72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 rot="5400000" flipV="1">
            <a:off x="7875085" y="4204280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 flipV="1">
            <a:off x="7785085" y="3682360"/>
            <a:ext cx="0" cy="61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 rot="5400000" flipV="1">
            <a:off x="7420379" y="3313360"/>
            <a:ext cx="0" cy="73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 flipV="1">
            <a:off x="6511307" y="4050744"/>
            <a:ext cx="0" cy="97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 flipV="1">
            <a:off x="6023611" y="4050744"/>
            <a:ext cx="0" cy="82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 rot="5400000" flipV="1">
            <a:off x="6268267" y="3807744"/>
            <a:ext cx="0" cy="48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 rot="5400000" flipV="1">
            <a:off x="5931195" y="3592344"/>
            <a:ext cx="0" cy="540000"/>
          </a:xfrm>
          <a:prstGeom prst="line">
            <a:avLst/>
          </a:prstGeom>
          <a:ln w="19050">
            <a:solidFill>
              <a:srgbClr val="B879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 flipV="1">
            <a:off x="6268267" y="3870744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 rot="5400000" flipV="1">
            <a:off x="6124267" y="3718344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 flipV="1">
            <a:off x="5980267" y="3034344"/>
            <a:ext cx="0" cy="82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 flipV="1">
            <a:off x="7409179" y="3034344"/>
            <a:ext cx="0" cy="64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 rot="5400000" flipV="1">
            <a:off x="6685839" y="2314344"/>
            <a:ext cx="0" cy="144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ál 48"/>
          <p:cNvSpPr/>
          <p:nvPr/>
        </p:nvSpPr>
        <p:spPr>
          <a:xfrm>
            <a:off x="1545259" y="4007445"/>
            <a:ext cx="108000" cy="108000"/>
          </a:xfrm>
          <a:prstGeom prst="ellipse">
            <a:avLst/>
          </a:prstGeom>
          <a:solidFill>
            <a:srgbClr val="FF7F27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ál 49"/>
          <p:cNvSpPr/>
          <p:nvPr/>
        </p:nvSpPr>
        <p:spPr>
          <a:xfrm>
            <a:off x="1660830" y="4159845"/>
            <a:ext cx="108000" cy="108000"/>
          </a:xfrm>
          <a:prstGeom prst="ellipse">
            <a:avLst/>
          </a:prstGeom>
          <a:solidFill>
            <a:srgbClr val="FF7F27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ál 50"/>
          <p:cNvSpPr/>
          <p:nvPr/>
        </p:nvSpPr>
        <p:spPr>
          <a:xfrm>
            <a:off x="2914248" y="3607900"/>
            <a:ext cx="108000" cy="108000"/>
          </a:xfrm>
          <a:prstGeom prst="ellipse">
            <a:avLst/>
          </a:prstGeom>
          <a:solidFill>
            <a:srgbClr val="414BE4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ál 51"/>
          <p:cNvSpPr/>
          <p:nvPr/>
        </p:nvSpPr>
        <p:spPr>
          <a:xfrm>
            <a:off x="3237459" y="3580268"/>
            <a:ext cx="108000" cy="108000"/>
          </a:xfrm>
          <a:prstGeom prst="ellipse">
            <a:avLst/>
          </a:prstGeom>
          <a:solidFill>
            <a:srgbClr val="414BE4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ál 52"/>
          <p:cNvSpPr/>
          <p:nvPr/>
        </p:nvSpPr>
        <p:spPr>
          <a:xfrm>
            <a:off x="2553371" y="3463884"/>
            <a:ext cx="108000" cy="108000"/>
          </a:xfrm>
          <a:prstGeom prst="ellipse">
            <a:avLst/>
          </a:prstGeom>
          <a:solidFill>
            <a:srgbClr val="22B14C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ál 53"/>
          <p:cNvSpPr/>
          <p:nvPr/>
        </p:nvSpPr>
        <p:spPr>
          <a:xfrm>
            <a:off x="2977872" y="4877193"/>
            <a:ext cx="108000" cy="108000"/>
          </a:xfrm>
          <a:prstGeom prst="ellipse">
            <a:avLst/>
          </a:prstGeom>
          <a:solidFill>
            <a:srgbClr val="00A2E8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ál 54"/>
          <p:cNvSpPr/>
          <p:nvPr/>
        </p:nvSpPr>
        <p:spPr>
          <a:xfrm>
            <a:off x="3237459" y="4877193"/>
            <a:ext cx="108000" cy="108000"/>
          </a:xfrm>
          <a:prstGeom prst="ellipse">
            <a:avLst/>
          </a:prstGeom>
          <a:solidFill>
            <a:srgbClr val="00A2E8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ál 55"/>
          <p:cNvSpPr/>
          <p:nvPr/>
        </p:nvSpPr>
        <p:spPr>
          <a:xfrm>
            <a:off x="3633491" y="5345257"/>
            <a:ext cx="108000" cy="108000"/>
          </a:xfrm>
          <a:prstGeom prst="ellipse">
            <a:avLst/>
          </a:prstGeom>
          <a:solidFill>
            <a:srgbClr val="EB1C24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ál 56"/>
          <p:cNvSpPr/>
          <p:nvPr/>
        </p:nvSpPr>
        <p:spPr>
          <a:xfrm>
            <a:off x="3813523" y="5048060"/>
            <a:ext cx="108000" cy="108000"/>
          </a:xfrm>
          <a:prstGeom prst="ellipse">
            <a:avLst/>
          </a:prstGeom>
          <a:solidFill>
            <a:srgbClr val="EB1C24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ál 57"/>
          <p:cNvSpPr/>
          <p:nvPr/>
        </p:nvSpPr>
        <p:spPr>
          <a:xfrm>
            <a:off x="2805411" y="5589227"/>
            <a:ext cx="108000" cy="108000"/>
          </a:xfrm>
          <a:prstGeom prst="ellipse">
            <a:avLst/>
          </a:prstGeom>
          <a:solidFill>
            <a:srgbClr val="C68059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ovéPole 58"/>
          <p:cNvSpPr txBox="1"/>
          <p:nvPr/>
        </p:nvSpPr>
        <p:spPr>
          <a:xfrm>
            <a:off x="2561307" y="5588688"/>
            <a:ext cx="316112" cy="21544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G</a:t>
            </a:r>
            <a:endParaRPr lang="en-GB" sz="1600" b="1" dirty="0"/>
          </a:p>
        </p:txBody>
      </p:sp>
      <p:sp>
        <p:nvSpPr>
          <p:cNvPr id="60" name="TextovéPole 59"/>
          <p:cNvSpPr txBox="1"/>
          <p:nvPr/>
        </p:nvSpPr>
        <p:spPr>
          <a:xfrm>
            <a:off x="3821435" y="5093217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J</a:t>
            </a:r>
            <a:endParaRPr lang="en-GB" sz="1600" b="1" dirty="0"/>
          </a:p>
        </p:txBody>
      </p:sp>
      <p:sp>
        <p:nvSpPr>
          <p:cNvPr id="61" name="TextovéPole 60"/>
          <p:cNvSpPr txBox="1"/>
          <p:nvPr/>
        </p:nvSpPr>
        <p:spPr>
          <a:xfrm>
            <a:off x="3677419" y="5309241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K</a:t>
            </a:r>
            <a:endParaRPr lang="en-GB" sz="1600" b="1" dirty="0"/>
          </a:p>
        </p:txBody>
      </p:sp>
      <p:sp>
        <p:nvSpPr>
          <p:cNvPr id="62" name="TextovéPole 61"/>
          <p:cNvSpPr txBox="1"/>
          <p:nvPr/>
        </p:nvSpPr>
        <p:spPr>
          <a:xfrm>
            <a:off x="3245371" y="4733177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I</a:t>
            </a:r>
            <a:endParaRPr lang="en-GB" sz="1600" b="1" dirty="0"/>
          </a:p>
        </p:txBody>
      </p:sp>
      <p:sp>
        <p:nvSpPr>
          <p:cNvPr id="63" name="TextovéPole 62"/>
          <p:cNvSpPr txBox="1"/>
          <p:nvPr/>
        </p:nvSpPr>
        <p:spPr>
          <a:xfrm>
            <a:off x="2800547" y="4726593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H</a:t>
            </a:r>
            <a:endParaRPr lang="en-GB" sz="1600" b="1" dirty="0"/>
          </a:p>
        </p:txBody>
      </p:sp>
      <p:sp>
        <p:nvSpPr>
          <p:cNvPr id="64" name="TextovéPole 63"/>
          <p:cNvSpPr txBox="1"/>
          <p:nvPr/>
        </p:nvSpPr>
        <p:spPr>
          <a:xfrm>
            <a:off x="3273451" y="3621133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F</a:t>
            </a:r>
            <a:endParaRPr lang="en-GB" sz="1600" b="1" dirty="0"/>
          </a:p>
        </p:txBody>
      </p:sp>
      <p:sp>
        <p:nvSpPr>
          <p:cNvPr id="65" name="TextovéPole 64"/>
          <p:cNvSpPr txBox="1"/>
          <p:nvPr/>
        </p:nvSpPr>
        <p:spPr>
          <a:xfrm>
            <a:off x="2957339" y="3621133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E</a:t>
            </a:r>
            <a:endParaRPr lang="en-GB" sz="1600" b="1" dirty="0"/>
          </a:p>
        </p:txBody>
      </p:sp>
      <p:sp>
        <p:nvSpPr>
          <p:cNvPr id="66" name="TextovéPole 65"/>
          <p:cNvSpPr txBox="1"/>
          <p:nvPr/>
        </p:nvSpPr>
        <p:spPr>
          <a:xfrm>
            <a:off x="2309267" y="3405109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D</a:t>
            </a:r>
            <a:endParaRPr lang="en-GB" sz="1600" b="1" dirty="0"/>
          </a:p>
        </p:txBody>
      </p:sp>
      <p:sp>
        <p:nvSpPr>
          <p:cNvPr id="67" name="TextovéPole 66"/>
          <p:cNvSpPr txBox="1"/>
          <p:nvPr/>
        </p:nvSpPr>
        <p:spPr>
          <a:xfrm>
            <a:off x="1445171" y="4219956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C</a:t>
            </a:r>
            <a:endParaRPr lang="en-GB" sz="1600" b="1" dirty="0"/>
          </a:p>
        </p:txBody>
      </p:sp>
      <p:sp>
        <p:nvSpPr>
          <p:cNvPr id="68" name="Ovál 67"/>
          <p:cNvSpPr/>
          <p:nvPr/>
        </p:nvSpPr>
        <p:spPr>
          <a:xfrm>
            <a:off x="1041203" y="3967940"/>
            <a:ext cx="108000" cy="108000"/>
          </a:xfrm>
          <a:prstGeom prst="ellipse">
            <a:avLst/>
          </a:prstGeom>
          <a:solidFill>
            <a:srgbClr val="FFADC8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ovéPole 68"/>
          <p:cNvSpPr txBox="1"/>
          <p:nvPr/>
        </p:nvSpPr>
        <p:spPr>
          <a:xfrm>
            <a:off x="1308549" y="3943369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B</a:t>
            </a:r>
            <a:endParaRPr lang="en-GB" sz="1600" b="1" dirty="0"/>
          </a:p>
        </p:txBody>
      </p:sp>
      <p:sp>
        <p:nvSpPr>
          <p:cNvPr id="70" name="TextovéPole 69"/>
          <p:cNvSpPr txBox="1"/>
          <p:nvPr/>
        </p:nvSpPr>
        <p:spPr>
          <a:xfrm>
            <a:off x="753171" y="3931924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A</a:t>
            </a:r>
            <a:endParaRPr lang="en-GB" sz="1600" b="1" dirty="0"/>
          </a:p>
        </p:txBody>
      </p:sp>
      <p:sp>
        <p:nvSpPr>
          <p:cNvPr id="71" name="Ovál 70"/>
          <p:cNvSpPr/>
          <p:nvPr/>
        </p:nvSpPr>
        <p:spPr>
          <a:xfrm>
            <a:off x="2841403" y="3463884"/>
            <a:ext cx="688928" cy="396032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Ovál 71"/>
          <p:cNvSpPr/>
          <p:nvPr/>
        </p:nvSpPr>
        <p:spPr>
          <a:xfrm>
            <a:off x="2820105" y="4654552"/>
            <a:ext cx="688928" cy="396032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Ovál 72"/>
          <p:cNvSpPr/>
          <p:nvPr/>
        </p:nvSpPr>
        <p:spPr>
          <a:xfrm rot="7309736">
            <a:off x="3466720" y="5076274"/>
            <a:ext cx="688928" cy="396032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Ovál 73"/>
          <p:cNvSpPr/>
          <p:nvPr/>
        </p:nvSpPr>
        <p:spPr>
          <a:xfrm rot="3200709">
            <a:off x="1278162" y="3967874"/>
            <a:ext cx="640198" cy="396032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ál 74"/>
          <p:cNvSpPr/>
          <p:nvPr/>
        </p:nvSpPr>
        <p:spPr>
          <a:xfrm rot="1225390">
            <a:off x="2165486" y="3264132"/>
            <a:ext cx="1649027" cy="617365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Ovál 76"/>
          <p:cNvSpPr/>
          <p:nvPr/>
        </p:nvSpPr>
        <p:spPr>
          <a:xfrm rot="1225390">
            <a:off x="788925" y="3861488"/>
            <a:ext cx="1358349" cy="617365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Ovál 77"/>
          <p:cNvSpPr/>
          <p:nvPr/>
        </p:nvSpPr>
        <p:spPr>
          <a:xfrm rot="20993015">
            <a:off x="714247" y="3125587"/>
            <a:ext cx="3269060" cy="1387479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Ovál 79"/>
          <p:cNvSpPr/>
          <p:nvPr/>
        </p:nvSpPr>
        <p:spPr>
          <a:xfrm rot="1225390">
            <a:off x="2737335" y="4597558"/>
            <a:ext cx="1396326" cy="1012792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1" name="Přímá spojnice 80"/>
          <p:cNvCxnSpPr/>
          <p:nvPr/>
        </p:nvCxnSpPr>
        <p:spPr>
          <a:xfrm flipV="1">
            <a:off x="8304015" y="3034344"/>
            <a:ext cx="0" cy="252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ovéPole 81"/>
          <p:cNvSpPr txBox="1"/>
          <p:nvPr/>
        </p:nvSpPr>
        <p:spPr>
          <a:xfrm rot="16200000">
            <a:off x="7905330" y="4344138"/>
            <a:ext cx="1099293" cy="238783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vzdálenost</a:t>
            </a:r>
            <a:endParaRPr lang="en-GB" sz="1600" b="1" dirty="0"/>
          </a:p>
        </p:txBody>
      </p:sp>
      <p:cxnSp>
        <p:nvCxnSpPr>
          <p:cNvPr id="83" name="Přímá spojnice 82"/>
          <p:cNvCxnSpPr/>
          <p:nvPr/>
        </p:nvCxnSpPr>
        <p:spPr>
          <a:xfrm rot="5400000" flipV="1">
            <a:off x="8304015" y="5470464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ovéPole 83"/>
          <p:cNvSpPr txBox="1"/>
          <p:nvPr/>
        </p:nvSpPr>
        <p:spPr>
          <a:xfrm>
            <a:off x="8340055" y="5494473"/>
            <a:ext cx="25199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0</a:t>
            </a:r>
            <a:endParaRPr lang="en-GB" sz="1600" b="1" dirty="0"/>
          </a:p>
        </p:txBody>
      </p:sp>
      <p:sp>
        <p:nvSpPr>
          <p:cNvPr id="85" name="TextovéPole 84"/>
          <p:cNvSpPr txBox="1"/>
          <p:nvPr/>
        </p:nvSpPr>
        <p:spPr>
          <a:xfrm>
            <a:off x="8304015" y="2924944"/>
            <a:ext cx="588465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err="1"/>
              <a:t>max</a:t>
            </a:r>
            <a:endParaRPr lang="en-GB" sz="1600" b="1" dirty="0"/>
          </a:p>
        </p:txBody>
      </p:sp>
      <p:cxnSp>
        <p:nvCxnSpPr>
          <p:cNvPr id="86" name="Přímá spojnice 85"/>
          <p:cNvCxnSpPr/>
          <p:nvPr/>
        </p:nvCxnSpPr>
        <p:spPr>
          <a:xfrm rot="5400000" flipV="1">
            <a:off x="8286023" y="2944344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Ovál 89">
            <a:extLst>
              <a:ext uri="{FF2B5EF4-FFF2-40B4-BE49-F238E27FC236}">
                <a16:creationId xmlns:a16="http://schemas.microsoft.com/office/drawing/2014/main" id="{8FB1F573-5807-4130-8ED5-C0C6327C94C0}"/>
              </a:ext>
            </a:extLst>
          </p:cNvPr>
          <p:cNvSpPr/>
          <p:nvPr/>
        </p:nvSpPr>
        <p:spPr>
          <a:xfrm rot="20194875">
            <a:off x="2458137" y="4543986"/>
            <a:ext cx="1708089" cy="1387316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Ovál 87">
            <a:extLst>
              <a:ext uri="{FF2B5EF4-FFF2-40B4-BE49-F238E27FC236}">
                <a16:creationId xmlns:a16="http://schemas.microsoft.com/office/drawing/2014/main" id="{A884E98E-1DAC-4EF7-AA79-EEDC52250690}"/>
              </a:ext>
            </a:extLst>
          </p:cNvPr>
          <p:cNvSpPr/>
          <p:nvPr/>
        </p:nvSpPr>
        <p:spPr>
          <a:xfrm rot="571892">
            <a:off x="663181" y="2981014"/>
            <a:ext cx="4202827" cy="3001047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Šipka: doprava 86">
            <a:extLst>
              <a:ext uri="{FF2B5EF4-FFF2-40B4-BE49-F238E27FC236}">
                <a16:creationId xmlns:a16="http://schemas.microsoft.com/office/drawing/2014/main" id="{2C0BC704-0C57-4AA6-8E5B-F5627D2BFACC}"/>
              </a:ext>
            </a:extLst>
          </p:cNvPr>
          <p:cNvSpPr/>
          <p:nvPr/>
        </p:nvSpPr>
        <p:spPr>
          <a:xfrm rot="10800000">
            <a:off x="3481097" y="1916832"/>
            <a:ext cx="1038597" cy="244316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889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1"/>
          <p:cNvSpPr txBox="1">
            <a:spLocks/>
          </p:cNvSpPr>
          <p:nvPr/>
        </p:nvSpPr>
        <p:spPr>
          <a:xfrm>
            <a:off x="251520" y="274638"/>
            <a:ext cx="8784976" cy="56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sz="3000" dirty="0"/>
              <a:t>Výběr vhodného </a:t>
            </a:r>
            <a:r>
              <a:rPr lang="cs-CZ" sz="3000" dirty="0" err="1"/>
              <a:t>shlukovacího</a:t>
            </a:r>
            <a:r>
              <a:rPr lang="cs-CZ" sz="3000" dirty="0"/>
              <a:t> algoritmu</a:t>
            </a:r>
          </a:p>
        </p:txBody>
      </p:sp>
      <p:sp>
        <p:nvSpPr>
          <p:cNvPr id="44" name="Content Placeholder 2"/>
          <p:cNvSpPr txBox="1">
            <a:spLocks/>
          </p:cNvSpPr>
          <p:nvPr/>
        </p:nvSpPr>
        <p:spPr>
          <a:xfrm>
            <a:off x="251520" y="1340767"/>
            <a:ext cx="8712968" cy="51058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  <a:defRPr/>
            </a:pPr>
            <a:r>
              <a:rPr lang="cs-CZ" sz="1600" b="1" u="sng" dirty="0" err="1">
                <a:solidFill>
                  <a:sysClr val="windowText" lastClr="000000"/>
                </a:solidFill>
                <a:latin typeface="+mj-lt"/>
              </a:rPr>
              <a:t>Kofenetická</a:t>
            </a:r>
            <a:r>
              <a:rPr lang="cs-CZ" sz="1600" b="1" u="sng" dirty="0">
                <a:solidFill>
                  <a:sysClr val="windowText" lastClr="000000"/>
                </a:solidFill>
                <a:latin typeface="+mj-lt"/>
              </a:rPr>
              <a:t> matice </a:t>
            </a:r>
          </a:p>
          <a:p>
            <a:pPr lvl="0">
              <a:buClr>
                <a:srgbClr val="D16349"/>
              </a:buClr>
              <a:defRPr/>
            </a:pPr>
            <a:r>
              <a:rPr lang="cs-CZ" sz="1600" dirty="0">
                <a:solidFill>
                  <a:sysClr val="windowText" lastClr="000000"/>
                </a:solidFill>
                <a:latin typeface="+mj-lt"/>
              </a:rPr>
              <a:t>Matice dimenze n x n (n = počet objektů) popisující vzdálenost, kdy byly objekty poprvé spojeny do jednoho shluku.</a:t>
            </a:r>
          </a:p>
          <a:p>
            <a:pPr lvl="0">
              <a:buClr>
                <a:srgbClr val="D16349"/>
              </a:buClr>
              <a:defRPr/>
            </a:pPr>
            <a:r>
              <a:rPr lang="cs-CZ" sz="1600" dirty="0">
                <a:solidFill>
                  <a:sysClr val="windowText" lastClr="000000"/>
                </a:solidFill>
                <a:latin typeface="+mj-lt"/>
              </a:rPr>
              <a:t>Hodnoty </a:t>
            </a:r>
            <a:r>
              <a:rPr lang="cs-CZ" sz="1600" dirty="0" err="1">
                <a:solidFill>
                  <a:sysClr val="windowText" lastClr="000000"/>
                </a:solidFill>
                <a:latin typeface="+mj-lt"/>
              </a:rPr>
              <a:t>kofenetické</a:t>
            </a:r>
            <a:r>
              <a:rPr lang="cs-CZ" sz="1600" dirty="0">
                <a:solidFill>
                  <a:sysClr val="windowText" lastClr="000000"/>
                </a:solidFill>
                <a:latin typeface="+mj-lt"/>
              </a:rPr>
              <a:t> matice závisí na typu algoritmu shlukování.</a:t>
            </a:r>
          </a:p>
          <a:p>
            <a:pPr lvl="0">
              <a:defRPr/>
            </a:pPr>
            <a:endParaRPr lang="cs-CZ" sz="1600" dirty="0">
              <a:solidFill>
                <a:sysClr val="windowText" lastClr="000000"/>
              </a:solidFill>
              <a:latin typeface="+mj-lt"/>
            </a:endParaRPr>
          </a:p>
          <a:p>
            <a:pPr lvl="0">
              <a:defRPr/>
            </a:pPr>
            <a:endParaRPr lang="cs-CZ" sz="1600" dirty="0">
              <a:solidFill>
                <a:sysClr val="windowText" lastClr="000000"/>
              </a:solidFill>
              <a:latin typeface="+mj-lt"/>
            </a:endParaRPr>
          </a:p>
          <a:p>
            <a:pPr lvl="0">
              <a:defRPr/>
            </a:pPr>
            <a:endParaRPr lang="cs-CZ" sz="1600" dirty="0">
              <a:solidFill>
                <a:sysClr val="windowText" lastClr="000000"/>
              </a:solidFill>
              <a:latin typeface="+mj-lt"/>
            </a:endParaRPr>
          </a:p>
          <a:p>
            <a:pPr lvl="0">
              <a:defRPr/>
            </a:pPr>
            <a:endParaRPr lang="cs-CZ" sz="1600" dirty="0">
              <a:solidFill>
                <a:sysClr val="windowText" lastClr="000000"/>
              </a:solidFill>
              <a:latin typeface="+mj-lt"/>
            </a:endParaRPr>
          </a:p>
          <a:p>
            <a:pPr lvl="0">
              <a:defRPr/>
            </a:pPr>
            <a:endParaRPr lang="cs-CZ" sz="1600" dirty="0">
              <a:solidFill>
                <a:sysClr val="windowText" lastClr="000000"/>
              </a:solidFill>
              <a:latin typeface="+mj-lt"/>
            </a:endParaRPr>
          </a:p>
          <a:p>
            <a:pPr lvl="0">
              <a:defRPr/>
            </a:pPr>
            <a:endParaRPr lang="cs-CZ" sz="1600" dirty="0">
              <a:solidFill>
                <a:sysClr val="windowText" lastClr="000000"/>
              </a:solidFill>
              <a:latin typeface="+mj-lt"/>
            </a:endParaRPr>
          </a:p>
          <a:p>
            <a:pPr marL="0" indent="0">
              <a:buNone/>
              <a:defRPr/>
            </a:pPr>
            <a:endParaRPr lang="cs-CZ" sz="1600" dirty="0">
              <a:solidFill>
                <a:sysClr val="windowText" lastClr="000000"/>
              </a:solidFill>
              <a:latin typeface="+mj-lt"/>
            </a:endParaRPr>
          </a:p>
          <a:p>
            <a:pPr marL="0" indent="0">
              <a:buNone/>
              <a:defRPr/>
            </a:pPr>
            <a:endParaRPr lang="cs-CZ" sz="1600" dirty="0">
              <a:solidFill>
                <a:sysClr val="windowText" lastClr="000000"/>
              </a:solidFill>
              <a:latin typeface="+mj-lt"/>
            </a:endParaRPr>
          </a:p>
          <a:p>
            <a:pPr marL="0" indent="0">
              <a:buNone/>
              <a:defRPr/>
            </a:pPr>
            <a:endParaRPr lang="cs-CZ" sz="1600" b="1" dirty="0">
              <a:solidFill>
                <a:sysClr val="windowText" lastClr="000000"/>
              </a:solidFill>
              <a:latin typeface="+mj-lt"/>
            </a:endParaRPr>
          </a:p>
          <a:p>
            <a:pPr marL="0" indent="0">
              <a:buNone/>
              <a:defRPr/>
            </a:pPr>
            <a:endParaRPr lang="cs-CZ" sz="1600" b="1" dirty="0">
              <a:solidFill>
                <a:sysClr val="windowText" lastClr="000000"/>
              </a:solidFill>
              <a:latin typeface="+mj-lt"/>
            </a:endParaRPr>
          </a:p>
          <a:p>
            <a:pPr marL="0" indent="0">
              <a:buNone/>
              <a:defRPr/>
            </a:pPr>
            <a:r>
              <a:rPr lang="cs-CZ" sz="1600" b="1" u="sng" dirty="0" err="1">
                <a:solidFill>
                  <a:sysClr val="windowText" lastClr="000000"/>
                </a:solidFill>
                <a:latin typeface="+mj-lt"/>
              </a:rPr>
              <a:t>Kofenetický</a:t>
            </a:r>
            <a:r>
              <a:rPr lang="cs-CZ" sz="1600" b="1" u="sng" dirty="0">
                <a:solidFill>
                  <a:sysClr val="windowText" lastClr="000000"/>
                </a:solidFill>
                <a:latin typeface="+mj-lt"/>
              </a:rPr>
              <a:t> index</a:t>
            </a:r>
          </a:p>
          <a:p>
            <a:pPr>
              <a:buClr>
                <a:srgbClr val="D16349"/>
              </a:buClr>
              <a:defRPr/>
            </a:pPr>
            <a:r>
              <a:rPr lang="cs-CZ" sz="1600" b="1" dirty="0">
                <a:solidFill>
                  <a:schemeClr val="accent1"/>
                </a:solidFill>
                <a:latin typeface="+mj-lt"/>
              </a:rPr>
              <a:t>Korelace </a:t>
            </a:r>
            <a:r>
              <a:rPr lang="cs-CZ" sz="1600" b="1" dirty="0" err="1">
                <a:solidFill>
                  <a:schemeClr val="accent1"/>
                </a:solidFill>
                <a:latin typeface="+mj-lt"/>
              </a:rPr>
              <a:t>kofenetické</a:t>
            </a:r>
            <a:r>
              <a:rPr lang="cs-CZ" sz="1600" b="1" dirty="0">
                <a:solidFill>
                  <a:schemeClr val="accent1"/>
                </a:solidFill>
                <a:latin typeface="+mj-lt"/>
              </a:rPr>
              <a:t> matice s původní maticí vzdáleností. Čím vyšší korelace, tím lepší algoritmus (algoritmus lépe popisuje realitu).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5860273"/>
              </p:ext>
            </p:extLst>
          </p:nvPr>
        </p:nvGraphicFramePr>
        <p:xfrm>
          <a:off x="588115" y="2802019"/>
          <a:ext cx="3600450" cy="259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Graph" r:id="rId4" imgW="3600000" imgH="4320000" progId="STATISTICA.Graph">
                  <p:embed/>
                </p:oleObj>
              </mc:Choice>
              <mc:Fallback>
                <p:oleObj name="Graph" r:id="rId4" imgW="3600000" imgH="4320000" progId="STATISTICA.Grap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115" y="2802019"/>
                        <a:ext cx="3600450" cy="259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98684"/>
              </p:ext>
            </p:extLst>
          </p:nvPr>
        </p:nvGraphicFramePr>
        <p:xfrm>
          <a:off x="5580114" y="3090053"/>
          <a:ext cx="2808307" cy="1368150"/>
        </p:xfrm>
        <a:graphic>
          <a:graphicData uri="http://schemas.openxmlformats.org/drawingml/2006/table">
            <a:tbl>
              <a:tblPr/>
              <a:tblGrid>
                <a:gridCol w="216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4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84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84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84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84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8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Matice je symetrická podél diagonály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Down Arrow 12"/>
          <p:cNvSpPr/>
          <p:nvPr/>
        </p:nvSpPr>
        <p:spPr>
          <a:xfrm rot="5400000" flipV="1">
            <a:off x="4120952" y="3742687"/>
            <a:ext cx="288032" cy="288032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prstDash val="soli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5960506" y="2514382"/>
            <a:ext cx="18518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1600" b="1" dirty="0" err="1">
                <a:solidFill>
                  <a:sysClr val="windowText" lastClr="000000"/>
                </a:solidFill>
              </a:rPr>
              <a:t>Kofenetická</a:t>
            </a:r>
            <a:r>
              <a:rPr lang="cs-CZ" sz="1600" b="1" dirty="0">
                <a:solidFill>
                  <a:sysClr val="windowText" lastClr="000000"/>
                </a:solidFill>
              </a:rPr>
              <a:t> matice 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1749602" y="2514382"/>
            <a:ext cx="125489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1600" b="1" dirty="0">
                <a:solidFill>
                  <a:sysClr val="windowText" lastClr="000000"/>
                </a:solidFill>
              </a:rPr>
              <a:t>Dendrogram</a:t>
            </a:r>
          </a:p>
        </p:txBody>
      </p:sp>
      <p:cxnSp>
        <p:nvCxnSpPr>
          <p:cNvPr id="9" name="Přímá spojnice se šipkou 8"/>
          <p:cNvCxnSpPr/>
          <p:nvPr/>
        </p:nvCxnSpPr>
        <p:spPr>
          <a:xfrm>
            <a:off x="7632000" y="3990235"/>
            <a:ext cx="0" cy="756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bdélník 14"/>
          <p:cNvSpPr/>
          <p:nvPr/>
        </p:nvSpPr>
        <p:spPr>
          <a:xfrm>
            <a:off x="6886433" y="4633972"/>
            <a:ext cx="20060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1400" dirty="0">
                <a:solidFill>
                  <a:sysClr val="windowText" lastClr="000000"/>
                </a:solidFill>
              </a:rPr>
              <a:t>Vzdálenost, kdy došlo k prvnímu spojení D+C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7452320" y="3782979"/>
            <a:ext cx="360040" cy="211460"/>
          </a:xfrm>
          <a:prstGeom prst="rect">
            <a:avLst/>
          </a:prstGeom>
          <a:noFill/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A6ED4B4-8CE9-42D1-A743-714E3AA60F66}"/>
              </a:ext>
            </a:extLst>
          </p:cNvPr>
          <p:cNvSpPr/>
          <p:nvPr/>
        </p:nvSpPr>
        <p:spPr>
          <a:xfrm>
            <a:off x="7956376" y="3990235"/>
            <a:ext cx="288021" cy="21146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6862E84A-9B11-4057-A4E2-EBC170C742C7}"/>
              </a:ext>
            </a:extLst>
          </p:cNvPr>
          <p:cNvSpPr/>
          <p:nvPr/>
        </p:nvSpPr>
        <p:spPr>
          <a:xfrm>
            <a:off x="6411802" y="3378291"/>
            <a:ext cx="288021" cy="21146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403C775F-1B20-42D3-A6BC-3EE1A3E159F7}"/>
              </a:ext>
            </a:extLst>
          </p:cNvPr>
          <p:cNvSpPr/>
          <p:nvPr/>
        </p:nvSpPr>
        <p:spPr>
          <a:xfrm>
            <a:off x="7468139" y="3780973"/>
            <a:ext cx="776258" cy="21146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5572C7D9-2B2B-41AD-B8E7-3F23ED6394EA}"/>
              </a:ext>
            </a:extLst>
          </p:cNvPr>
          <p:cNvSpPr/>
          <p:nvPr/>
        </p:nvSpPr>
        <p:spPr>
          <a:xfrm>
            <a:off x="6879539" y="3328779"/>
            <a:ext cx="1508882" cy="45018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1292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1" grpId="0" animBg="1"/>
      <p:bldP spid="2" grpId="0" animBg="1"/>
      <p:bldP spid="13" grpId="0" animBg="1"/>
      <p:bldP spid="14" grpId="0" animBg="1"/>
      <p:bldP spid="1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dirty="0"/>
              <a:t>Shluková analýza – rozhodovací proces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2845" y="1595574"/>
            <a:ext cx="7699203" cy="12282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+mj-lt"/>
              <a:buAutoNum type="arabicParenR"/>
              <a:tabLst/>
              <a:defRPr/>
            </a:pPr>
            <a:r>
              <a:rPr kumimoji="0" lang="cs-CZ" sz="16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Výpočet</a:t>
            </a: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asociační matice</a:t>
            </a:r>
            <a:r>
              <a:rPr kumimoji="0" lang="cs-CZ" sz="1600" b="1" i="0" u="none" strike="noStrike" kern="120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cs-CZ" sz="1600" i="0" u="none" strike="noStrike" kern="120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(pozor na správný výběr metriky vzdálenosti / podobnosti).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+mj-lt"/>
              <a:buAutoNum type="arabicParenR"/>
              <a:tabLst/>
              <a:defRPr/>
            </a:pPr>
            <a:r>
              <a:rPr lang="cs-CZ" sz="1600" baseline="0" dirty="0">
                <a:solidFill>
                  <a:sysClr val="windowText" lastClr="000000"/>
                </a:solidFill>
                <a:latin typeface="Calibri"/>
              </a:rPr>
              <a:t>Výběr </a:t>
            </a:r>
            <a:r>
              <a:rPr lang="cs-CZ" sz="1600" baseline="0" dirty="0" err="1">
                <a:solidFill>
                  <a:sysClr val="windowText" lastClr="000000"/>
                </a:solidFill>
                <a:latin typeface="Calibri"/>
              </a:rPr>
              <a:t>shlukovacího</a:t>
            </a:r>
            <a:r>
              <a:rPr lang="cs-CZ" sz="1600" dirty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cs-CZ" sz="1600" b="1" dirty="0">
                <a:solidFill>
                  <a:sysClr val="windowText" lastClr="000000"/>
                </a:solidFill>
                <a:latin typeface="Calibri"/>
              </a:rPr>
              <a:t>algoritmu</a:t>
            </a:r>
            <a:r>
              <a:rPr lang="cs-CZ" sz="1600" dirty="0">
                <a:solidFill>
                  <a:sysClr val="windowText" lastClr="000000"/>
                </a:solidFill>
                <a:latin typeface="Calibri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+mj-lt"/>
              <a:buAutoNum type="arabicParenR"/>
              <a:tabLst/>
              <a:defRPr/>
            </a:pPr>
            <a:r>
              <a:rPr kumimoji="0" lang="cs-CZ" sz="16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Volba </a:t>
            </a: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počtu shluků</a:t>
            </a:r>
            <a:r>
              <a:rPr kumimoji="0" lang="cs-CZ" sz="16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+mj-lt"/>
              <a:buAutoNum type="arabicParenR"/>
              <a:tabLst/>
              <a:defRPr/>
            </a:pPr>
            <a:endParaRPr lang="cs-CZ" sz="1600" dirty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+mj-lt"/>
              <a:buAutoNum type="arabicParenR"/>
              <a:tabLst/>
              <a:defRPr/>
            </a:pPr>
            <a:endParaRPr kumimoji="0" lang="cs-CZ" sz="16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503139" y="5617272"/>
            <a:ext cx="316112" cy="21600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B87651"/>
                </a:solidFill>
              </a:rPr>
              <a:t>G</a:t>
            </a:r>
            <a:endParaRPr lang="en-GB" sz="1600" b="1" dirty="0">
              <a:solidFill>
                <a:srgbClr val="B8765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791275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F21C24"/>
                </a:solidFill>
              </a:rPr>
              <a:t>J</a:t>
            </a:r>
            <a:endParaRPr lang="en-GB" sz="1600" b="1" dirty="0">
              <a:solidFill>
                <a:srgbClr val="F21C24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044111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F21C24"/>
                </a:solidFill>
              </a:rPr>
              <a:t>K</a:t>
            </a:r>
            <a:endParaRPr lang="en-GB" sz="1600" b="1" dirty="0">
              <a:solidFill>
                <a:srgbClr val="F21C24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282537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00A1E7"/>
                </a:solidFill>
              </a:rPr>
              <a:t>I</a:t>
            </a:r>
            <a:endParaRPr lang="en-GB" sz="1600" b="1" dirty="0">
              <a:solidFill>
                <a:srgbClr val="00A1E7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520963" y="5617828"/>
            <a:ext cx="251992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00A1E7"/>
                </a:solidFill>
              </a:rPr>
              <a:t>H</a:t>
            </a:r>
            <a:endParaRPr lang="en-GB" sz="1600" b="1" dirty="0">
              <a:solidFill>
                <a:srgbClr val="00A1E7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759389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FFAFCA"/>
                </a:solidFill>
              </a:rPr>
              <a:t>A</a:t>
            </a:r>
            <a:endParaRPr lang="en-GB" sz="1600" b="1" dirty="0">
              <a:solidFill>
                <a:srgbClr val="FFAFCA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997815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FF8429"/>
                </a:solidFill>
              </a:rPr>
              <a:t>B</a:t>
            </a:r>
            <a:endParaRPr lang="en-GB" sz="1600" b="1" dirty="0">
              <a:solidFill>
                <a:srgbClr val="FF8429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236241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FF8429"/>
                </a:solidFill>
              </a:rPr>
              <a:t>C</a:t>
            </a:r>
            <a:endParaRPr lang="en-GB" sz="1600" b="1" dirty="0">
              <a:solidFill>
                <a:srgbClr val="FF8429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474667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22B14C"/>
                </a:solidFill>
              </a:rPr>
              <a:t>D</a:t>
            </a:r>
            <a:endParaRPr lang="en-GB" sz="1600" b="1" dirty="0">
              <a:solidFill>
                <a:srgbClr val="22B14C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7713093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404AD4"/>
                </a:solidFill>
              </a:rPr>
              <a:t>E</a:t>
            </a:r>
            <a:endParaRPr lang="en-GB" sz="1600" b="1" dirty="0">
              <a:solidFill>
                <a:srgbClr val="404AD4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7951515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404AD4"/>
                </a:solidFill>
              </a:rPr>
              <a:t>F</a:t>
            </a:r>
            <a:endParaRPr lang="en-GB" sz="1600" b="1" dirty="0">
              <a:solidFill>
                <a:srgbClr val="404AD4"/>
              </a:solidFill>
            </a:endParaRPr>
          </a:p>
        </p:txBody>
      </p:sp>
      <p:cxnSp>
        <p:nvCxnSpPr>
          <p:cNvPr id="16" name="Přímá spojnice 15"/>
          <p:cNvCxnSpPr/>
          <p:nvPr/>
        </p:nvCxnSpPr>
        <p:spPr>
          <a:xfrm flipV="1">
            <a:off x="5661195" y="3862344"/>
            <a:ext cx="0" cy="1692000"/>
          </a:xfrm>
          <a:prstGeom prst="line">
            <a:avLst/>
          </a:prstGeom>
          <a:ln w="19050">
            <a:solidFill>
              <a:srgbClr val="B87A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 flipV="1">
            <a:off x="5902793" y="4870344"/>
            <a:ext cx="0" cy="684000"/>
          </a:xfrm>
          <a:prstGeom prst="line">
            <a:avLst/>
          </a:prstGeom>
          <a:ln w="19050">
            <a:solidFill>
              <a:srgbClr val="ED12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V="1">
            <a:off x="6144391" y="4870344"/>
            <a:ext cx="0" cy="684000"/>
          </a:xfrm>
          <a:prstGeom prst="line">
            <a:avLst/>
          </a:prstGeom>
          <a:ln w="19050">
            <a:solidFill>
              <a:srgbClr val="ED12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 flipV="1">
            <a:off x="6403307" y="5014360"/>
            <a:ext cx="0" cy="540000"/>
          </a:xfrm>
          <a:prstGeom prst="line">
            <a:avLst/>
          </a:prstGeom>
          <a:ln w="19050">
            <a:solidFill>
              <a:srgbClr val="00A2E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flipV="1">
            <a:off x="6627587" y="5014360"/>
            <a:ext cx="0" cy="540000"/>
          </a:xfrm>
          <a:prstGeom prst="line">
            <a:avLst/>
          </a:prstGeom>
          <a:ln w="19050">
            <a:solidFill>
              <a:srgbClr val="00A2E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flipV="1">
            <a:off x="6869185" y="4762360"/>
            <a:ext cx="0" cy="792000"/>
          </a:xfrm>
          <a:prstGeom prst="line">
            <a:avLst/>
          </a:prstGeom>
          <a:ln w="19050">
            <a:solidFill>
              <a:srgbClr val="FFAE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 flipV="1">
            <a:off x="7110783" y="5194360"/>
            <a:ext cx="0" cy="360000"/>
          </a:xfrm>
          <a:prstGeom prst="line">
            <a:avLst/>
          </a:prstGeom>
          <a:ln w="19050">
            <a:solidFill>
              <a:srgbClr val="FF7E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 flipV="1">
            <a:off x="7352381" y="5194360"/>
            <a:ext cx="0" cy="360000"/>
          </a:xfrm>
          <a:prstGeom prst="line">
            <a:avLst/>
          </a:prstGeom>
          <a:ln w="19050">
            <a:solidFill>
              <a:srgbClr val="FF7E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 flipV="1">
            <a:off x="7835577" y="5014360"/>
            <a:ext cx="0" cy="540000"/>
          </a:xfrm>
          <a:prstGeom prst="line">
            <a:avLst/>
          </a:prstGeom>
          <a:ln w="19050">
            <a:solidFill>
              <a:srgbClr val="4049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flipV="1">
            <a:off x="8077179" y="5014360"/>
            <a:ext cx="0" cy="540000"/>
          </a:xfrm>
          <a:prstGeom prst="line">
            <a:avLst/>
          </a:prstGeom>
          <a:ln w="19050">
            <a:solidFill>
              <a:srgbClr val="4049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 flipV="1">
            <a:off x="7593979" y="4294280"/>
            <a:ext cx="0" cy="1260000"/>
          </a:xfrm>
          <a:prstGeom prst="line">
            <a:avLst/>
          </a:prstGeom>
          <a:ln w="19050">
            <a:solidFill>
              <a:srgbClr val="22B14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rot="5400000" flipV="1">
            <a:off x="6025251" y="4744344"/>
            <a:ext cx="0" cy="252000"/>
          </a:xfrm>
          <a:prstGeom prst="line">
            <a:avLst/>
          </a:prstGeom>
          <a:ln w="19050">
            <a:solidFill>
              <a:srgbClr val="EC1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 rot="5400000" flipV="1">
            <a:off x="6511307" y="4914744"/>
            <a:ext cx="0" cy="216000"/>
          </a:xfrm>
          <a:prstGeom prst="line">
            <a:avLst/>
          </a:prstGeom>
          <a:ln w="19050">
            <a:solidFill>
              <a:srgbClr val="00A2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rot="5400000" flipV="1">
            <a:off x="7231139" y="5059272"/>
            <a:ext cx="0" cy="252000"/>
          </a:xfrm>
          <a:prstGeom prst="line">
            <a:avLst/>
          </a:prstGeom>
          <a:ln w="19050">
            <a:solidFill>
              <a:srgbClr val="FF7F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rot="5400000" flipV="1">
            <a:off x="7965085" y="4888360"/>
            <a:ext cx="0" cy="252000"/>
          </a:xfrm>
          <a:prstGeom prst="line">
            <a:avLst/>
          </a:prstGeom>
          <a:ln w="19050">
            <a:solidFill>
              <a:srgbClr val="424B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 rot="5400000" flipV="1">
            <a:off x="7013185" y="4618360"/>
            <a:ext cx="0" cy="288000"/>
          </a:xfrm>
          <a:prstGeom prst="line">
            <a:avLst/>
          </a:prstGeom>
          <a:ln w="19050">
            <a:solidFill>
              <a:srgbClr val="FFAE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 flipV="1">
            <a:off x="7231139" y="4753272"/>
            <a:ext cx="0" cy="43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 rot="5400000" flipV="1">
            <a:off x="7141379" y="4672360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 flipV="1">
            <a:off x="7051379" y="3682360"/>
            <a:ext cx="0" cy="10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 rot="5400000" flipV="1">
            <a:off x="7726663" y="4168280"/>
            <a:ext cx="0" cy="252000"/>
          </a:xfrm>
          <a:prstGeom prst="line">
            <a:avLst/>
          </a:prstGeom>
          <a:ln w="19050">
            <a:solidFill>
              <a:srgbClr val="10A1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 flipV="1">
            <a:off x="7950723" y="4294280"/>
            <a:ext cx="0" cy="72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 rot="5400000" flipV="1">
            <a:off x="7875085" y="4204280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 flipV="1">
            <a:off x="7785085" y="3682360"/>
            <a:ext cx="0" cy="61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 rot="5400000" flipV="1">
            <a:off x="7420379" y="3313360"/>
            <a:ext cx="0" cy="73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 flipV="1">
            <a:off x="6511307" y="4050744"/>
            <a:ext cx="0" cy="97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 flipV="1">
            <a:off x="6023611" y="4050744"/>
            <a:ext cx="0" cy="82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 rot="5400000" flipV="1">
            <a:off x="6268267" y="3807744"/>
            <a:ext cx="0" cy="48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 rot="5400000" flipV="1">
            <a:off x="5931195" y="3592344"/>
            <a:ext cx="0" cy="540000"/>
          </a:xfrm>
          <a:prstGeom prst="line">
            <a:avLst/>
          </a:prstGeom>
          <a:ln w="19050">
            <a:solidFill>
              <a:srgbClr val="B879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 flipV="1">
            <a:off x="6268267" y="3870744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 rot="5400000" flipV="1">
            <a:off x="6124267" y="3718344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 flipV="1">
            <a:off x="5980267" y="3034344"/>
            <a:ext cx="0" cy="82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 flipV="1">
            <a:off x="7409179" y="3034344"/>
            <a:ext cx="0" cy="64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 rot="5400000" flipV="1">
            <a:off x="6685839" y="2314344"/>
            <a:ext cx="0" cy="144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ál 48"/>
          <p:cNvSpPr/>
          <p:nvPr/>
        </p:nvSpPr>
        <p:spPr>
          <a:xfrm>
            <a:off x="1545259" y="4007445"/>
            <a:ext cx="108000" cy="108000"/>
          </a:xfrm>
          <a:prstGeom prst="ellipse">
            <a:avLst/>
          </a:prstGeom>
          <a:solidFill>
            <a:srgbClr val="FF7F27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ál 49"/>
          <p:cNvSpPr/>
          <p:nvPr/>
        </p:nvSpPr>
        <p:spPr>
          <a:xfrm>
            <a:off x="1660830" y="4159845"/>
            <a:ext cx="108000" cy="108000"/>
          </a:xfrm>
          <a:prstGeom prst="ellipse">
            <a:avLst/>
          </a:prstGeom>
          <a:solidFill>
            <a:srgbClr val="FF7F27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ál 50"/>
          <p:cNvSpPr/>
          <p:nvPr/>
        </p:nvSpPr>
        <p:spPr>
          <a:xfrm>
            <a:off x="2914248" y="3607900"/>
            <a:ext cx="108000" cy="108000"/>
          </a:xfrm>
          <a:prstGeom prst="ellipse">
            <a:avLst/>
          </a:prstGeom>
          <a:solidFill>
            <a:srgbClr val="414BE4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ál 51"/>
          <p:cNvSpPr/>
          <p:nvPr/>
        </p:nvSpPr>
        <p:spPr>
          <a:xfrm>
            <a:off x="3237459" y="3580268"/>
            <a:ext cx="108000" cy="108000"/>
          </a:xfrm>
          <a:prstGeom prst="ellipse">
            <a:avLst/>
          </a:prstGeom>
          <a:solidFill>
            <a:srgbClr val="414BE4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ál 52"/>
          <p:cNvSpPr/>
          <p:nvPr/>
        </p:nvSpPr>
        <p:spPr>
          <a:xfrm>
            <a:off x="2553371" y="3463884"/>
            <a:ext cx="108000" cy="108000"/>
          </a:xfrm>
          <a:prstGeom prst="ellipse">
            <a:avLst/>
          </a:prstGeom>
          <a:solidFill>
            <a:srgbClr val="22B14C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ál 53"/>
          <p:cNvSpPr/>
          <p:nvPr/>
        </p:nvSpPr>
        <p:spPr>
          <a:xfrm>
            <a:off x="2977872" y="4877193"/>
            <a:ext cx="108000" cy="108000"/>
          </a:xfrm>
          <a:prstGeom prst="ellipse">
            <a:avLst/>
          </a:prstGeom>
          <a:solidFill>
            <a:srgbClr val="00A2E8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ál 54"/>
          <p:cNvSpPr/>
          <p:nvPr/>
        </p:nvSpPr>
        <p:spPr>
          <a:xfrm>
            <a:off x="3237459" y="4877193"/>
            <a:ext cx="108000" cy="108000"/>
          </a:xfrm>
          <a:prstGeom prst="ellipse">
            <a:avLst/>
          </a:prstGeom>
          <a:solidFill>
            <a:srgbClr val="00A2E8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ál 55"/>
          <p:cNvSpPr/>
          <p:nvPr/>
        </p:nvSpPr>
        <p:spPr>
          <a:xfrm>
            <a:off x="3633491" y="5345257"/>
            <a:ext cx="108000" cy="108000"/>
          </a:xfrm>
          <a:prstGeom prst="ellipse">
            <a:avLst/>
          </a:prstGeom>
          <a:solidFill>
            <a:srgbClr val="EB1C24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ál 56"/>
          <p:cNvSpPr/>
          <p:nvPr/>
        </p:nvSpPr>
        <p:spPr>
          <a:xfrm>
            <a:off x="3813523" y="5048060"/>
            <a:ext cx="108000" cy="108000"/>
          </a:xfrm>
          <a:prstGeom prst="ellipse">
            <a:avLst/>
          </a:prstGeom>
          <a:solidFill>
            <a:srgbClr val="EB1C24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ál 57"/>
          <p:cNvSpPr/>
          <p:nvPr/>
        </p:nvSpPr>
        <p:spPr>
          <a:xfrm>
            <a:off x="2805411" y="5589227"/>
            <a:ext cx="108000" cy="108000"/>
          </a:xfrm>
          <a:prstGeom prst="ellipse">
            <a:avLst/>
          </a:prstGeom>
          <a:solidFill>
            <a:srgbClr val="C68059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ovéPole 58"/>
          <p:cNvSpPr txBox="1"/>
          <p:nvPr/>
        </p:nvSpPr>
        <p:spPr>
          <a:xfrm>
            <a:off x="2561307" y="5588688"/>
            <a:ext cx="316112" cy="21544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G</a:t>
            </a:r>
            <a:endParaRPr lang="en-GB" sz="1600" b="1" dirty="0"/>
          </a:p>
        </p:txBody>
      </p:sp>
      <p:sp>
        <p:nvSpPr>
          <p:cNvPr id="60" name="TextovéPole 59"/>
          <p:cNvSpPr txBox="1"/>
          <p:nvPr/>
        </p:nvSpPr>
        <p:spPr>
          <a:xfrm>
            <a:off x="3821435" y="5093217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J</a:t>
            </a:r>
            <a:endParaRPr lang="en-GB" sz="1600" b="1" dirty="0"/>
          </a:p>
        </p:txBody>
      </p:sp>
      <p:sp>
        <p:nvSpPr>
          <p:cNvPr id="61" name="TextovéPole 60"/>
          <p:cNvSpPr txBox="1"/>
          <p:nvPr/>
        </p:nvSpPr>
        <p:spPr>
          <a:xfrm>
            <a:off x="3677419" y="5309241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K</a:t>
            </a:r>
            <a:endParaRPr lang="en-GB" sz="1600" b="1" dirty="0"/>
          </a:p>
        </p:txBody>
      </p:sp>
      <p:sp>
        <p:nvSpPr>
          <p:cNvPr id="62" name="TextovéPole 61"/>
          <p:cNvSpPr txBox="1"/>
          <p:nvPr/>
        </p:nvSpPr>
        <p:spPr>
          <a:xfrm>
            <a:off x="3245371" y="4733177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I</a:t>
            </a:r>
            <a:endParaRPr lang="en-GB" sz="1600" b="1" dirty="0"/>
          </a:p>
        </p:txBody>
      </p:sp>
      <p:sp>
        <p:nvSpPr>
          <p:cNvPr id="63" name="TextovéPole 62"/>
          <p:cNvSpPr txBox="1"/>
          <p:nvPr/>
        </p:nvSpPr>
        <p:spPr>
          <a:xfrm>
            <a:off x="2800547" y="4726593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H</a:t>
            </a:r>
            <a:endParaRPr lang="en-GB" sz="1600" b="1" dirty="0"/>
          </a:p>
        </p:txBody>
      </p:sp>
      <p:sp>
        <p:nvSpPr>
          <p:cNvPr id="64" name="TextovéPole 63"/>
          <p:cNvSpPr txBox="1"/>
          <p:nvPr/>
        </p:nvSpPr>
        <p:spPr>
          <a:xfrm>
            <a:off x="3273451" y="3621133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F</a:t>
            </a:r>
            <a:endParaRPr lang="en-GB" sz="1600" b="1" dirty="0"/>
          </a:p>
        </p:txBody>
      </p:sp>
      <p:sp>
        <p:nvSpPr>
          <p:cNvPr id="65" name="TextovéPole 64"/>
          <p:cNvSpPr txBox="1"/>
          <p:nvPr/>
        </p:nvSpPr>
        <p:spPr>
          <a:xfrm>
            <a:off x="2957339" y="3621133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E</a:t>
            </a:r>
            <a:endParaRPr lang="en-GB" sz="1600" b="1" dirty="0"/>
          </a:p>
        </p:txBody>
      </p:sp>
      <p:sp>
        <p:nvSpPr>
          <p:cNvPr id="66" name="TextovéPole 65"/>
          <p:cNvSpPr txBox="1"/>
          <p:nvPr/>
        </p:nvSpPr>
        <p:spPr>
          <a:xfrm>
            <a:off x="2309267" y="3405109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D</a:t>
            </a:r>
            <a:endParaRPr lang="en-GB" sz="1600" b="1" dirty="0"/>
          </a:p>
        </p:txBody>
      </p:sp>
      <p:sp>
        <p:nvSpPr>
          <p:cNvPr id="67" name="TextovéPole 66"/>
          <p:cNvSpPr txBox="1"/>
          <p:nvPr/>
        </p:nvSpPr>
        <p:spPr>
          <a:xfrm>
            <a:off x="1445171" y="4219956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C</a:t>
            </a:r>
            <a:endParaRPr lang="en-GB" sz="1600" b="1" dirty="0"/>
          </a:p>
        </p:txBody>
      </p:sp>
      <p:sp>
        <p:nvSpPr>
          <p:cNvPr id="68" name="Ovál 67"/>
          <p:cNvSpPr/>
          <p:nvPr/>
        </p:nvSpPr>
        <p:spPr>
          <a:xfrm>
            <a:off x="1041203" y="3967940"/>
            <a:ext cx="108000" cy="108000"/>
          </a:xfrm>
          <a:prstGeom prst="ellipse">
            <a:avLst/>
          </a:prstGeom>
          <a:solidFill>
            <a:srgbClr val="FFADC8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ovéPole 68"/>
          <p:cNvSpPr txBox="1"/>
          <p:nvPr/>
        </p:nvSpPr>
        <p:spPr>
          <a:xfrm>
            <a:off x="1308549" y="3943369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B</a:t>
            </a:r>
            <a:endParaRPr lang="en-GB" sz="1600" b="1" dirty="0"/>
          </a:p>
        </p:txBody>
      </p:sp>
      <p:sp>
        <p:nvSpPr>
          <p:cNvPr id="70" name="TextovéPole 69"/>
          <p:cNvSpPr txBox="1"/>
          <p:nvPr/>
        </p:nvSpPr>
        <p:spPr>
          <a:xfrm>
            <a:off x="753171" y="3931924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A</a:t>
            </a:r>
            <a:endParaRPr lang="en-GB" sz="1600" b="1" dirty="0"/>
          </a:p>
        </p:txBody>
      </p:sp>
      <p:sp>
        <p:nvSpPr>
          <p:cNvPr id="71" name="Ovál 70"/>
          <p:cNvSpPr/>
          <p:nvPr/>
        </p:nvSpPr>
        <p:spPr>
          <a:xfrm>
            <a:off x="2841403" y="3463884"/>
            <a:ext cx="688928" cy="396032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Ovál 71"/>
          <p:cNvSpPr/>
          <p:nvPr/>
        </p:nvSpPr>
        <p:spPr>
          <a:xfrm>
            <a:off x="2820105" y="4654552"/>
            <a:ext cx="688928" cy="396032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Ovál 72"/>
          <p:cNvSpPr/>
          <p:nvPr/>
        </p:nvSpPr>
        <p:spPr>
          <a:xfrm rot="7309736">
            <a:off x="3466720" y="5076274"/>
            <a:ext cx="688928" cy="396032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Ovál 73"/>
          <p:cNvSpPr/>
          <p:nvPr/>
        </p:nvSpPr>
        <p:spPr>
          <a:xfrm rot="3200709">
            <a:off x="1278162" y="3967874"/>
            <a:ext cx="640198" cy="396032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ál 74"/>
          <p:cNvSpPr/>
          <p:nvPr/>
        </p:nvSpPr>
        <p:spPr>
          <a:xfrm rot="1225390">
            <a:off x="2165486" y="3264132"/>
            <a:ext cx="1649027" cy="617365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Ovál 76"/>
          <p:cNvSpPr/>
          <p:nvPr/>
        </p:nvSpPr>
        <p:spPr>
          <a:xfrm rot="1225390">
            <a:off x="788925" y="3861488"/>
            <a:ext cx="1358349" cy="617365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Ovál 77"/>
          <p:cNvSpPr/>
          <p:nvPr/>
        </p:nvSpPr>
        <p:spPr>
          <a:xfrm rot="20993015">
            <a:off x="714247" y="3125587"/>
            <a:ext cx="3269060" cy="1387479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Ovál 79"/>
          <p:cNvSpPr/>
          <p:nvPr/>
        </p:nvSpPr>
        <p:spPr>
          <a:xfrm rot="1225390">
            <a:off x="2737335" y="4597558"/>
            <a:ext cx="1396326" cy="1012792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1" name="Přímá spojnice 80"/>
          <p:cNvCxnSpPr/>
          <p:nvPr/>
        </p:nvCxnSpPr>
        <p:spPr>
          <a:xfrm flipV="1">
            <a:off x="8304015" y="3034344"/>
            <a:ext cx="0" cy="252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ovéPole 81"/>
          <p:cNvSpPr txBox="1"/>
          <p:nvPr/>
        </p:nvSpPr>
        <p:spPr>
          <a:xfrm rot="16200000">
            <a:off x="7905330" y="4344138"/>
            <a:ext cx="1099293" cy="238783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vzdálenost</a:t>
            </a:r>
            <a:endParaRPr lang="en-GB" sz="1600" b="1" dirty="0"/>
          </a:p>
        </p:txBody>
      </p:sp>
      <p:cxnSp>
        <p:nvCxnSpPr>
          <p:cNvPr id="83" name="Přímá spojnice 82"/>
          <p:cNvCxnSpPr/>
          <p:nvPr/>
        </p:nvCxnSpPr>
        <p:spPr>
          <a:xfrm rot="5400000" flipV="1">
            <a:off x="8304015" y="5470464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ovéPole 83"/>
          <p:cNvSpPr txBox="1"/>
          <p:nvPr/>
        </p:nvSpPr>
        <p:spPr>
          <a:xfrm>
            <a:off x="8340055" y="5494473"/>
            <a:ext cx="25199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0</a:t>
            </a:r>
            <a:endParaRPr lang="en-GB" sz="1600" b="1" dirty="0"/>
          </a:p>
        </p:txBody>
      </p:sp>
      <p:sp>
        <p:nvSpPr>
          <p:cNvPr id="85" name="TextovéPole 84"/>
          <p:cNvSpPr txBox="1"/>
          <p:nvPr/>
        </p:nvSpPr>
        <p:spPr>
          <a:xfrm>
            <a:off x="8304015" y="2924944"/>
            <a:ext cx="588465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err="1"/>
              <a:t>max</a:t>
            </a:r>
            <a:endParaRPr lang="en-GB" sz="1600" b="1" dirty="0"/>
          </a:p>
        </p:txBody>
      </p:sp>
      <p:cxnSp>
        <p:nvCxnSpPr>
          <p:cNvPr id="86" name="Přímá spojnice 85"/>
          <p:cNvCxnSpPr/>
          <p:nvPr/>
        </p:nvCxnSpPr>
        <p:spPr>
          <a:xfrm rot="5400000" flipV="1">
            <a:off x="8286023" y="2944344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římá spojnice 86"/>
          <p:cNvCxnSpPr/>
          <p:nvPr/>
        </p:nvCxnSpPr>
        <p:spPr>
          <a:xfrm rot="5400000" flipV="1">
            <a:off x="7047195" y="1897884"/>
            <a:ext cx="0" cy="31320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ovéPole 88">
            <a:extLst>
              <a:ext uri="{FF2B5EF4-FFF2-40B4-BE49-F238E27FC236}">
                <a16:creationId xmlns:a16="http://schemas.microsoft.com/office/drawing/2014/main" id="{B1E22342-24F1-4E1F-81FF-D8478B4FF8EE}"/>
              </a:ext>
            </a:extLst>
          </p:cNvPr>
          <p:cNvSpPr txBox="1"/>
          <p:nvPr/>
        </p:nvSpPr>
        <p:spPr>
          <a:xfrm>
            <a:off x="4951691" y="3155956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?</a:t>
            </a:r>
          </a:p>
        </p:txBody>
      </p:sp>
      <p:sp>
        <p:nvSpPr>
          <p:cNvPr id="90" name="Ovál 89">
            <a:extLst>
              <a:ext uri="{FF2B5EF4-FFF2-40B4-BE49-F238E27FC236}">
                <a16:creationId xmlns:a16="http://schemas.microsoft.com/office/drawing/2014/main" id="{8FB1F573-5807-4130-8ED5-C0C6327C94C0}"/>
              </a:ext>
            </a:extLst>
          </p:cNvPr>
          <p:cNvSpPr/>
          <p:nvPr/>
        </p:nvSpPr>
        <p:spPr>
          <a:xfrm rot="20194875">
            <a:off x="2458137" y="4543986"/>
            <a:ext cx="1708089" cy="1387316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Šipka: doprava 87">
            <a:extLst>
              <a:ext uri="{FF2B5EF4-FFF2-40B4-BE49-F238E27FC236}">
                <a16:creationId xmlns:a16="http://schemas.microsoft.com/office/drawing/2014/main" id="{159D840D-779E-4918-B8BD-8F6A90341834}"/>
              </a:ext>
            </a:extLst>
          </p:cNvPr>
          <p:cNvSpPr/>
          <p:nvPr/>
        </p:nvSpPr>
        <p:spPr>
          <a:xfrm rot="10800000">
            <a:off x="2666385" y="2221058"/>
            <a:ext cx="1038597" cy="244316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809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/>
      <p:bldP spid="8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dirty="0"/>
              <a:t>Shluková analýza – rozhodovací proces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2845" y="1595574"/>
            <a:ext cx="7699203" cy="12282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+mj-lt"/>
              <a:buAutoNum type="arabicParenR"/>
              <a:tabLst/>
              <a:defRPr/>
            </a:pPr>
            <a:r>
              <a:rPr kumimoji="0" lang="cs-CZ" sz="16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Výpočet</a:t>
            </a: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asociační matice</a:t>
            </a:r>
            <a:r>
              <a:rPr kumimoji="0" lang="cs-CZ" sz="1600" b="1" i="0" u="none" strike="noStrike" kern="120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cs-CZ" sz="1600" i="0" u="none" strike="noStrike" kern="120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(pozor na správný výběr metriky vzdálenosti / podobnosti).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+mj-lt"/>
              <a:buAutoNum type="arabicParenR"/>
              <a:tabLst/>
              <a:defRPr/>
            </a:pPr>
            <a:r>
              <a:rPr lang="cs-CZ" sz="1600" baseline="0" dirty="0">
                <a:solidFill>
                  <a:sysClr val="windowText" lastClr="000000"/>
                </a:solidFill>
                <a:latin typeface="Calibri"/>
              </a:rPr>
              <a:t>Výběr </a:t>
            </a:r>
            <a:r>
              <a:rPr lang="cs-CZ" sz="1600" baseline="0" dirty="0" err="1">
                <a:solidFill>
                  <a:sysClr val="windowText" lastClr="000000"/>
                </a:solidFill>
                <a:latin typeface="Calibri"/>
              </a:rPr>
              <a:t>shlukovacího</a:t>
            </a:r>
            <a:r>
              <a:rPr lang="cs-CZ" sz="1600" dirty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cs-CZ" sz="1600" b="1" dirty="0">
                <a:solidFill>
                  <a:sysClr val="windowText" lastClr="000000"/>
                </a:solidFill>
                <a:latin typeface="Calibri"/>
              </a:rPr>
              <a:t>algoritmu</a:t>
            </a:r>
            <a:r>
              <a:rPr lang="cs-CZ" sz="1600" dirty="0">
                <a:solidFill>
                  <a:sysClr val="windowText" lastClr="000000"/>
                </a:solidFill>
                <a:latin typeface="Calibri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+mj-lt"/>
              <a:buAutoNum type="arabicParenR"/>
              <a:tabLst/>
              <a:defRPr/>
            </a:pPr>
            <a:r>
              <a:rPr kumimoji="0" lang="cs-CZ" sz="16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Volba </a:t>
            </a: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počtu shluků</a:t>
            </a:r>
            <a:r>
              <a:rPr kumimoji="0" lang="cs-CZ" sz="16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+mj-lt"/>
              <a:buAutoNum type="arabicParenR"/>
              <a:tabLst/>
              <a:defRPr/>
            </a:pPr>
            <a:endParaRPr lang="cs-CZ" sz="1600" dirty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+mj-lt"/>
              <a:buAutoNum type="arabicParenR"/>
              <a:tabLst/>
              <a:defRPr/>
            </a:pPr>
            <a:endParaRPr kumimoji="0" lang="cs-CZ" sz="16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503139" y="5617272"/>
            <a:ext cx="316112" cy="21600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B87651"/>
                </a:solidFill>
              </a:rPr>
              <a:t>G</a:t>
            </a:r>
            <a:endParaRPr lang="en-GB" sz="1600" b="1" dirty="0">
              <a:solidFill>
                <a:srgbClr val="B8765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791275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F21C24"/>
                </a:solidFill>
              </a:rPr>
              <a:t>J</a:t>
            </a:r>
            <a:endParaRPr lang="en-GB" sz="1600" b="1" dirty="0">
              <a:solidFill>
                <a:srgbClr val="F21C24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044111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F21C24"/>
                </a:solidFill>
              </a:rPr>
              <a:t>K</a:t>
            </a:r>
            <a:endParaRPr lang="en-GB" sz="1600" b="1" dirty="0">
              <a:solidFill>
                <a:srgbClr val="F21C24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282537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00A1E7"/>
                </a:solidFill>
              </a:rPr>
              <a:t>I</a:t>
            </a:r>
            <a:endParaRPr lang="en-GB" sz="1600" b="1" dirty="0">
              <a:solidFill>
                <a:srgbClr val="00A1E7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520963" y="5617828"/>
            <a:ext cx="251992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00A1E7"/>
                </a:solidFill>
              </a:rPr>
              <a:t>H</a:t>
            </a:r>
            <a:endParaRPr lang="en-GB" sz="1600" b="1" dirty="0">
              <a:solidFill>
                <a:srgbClr val="00A1E7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759389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FFAFCA"/>
                </a:solidFill>
              </a:rPr>
              <a:t>A</a:t>
            </a:r>
            <a:endParaRPr lang="en-GB" sz="1600" b="1" dirty="0">
              <a:solidFill>
                <a:srgbClr val="FFAFCA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997815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FF8429"/>
                </a:solidFill>
              </a:rPr>
              <a:t>B</a:t>
            </a:r>
            <a:endParaRPr lang="en-GB" sz="1600" b="1" dirty="0">
              <a:solidFill>
                <a:srgbClr val="FF8429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236241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FF8429"/>
                </a:solidFill>
              </a:rPr>
              <a:t>C</a:t>
            </a:r>
            <a:endParaRPr lang="en-GB" sz="1600" b="1" dirty="0">
              <a:solidFill>
                <a:srgbClr val="FF8429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474667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22B14C"/>
                </a:solidFill>
              </a:rPr>
              <a:t>D</a:t>
            </a:r>
            <a:endParaRPr lang="en-GB" sz="1600" b="1" dirty="0">
              <a:solidFill>
                <a:srgbClr val="22B14C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7713093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404AD4"/>
                </a:solidFill>
              </a:rPr>
              <a:t>E</a:t>
            </a:r>
            <a:endParaRPr lang="en-GB" sz="1600" b="1" dirty="0">
              <a:solidFill>
                <a:srgbClr val="404AD4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7951515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404AD4"/>
                </a:solidFill>
              </a:rPr>
              <a:t>F</a:t>
            </a:r>
            <a:endParaRPr lang="en-GB" sz="1600" b="1" dirty="0">
              <a:solidFill>
                <a:srgbClr val="404AD4"/>
              </a:solidFill>
            </a:endParaRPr>
          </a:p>
        </p:txBody>
      </p:sp>
      <p:cxnSp>
        <p:nvCxnSpPr>
          <p:cNvPr id="16" name="Přímá spojnice 15"/>
          <p:cNvCxnSpPr/>
          <p:nvPr/>
        </p:nvCxnSpPr>
        <p:spPr>
          <a:xfrm flipV="1">
            <a:off x="5661195" y="3862344"/>
            <a:ext cx="0" cy="1692000"/>
          </a:xfrm>
          <a:prstGeom prst="line">
            <a:avLst/>
          </a:prstGeom>
          <a:ln w="19050">
            <a:solidFill>
              <a:srgbClr val="B87A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 flipV="1">
            <a:off x="5902793" y="4870344"/>
            <a:ext cx="0" cy="684000"/>
          </a:xfrm>
          <a:prstGeom prst="line">
            <a:avLst/>
          </a:prstGeom>
          <a:ln w="19050">
            <a:solidFill>
              <a:srgbClr val="ED12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V="1">
            <a:off x="6144391" y="4870344"/>
            <a:ext cx="0" cy="684000"/>
          </a:xfrm>
          <a:prstGeom prst="line">
            <a:avLst/>
          </a:prstGeom>
          <a:ln w="19050">
            <a:solidFill>
              <a:srgbClr val="ED12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 flipV="1">
            <a:off x="6403307" y="5014360"/>
            <a:ext cx="0" cy="540000"/>
          </a:xfrm>
          <a:prstGeom prst="line">
            <a:avLst/>
          </a:prstGeom>
          <a:ln w="19050">
            <a:solidFill>
              <a:srgbClr val="00A2E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flipV="1">
            <a:off x="6627587" y="5014360"/>
            <a:ext cx="0" cy="540000"/>
          </a:xfrm>
          <a:prstGeom prst="line">
            <a:avLst/>
          </a:prstGeom>
          <a:ln w="19050">
            <a:solidFill>
              <a:srgbClr val="00A2E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flipV="1">
            <a:off x="6869185" y="4762360"/>
            <a:ext cx="0" cy="792000"/>
          </a:xfrm>
          <a:prstGeom prst="line">
            <a:avLst/>
          </a:prstGeom>
          <a:ln w="19050">
            <a:solidFill>
              <a:srgbClr val="FFAE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 flipV="1">
            <a:off x="7110783" y="5194360"/>
            <a:ext cx="0" cy="360000"/>
          </a:xfrm>
          <a:prstGeom prst="line">
            <a:avLst/>
          </a:prstGeom>
          <a:ln w="19050">
            <a:solidFill>
              <a:srgbClr val="FF7E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 flipV="1">
            <a:off x="7352381" y="5194360"/>
            <a:ext cx="0" cy="360000"/>
          </a:xfrm>
          <a:prstGeom prst="line">
            <a:avLst/>
          </a:prstGeom>
          <a:ln w="19050">
            <a:solidFill>
              <a:srgbClr val="FF7E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 flipV="1">
            <a:off x="7835577" y="5014360"/>
            <a:ext cx="0" cy="540000"/>
          </a:xfrm>
          <a:prstGeom prst="line">
            <a:avLst/>
          </a:prstGeom>
          <a:ln w="19050">
            <a:solidFill>
              <a:srgbClr val="4049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flipV="1">
            <a:off x="8077179" y="5014360"/>
            <a:ext cx="0" cy="540000"/>
          </a:xfrm>
          <a:prstGeom prst="line">
            <a:avLst/>
          </a:prstGeom>
          <a:ln w="19050">
            <a:solidFill>
              <a:srgbClr val="4049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 flipV="1">
            <a:off x="7593979" y="4294280"/>
            <a:ext cx="0" cy="1260000"/>
          </a:xfrm>
          <a:prstGeom prst="line">
            <a:avLst/>
          </a:prstGeom>
          <a:ln w="19050">
            <a:solidFill>
              <a:srgbClr val="22B14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rot="5400000" flipV="1">
            <a:off x="6025251" y="4744344"/>
            <a:ext cx="0" cy="252000"/>
          </a:xfrm>
          <a:prstGeom prst="line">
            <a:avLst/>
          </a:prstGeom>
          <a:ln w="19050">
            <a:solidFill>
              <a:srgbClr val="EC1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 rot="5400000" flipV="1">
            <a:off x="6511307" y="4914744"/>
            <a:ext cx="0" cy="216000"/>
          </a:xfrm>
          <a:prstGeom prst="line">
            <a:avLst/>
          </a:prstGeom>
          <a:ln w="19050">
            <a:solidFill>
              <a:srgbClr val="00A2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rot="5400000" flipV="1">
            <a:off x="7231139" y="5059272"/>
            <a:ext cx="0" cy="252000"/>
          </a:xfrm>
          <a:prstGeom prst="line">
            <a:avLst/>
          </a:prstGeom>
          <a:ln w="19050">
            <a:solidFill>
              <a:srgbClr val="FF7F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rot="5400000" flipV="1">
            <a:off x="7965085" y="4888360"/>
            <a:ext cx="0" cy="252000"/>
          </a:xfrm>
          <a:prstGeom prst="line">
            <a:avLst/>
          </a:prstGeom>
          <a:ln w="19050">
            <a:solidFill>
              <a:srgbClr val="424B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 rot="5400000" flipV="1">
            <a:off x="7013185" y="4618360"/>
            <a:ext cx="0" cy="288000"/>
          </a:xfrm>
          <a:prstGeom prst="line">
            <a:avLst/>
          </a:prstGeom>
          <a:ln w="19050">
            <a:solidFill>
              <a:srgbClr val="FFAE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 flipV="1">
            <a:off x="7231139" y="4753272"/>
            <a:ext cx="0" cy="43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 rot="5400000" flipV="1">
            <a:off x="7141379" y="4672360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 flipV="1">
            <a:off x="7051379" y="3682360"/>
            <a:ext cx="0" cy="10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 rot="5400000" flipV="1">
            <a:off x="7726663" y="4168280"/>
            <a:ext cx="0" cy="252000"/>
          </a:xfrm>
          <a:prstGeom prst="line">
            <a:avLst/>
          </a:prstGeom>
          <a:ln w="19050">
            <a:solidFill>
              <a:srgbClr val="10A1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 flipV="1">
            <a:off x="7950723" y="4294280"/>
            <a:ext cx="0" cy="72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 rot="5400000" flipV="1">
            <a:off x="7875085" y="4204280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 flipV="1">
            <a:off x="7785085" y="3682360"/>
            <a:ext cx="0" cy="61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 rot="5400000" flipV="1">
            <a:off x="7420379" y="3313360"/>
            <a:ext cx="0" cy="73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 flipV="1">
            <a:off x="6511307" y="4050744"/>
            <a:ext cx="0" cy="97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 flipV="1">
            <a:off x="6023611" y="4050744"/>
            <a:ext cx="0" cy="82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 rot="5400000" flipV="1">
            <a:off x="6268267" y="3807744"/>
            <a:ext cx="0" cy="48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 rot="5400000" flipV="1">
            <a:off x="5931195" y="3592344"/>
            <a:ext cx="0" cy="540000"/>
          </a:xfrm>
          <a:prstGeom prst="line">
            <a:avLst/>
          </a:prstGeom>
          <a:ln w="19050">
            <a:solidFill>
              <a:srgbClr val="B879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 flipV="1">
            <a:off x="6268267" y="3870744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 rot="5400000" flipV="1">
            <a:off x="6124267" y="3718344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 flipV="1">
            <a:off x="5980267" y="3034344"/>
            <a:ext cx="0" cy="82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 flipV="1">
            <a:off x="7409179" y="3034344"/>
            <a:ext cx="0" cy="64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 rot="5400000" flipV="1">
            <a:off x="6685839" y="2314344"/>
            <a:ext cx="0" cy="144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ál 48"/>
          <p:cNvSpPr/>
          <p:nvPr/>
        </p:nvSpPr>
        <p:spPr>
          <a:xfrm>
            <a:off x="1545259" y="4007445"/>
            <a:ext cx="108000" cy="108000"/>
          </a:xfrm>
          <a:prstGeom prst="ellipse">
            <a:avLst/>
          </a:prstGeom>
          <a:solidFill>
            <a:srgbClr val="FF7F27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ál 49"/>
          <p:cNvSpPr/>
          <p:nvPr/>
        </p:nvSpPr>
        <p:spPr>
          <a:xfrm>
            <a:off x="1660830" y="4159845"/>
            <a:ext cx="108000" cy="108000"/>
          </a:xfrm>
          <a:prstGeom prst="ellipse">
            <a:avLst/>
          </a:prstGeom>
          <a:solidFill>
            <a:srgbClr val="FF7F27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ál 50"/>
          <p:cNvSpPr/>
          <p:nvPr/>
        </p:nvSpPr>
        <p:spPr>
          <a:xfrm>
            <a:off x="2914248" y="3607900"/>
            <a:ext cx="108000" cy="108000"/>
          </a:xfrm>
          <a:prstGeom prst="ellipse">
            <a:avLst/>
          </a:prstGeom>
          <a:solidFill>
            <a:srgbClr val="414BE4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ál 51"/>
          <p:cNvSpPr/>
          <p:nvPr/>
        </p:nvSpPr>
        <p:spPr>
          <a:xfrm>
            <a:off x="3237459" y="3580268"/>
            <a:ext cx="108000" cy="108000"/>
          </a:xfrm>
          <a:prstGeom prst="ellipse">
            <a:avLst/>
          </a:prstGeom>
          <a:solidFill>
            <a:srgbClr val="414BE4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ál 52"/>
          <p:cNvSpPr/>
          <p:nvPr/>
        </p:nvSpPr>
        <p:spPr>
          <a:xfrm>
            <a:off x="2553371" y="3463884"/>
            <a:ext cx="108000" cy="108000"/>
          </a:xfrm>
          <a:prstGeom prst="ellipse">
            <a:avLst/>
          </a:prstGeom>
          <a:solidFill>
            <a:srgbClr val="22B14C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ál 53"/>
          <p:cNvSpPr/>
          <p:nvPr/>
        </p:nvSpPr>
        <p:spPr>
          <a:xfrm>
            <a:off x="2977872" y="4877193"/>
            <a:ext cx="108000" cy="108000"/>
          </a:xfrm>
          <a:prstGeom prst="ellipse">
            <a:avLst/>
          </a:prstGeom>
          <a:solidFill>
            <a:srgbClr val="00A2E8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ál 54"/>
          <p:cNvSpPr/>
          <p:nvPr/>
        </p:nvSpPr>
        <p:spPr>
          <a:xfrm>
            <a:off x="3237459" y="4877193"/>
            <a:ext cx="108000" cy="108000"/>
          </a:xfrm>
          <a:prstGeom prst="ellipse">
            <a:avLst/>
          </a:prstGeom>
          <a:solidFill>
            <a:srgbClr val="00A2E8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ál 55"/>
          <p:cNvSpPr/>
          <p:nvPr/>
        </p:nvSpPr>
        <p:spPr>
          <a:xfrm>
            <a:off x="3633491" y="5345257"/>
            <a:ext cx="108000" cy="108000"/>
          </a:xfrm>
          <a:prstGeom prst="ellipse">
            <a:avLst/>
          </a:prstGeom>
          <a:solidFill>
            <a:srgbClr val="EB1C24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ál 56"/>
          <p:cNvSpPr/>
          <p:nvPr/>
        </p:nvSpPr>
        <p:spPr>
          <a:xfrm>
            <a:off x="3813523" y="5048060"/>
            <a:ext cx="108000" cy="108000"/>
          </a:xfrm>
          <a:prstGeom prst="ellipse">
            <a:avLst/>
          </a:prstGeom>
          <a:solidFill>
            <a:srgbClr val="EB1C24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ál 57"/>
          <p:cNvSpPr/>
          <p:nvPr/>
        </p:nvSpPr>
        <p:spPr>
          <a:xfrm>
            <a:off x="2805411" y="5589227"/>
            <a:ext cx="108000" cy="108000"/>
          </a:xfrm>
          <a:prstGeom prst="ellipse">
            <a:avLst/>
          </a:prstGeom>
          <a:solidFill>
            <a:srgbClr val="C68059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ovéPole 58"/>
          <p:cNvSpPr txBox="1"/>
          <p:nvPr/>
        </p:nvSpPr>
        <p:spPr>
          <a:xfrm>
            <a:off x="2561307" y="5588688"/>
            <a:ext cx="316112" cy="21544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G</a:t>
            </a:r>
            <a:endParaRPr lang="en-GB" sz="1600" b="1" dirty="0"/>
          </a:p>
        </p:txBody>
      </p:sp>
      <p:sp>
        <p:nvSpPr>
          <p:cNvPr id="60" name="TextovéPole 59"/>
          <p:cNvSpPr txBox="1"/>
          <p:nvPr/>
        </p:nvSpPr>
        <p:spPr>
          <a:xfrm>
            <a:off x="3821435" y="5093217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J</a:t>
            </a:r>
            <a:endParaRPr lang="en-GB" sz="1600" b="1" dirty="0"/>
          </a:p>
        </p:txBody>
      </p:sp>
      <p:sp>
        <p:nvSpPr>
          <p:cNvPr id="61" name="TextovéPole 60"/>
          <p:cNvSpPr txBox="1"/>
          <p:nvPr/>
        </p:nvSpPr>
        <p:spPr>
          <a:xfrm>
            <a:off x="3677419" y="5309241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K</a:t>
            </a:r>
            <a:endParaRPr lang="en-GB" sz="1600" b="1" dirty="0"/>
          </a:p>
        </p:txBody>
      </p:sp>
      <p:sp>
        <p:nvSpPr>
          <p:cNvPr id="62" name="TextovéPole 61"/>
          <p:cNvSpPr txBox="1"/>
          <p:nvPr/>
        </p:nvSpPr>
        <p:spPr>
          <a:xfrm>
            <a:off x="3245371" y="4733177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I</a:t>
            </a:r>
            <a:endParaRPr lang="en-GB" sz="1600" b="1" dirty="0"/>
          </a:p>
        </p:txBody>
      </p:sp>
      <p:sp>
        <p:nvSpPr>
          <p:cNvPr id="63" name="TextovéPole 62"/>
          <p:cNvSpPr txBox="1"/>
          <p:nvPr/>
        </p:nvSpPr>
        <p:spPr>
          <a:xfrm>
            <a:off x="2800547" y="4726593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H</a:t>
            </a:r>
            <a:endParaRPr lang="en-GB" sz="1600" b="1" dirty="0"/>
          </a:p>
        </p:txBody>
      </p:sp>
      <p:sp>
        <p:nvSpPr>
          <p:cNvPr id="64" name="TextovéPole 63"/>
          <p:cNvSpPr txBox="1"/>
          <p:nvPr/>
        </p:nvSpPr>
        <p:spPr>
          <a:xfrm>
            <a:off x="3273451" y="3621133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F</a:t>
            </a:r>
            <a:endParaRPr lang="en-GB" sz="1600" b="1" dirty="0"/>
          </a:p>
        </p:txBody>
      </p:sp>
      <p:sp>
        <p:nvSpPr>
          <p:cNvPr id="65" name="TextovéPole 64"/>
          <p:cNvSpPr txBox="1"/>
          <p:nvPr/>
        </p:nvSpPr>
        <p:spPr>
          <a:xfrm>
            <a:off x="2957339" y="3621133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E</a:t>
            </a:r>
            <a:endParaRPr lang="en-GB" sz="1600" b="1" dirty="0"/>
          </a:p>
        </p:txBody>
      </p:sp>
      <p:sp>
        <p:nvSpPr>
          <p:cNvPr id="66" name="TextovéPole 65"/>
          <p:cNvSpPr txBox="1"/>
          <p:nvPr/>
        </p:nvSpPr>
        <p:spPr>
          <a:xfrm>
            <a:off x="2309267" y="3405109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D</a:t>
            </a:r>
            <a:endParaRPr lang="en-GB" sz="1600" b="1" dirty="0"/>
          </a:p>
        </p:txBody>
      </p:sp>
      <p:sp>
        <p:nvSpPr>
          <p:cNvPr id="67" name="TextovéPole 66"/>
          <p:cNvSpPr txBox="1"/>
          <p:nvPr/>
        </p:nvSpPr>
        <p:spPr>
          <a:xfrm>
            <a:off x="1445171" y="4219956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C</a:t>
            </a:r>
            <a:endParaRPr lang="en-GB" sz="1600" b="1" dirty="0"/>
          </a:p>
        </p:txBody>
      </p:sp>
      <p:sp>
        <p:nvSpPr>
          <p:cNvPr id="68" name="Ovál 67"/>
          <p:cNvSpPr/>
          <p:nvPr/>
        </p:nvSpPr>
        <p:spPr>
          <a:xfrm>
            <a:off x="1041203" y="3967940"/>
            <a:ext cx="108000" cy="108000"/>
          </a:xfrm>
          <a:prstGeom prst="ellipse">
            <a:avLst/>
          </a:prstGeom>
          <a:solidFill>
            <a:srgbClr val="FFADC8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ovéPole 68"/>
          <p:cNvSpPr txBox="1"/>
          <p:nvPr/>
        </p:nvSpPr>
        <p:spPr>
          <a:xfrm>
            <a:off x="1308549" y="3943369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B</a:t>
            </a:r>
            <a:endParaRPr lang="en-GB" sz="1600" b="1" dirty="0"/>
          </a:p>
        </p:txBody>
      </p:sp>
      <p:sp>
        <p:nvSpPr>
          <p:cNvPr id="70" name="TextovéPole 69"/>
          <p:cNvSpPr txBox="1"/>
          <p:nvPr/>
        </p:nvSpPr>
        <p:spPr>
          <a:xfrm>
            <a:off x="753171" y="3931924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A</a:t>
            </a:r>
            <a:endParaRPr lang="en-GB" sz="1600" b="1" dirty="0"/>
          </a:p>
        </p:txBody>
      </p:sp>
      <p:sp>
        <p:nvSpPr>
          <p:cNvPr id="71" name="Ovál 70"/>
          <p:cNvSpPr/>
          <p:nvPr/>
        </p:nvSpPr>
        <p:spPr>
          <a:xfrm>
            <a:off x="2841403" y="3463884"/>
            <a:ext cx="688928" cy="396032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Ovál 71"/>
          <p:cNvSpPr/>
          <p:nvPr/>
        </p:nvSpPr>
        <p:spPr>
          <a:xfrm>
            <a:off x="2820105" y="4654552"/>
            <a:ext cx="688928" cy="396032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Ovál 72"/>
          <p:cNvSpPr/>
          <p:nvPr/>
        </p:nvSpPr>
        <p:spPr>
          <a:xfrm rot="7309736">
            <a:off x="3466720" y="5076274"/>
            <a:ext cx="688928" cy="396032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Ovál 73"/>
          <p:cNvSpPr/>
          <p:nvPr/>
        </p:nvSpPr>
        <p:spPr>
          <a:xfrm rot="3200709">
            <a:off x="1278162" y="3967874"/>
            <a:ext cx="640198" cy="396032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ál 74"/>
          <p:cNvSpPr/>
          <p:nvPr/>
        </p:nvSpPr>
        <p:spPr>
          <a:xfrm rot="1225390">
            <a:off x="2165486" y="3264132"/>
            <a:ext cx="1649027" cy="617365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Ovál 76"/>
          <p:cNvSpPr/>
          <p:nvPr/>
        </p:nvSpPr>
        <p:spPr>
          <a:xfrm rot="1225390">
            <a:off x="788925" y="3861488"/>
            <a:ext cx="1358349" cy="617365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Ovál 79"/>
          <p:cNvSpPr/>
          <p:nvPr/>
        </p:nvSpPr>
        <p:spPr>
          <a:xfrm rot="1225390">
            <a:off x="2737335" y="4597558"/>
            <a:ext cx="1396326" cy="1012792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1" name="Přímá spojnice 80"/>
          <p:cNvCxnSpPr/>
          <p:nvPr/>
        </p:nvCxnSpPr>
        <p:spPr>
          <a:xfrm flipV="1">
            <a:off x="8304015" y="3034344"/>
            <a:ext cx="0" cy="252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ovéPole 81"/>
          <p:cNvSpPr txBox="1"/>
          <p:nvPr/>
        </p:nvSpPr>
        <p:spPr>
          <a:xfrm rot="16200000">
            <a:off x="7905330" y="4344138"/>
            <a:ext cx="1099293" cy="238783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vzdálenost</a:t>
            </a:r>
            <a:endParaRPr lang="en-GB" sz="1600" b="1" dirty="0"/>
          </a:p>
        </p:txBody>
      </p:sp>
      <p:cxnSp>
        <p:nvCxnSpPr>
          <p:cNvPr id="83" name="Přímá spojnice 82"/>
          <p:cNvCxnSpPr/>
          <p:nvPr/>
        </p:nvCxnSpPr>
        <p:spPr>
          <a:xfrm rot="5400000" flipV="1">
            <a:off x="8304015" y="5470464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ovéPole 83"/>
          <p:cNvSpPr txBox="1"/>
          <p:nvPr/>
        </p:nvSpPr>
        <p:spPr>
          <a:xfrm>
            <a:off x="8340055" y="5494473"/>
            <a:ext cx="25199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0</a:t>
            </a:r>
            <a:endParaRPr lang="en-GB" sz="1600" b="1" dirty="0"/>
          </a:p>
        </p:txBody>
      </p:sp>
      <p:sp>
        <p:nvSpPr>
          <p:cNvPr id="85" name="TextovéPole 84"/>
          <p:cNvSpPr txBox="1"/>
          <p:nvPr/>
        </p:nvSpPr>
        <p:spPr>
          <a:xfrm>
            <a:off x="8304015" y="2924944"/>
            <a:ext cx="588465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err="1"/>
              <a:t>max</a:t>
            </a:r>
            <a:endParaRPr lang="en-GB" sz="1600" b="1" dirty="0"/>
          </a:p>
        </p:txBody>
      </p:sp>
      <p:cxnSp>
        <p:nvCxnSpPr>
          <p:cNvPr id="86" name="Přímá spojnice 85"/>
          <p:cNvCxnSpPr/>
          <p:nvPr/>
        </p:nvCxnSpPr>
        <p:spPr>
          <a:xfrm rot="5400000" flipV="1">
            <a:off x="8286023" y="2944344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římá spojnice 86"/>
          <p:cNvCxnSpPr/>
          <p:nvPr/>
        </p:nvCxnSpPr>
        <p:spPr>
          <a:xfrm rot="5400000" flipV="1">
            <a:off x="7047195" y="2233796"/>
            <a:ext cx="0" cy="31320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ovéPole 2">
            <a:extLst>
              <a:ext uri="{FF2B5EF4-FFF2-40B4-BE49-F238E27FC236}">
                <a16:creationId xmlns:a16="http://schemas.microsoft.com/office/drawing/2014/main" id="{BE3A332D-7C6C-46AC-B390-5A5666330434}"/>
              </a:ext>
            </a:extLst>
          </p:cNvPr>
          <p:cNvSpPr txBox="1"/>
          <p:nvPr/>
        </p:nvSpPr>
        <p:spPr>
          <a:xfrm>
            <a:off x="4950581" y="3501008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?</a:t>
            </a:r>
          </a:p>
        </p:txBody>
      </p:sp>
      <p:sp>
        <p:nvSpPr>
          <p:cNvPr id="88" name="Ovál 87">
            <a:extLst>
              <a:ext uri="{FF2B5EF4-FFF2-40B4-BE49-F238E27FC236}">
                <a16:creationId xmlns:a16="http://schemas.microsoft.com/office/drawing/2014/main" id="{AA86A285-A0B8-41E6-AF1E-0D907B9164E8}"/>
              </a:ext>
            </a:extLst>
          </p:cNvPr>
          <p:cNvSpPr/>
          <p:nvPr/>
        </p:nvSpPr>
        <p:spPr>
          <a:xfrm rot="20194875">
            <a:off x="2458137" y="4543986"/>
            <a:ext cx="1708089" cy="1387316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Šipka: doprava 88">
            <a:extLst>
              <a:ext uri="{FF2B5EF4-FFF2-40B4-BE49-F238E27FC236}">
                <a16:creationId xmlns:a16="http://schemas.microsoft.com/office/drawing/2014/main" id="{FFF32C2D-8611-496D-ABEA-43739A56A319}"/>
              </a:ext>
            </a:extLst>
          </p:cNvPr>
          <p:cNvSpPr/>
          <p:nvPr/>
        </p:nvSpPr>
        <p:spPr>
          <a:xfrm rot="10800000">
            <a:off x="2666385" y="2221058"/>
            <a:ext cx="1038597" cy="244316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0221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1"/>
          <p:cNvSpPr txBox="1">
            <a:spLocks/>
          </p:cNvSpPr>
          <p:nvPr/>
        </p:nvSpPr>
        <p:spPr>
          <a:xfrm>
            <a:off x="251520" y="274638"/>
            <a:ext cx="8784976" cy="56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sz="3000" dirty="0"/>
              <a:t>Určení optimálního počtu shluků I</a:t>
            </a:r>
          </a:p>
        </p:txBody>
      </p:sp>
      <p:sp>
        <p:nvSpPr>
          <p:cNvPr id="44" name="Content Placeholder 2"/>
          <p:cNvSpPr txBox="1">
            <a:spLocks/>
          </p:cNvSpPr>
          <p:nvPr/>
        </p:nvSpPr>
        <p:spPr>
          <a:xfrm>
            <a:off x="251520" y="1268760"/>
            <a:ext cx="8784976" cy="492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Subjektivní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rozhodování podle:</a:t>
            </a:r>
            <a:r>
              <a:rPr kumimoji="0" lang="cs-CZ" sz="1600" b="0" i="0" u="none" strike="noStrike" kern="120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</a:t>
            </a:r>
          </a:p>
          <a:p>
            <a:pPr marL="720725"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AutoNum type="arabicParenR"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počtu objektů ve shluku,</a:t>
            </a:r>
            <a:r>
              <a:rPr lang="cs-CZ" sz="1600" dirty="0">
                <a:solidFill>
                  <a:sysClr val="windowText" lastClr="000000"/>
                </a:solidFill>
                <a:latin typeface="Calibri"/>
              </a:rPr>
              <a:t> </a:t>
            </a:r>
          </a:p>
          <a:p>
            <a:pPr marL="720725"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AutoNum type="arabicParenR"/>
              <a:tabLst/>
              <a:defRPr/>
            </a:pPr>
            <a:r>
              <a:rPr lang="cs-CZ" sz="1600" dirty="0">
                <a:solidFill>
                  <a:sysClr val="windowText" lastClr="000000"/>
                </a:solidFill>
                <a:latin typeface="Calibri"/>
              </a:rPr>
              <a:t>vzdálenosti shluků, </a:t>
            </a:r>
          </a:p>
          <a:p>
            <a:pPr marL="720725"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AutoNum type="arabicParenR"/>
              <a:tabLst/>
              <a:defRPr/>
            </a:pPr>
            <a:r>
              <a:rPr lang="cs-CZ" sz="1600" dirty="0">
                <a:solidFill>
                  <a:sysClr val="windowText" lastClr="000000"/>
                </a:solidFill>
                <a:latin typeface="Calibri"/>
              </a:rPr>
              <a:t>na základě charakteru dat.</a:t>
            </a:r>
          </a:p>
          <a:p>
            <a:pPr marL="720725"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AutoNum type="arabicParenR"/>
              <a:tabLst/>
              <a:defRPr/>
            </a:pPr>
            <a:endParaRPr lang="cs-CZ" sz="1600" dirty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sz="1600" b="1" dirty="0">
                <a:solidFill>
                  <a:sysClr val="windowText" lastClr="000000"/>
                </a:solidFill>
                <a:latin typeface="Calibri"/>
              </a:rPr>
              <a:t>Objektivní</a:t>
            </a:r>
            <a:r>
              <a:rPr lang="cs-CZ" sz="1600" dirty="0">
                <a:solidFill>
                  <a:sysClr val="windowText" lastClr="000000"/>
                </a:solidFill>
                <a:latin typeface="Calibri"/>
              </a:rPr>
              <a:t> např. pomocí </a:t>
            </a:r>
            <a:r>
              <a:rPr lang="cs-CZ" sz="1600" b="1" dirty="0" err="1">
                <a:solidFill>
                  <a:sysClr val="windowText" lastClr="000000"/>
                </a:solidFill>
                <a:latin typeface="Calibri"/>
              </a:rPr>
              <a:t>Silhouette</a:t>
            </a:r>
            <a:r>
              <a:rPr lang="cs-CZ" sz="1600" b="1" dirty="0">
                <a:solidFill>
                  <a:sysClr val="windowText" lastClr="000000"/>
                </a:solidFill>
                <a:latin typeface="Calibri"/>
              </a:rPr>
              <a:t> indexu</a:t>
            </a:r>
            <a:r>
              <a:rPr lang="cs-CZ" sz="1600" dirty="0">
                <a:solidFill>
                  <a:sysClr val="windowText" lastClr="000000"/>
                </a:solidFill>
                <a:latin typeface="Calibri"/>
              </a:rPr>
              <a:t>, kde </a:t>
            </a:r>
            <a:r>
              <a:rPr lang="cs-CZ" sz="1600" i="1" dirty="0">
                <a:solidFill>
                  <a:sysClr val="windowText" lastClr="000000"/>
                </a:solidFill>
                <a:latin typeface="Calibri"/>
              </a:rPr>
              <a:t>a(i) </a:t>
            </a:r>
            <a:r>
              <a:rPr lang="cs-CZ" sz="1600" dirty="0">
                <a:solidFill>
                  <a:sysClr val="windowText" lastClr="000000"/>
                </a:solidFill>
                <a:latin typeface="Calibri"/>
              </a:rPr>
              <a:t>je průměrná vzdálenost objektu ke všem ostatním objektům v daném shluku a </a:t>
            </a:r>
            <a:r>
              <a:rPr lang="cs-CZ" sz="1600" i="1" dirty="0">
                <a:solidFill>
                  <a:sysClr val="windowText" lastClr="000000"/>
                </a:solidFill>
                <a:latin typeface="Calibri"/>
              </a:rPr>
              <a:t>b(i)</a:t>
            </a:r>
            <a:r>
              <a:rPr lang="cs-CZ" sz="1600" dirty="0">
                <a:solidFill>
                  <a:sysClr val="windowText" lastClr="000000"/>
                </a:solidFill>
                <a:latin typeface="Calibri"/>
              </a:rPr>
              <a:t> je nejmenší průměrná vzdálenost objektu </a:t>
            </a:r>
            <a:r>
              <a:rPr lang="cs-CZ" sz="1600" i="1" dirty="0">
                <a:solidFill>
                  <a:sysClr val="windowText" lastClr="000000"/>
                </a:solidFill>
                <a:latin typeface="Calibri"/>
              </a:rPr>
              <a:t>i</a:t>
            </a:r>
            <a:r>
              <a:rPr lang="cs-CZ" sz="1600" dirty="0">
                <a:solidFill>
                  <a:sysClr val="windowText" lastClr="000000"/>
                </a:solidFill>
                <a:latin typeface="Calibri"/>
              </a:rPr>
              <a:t> k objektům ostatních shluků (odkazuje tedy na vzdálenost k sousednímu shluku).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endParaRPr lang="cs-CZ" sz="1600" b="1" dirty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endParaRPr lang="cs-CZ" sz="1600" b="1" dirty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endParaRPr lang="cs-CZ" sz="1600" b="1" dirty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endParaRPr lang="cs-CZ" sz="1600" b="1" dirty="0">
              <a:solidFill>
                <a:sysClr val="windowText" lastClr="000000"/>
              </a:solidFill>
              <a:latin typeface="Calibri"/>
            </a:endParaRPr>
          </a:p>
          <a:p>
            <a:pPr lvl="0">
              <a:buClr>
                <a:srgbClr val="D16349"/>
              </a:buClr>
              <a:defRPr/>
            </a:pPr>
            <a:r>
              <a:rPr lang="cs-CZ" sz="1600" dirty="0">
                <a:solidFill>
                  <a:sysClr val="windowText" lastClr="000000"/>
                </a:solidFill>
                <a:latin typeface="Calibri"/>
              </a:rPr>
              <a:t>Platí: -1 ≤ s(i)</a:t>
            </a:r>
            <a:r>
              <a:rPr lang="cs-CZ" sz="1600" dirty="0">
                <a:solidFill>
                  <a:sysClr val="windowText" lastClr="000000"/>
                </a:solidFill>
              </a:rPr>
              <a:t> ≤ 1.</a:t>
            </a:r>
          </a:p>
          <a:p>
            <a:pPr lvl="0">
              <a:buClr>
                <a:srgbClr val="D16349"/>
              </a:buClr>
              <a:defRPr/>
            </a:pPr>
            <a:r>
              <a:rPr lang="cs-CZ" sz="1600" dirty="0">
                <a:solidFill>
                  <a:sysClr val="windowText" lastClr="000000"/>
                </a:solidFill>
                <a:latin typeface="Calibri"/>
              </a:rPr>
              <a:t>s(i) blízké -1 značí špatné zařazení do shluku, blízké 1 správné zařazení do shluku, hodnoty blízké 0 značí, že objekt leží na hranici dvou shluků.</a:t>
            </a:r>
          </a:p>
          <a:p>
            <a:pPr lvl="0">
              <a:buClr>
                <a:srgbClr val="D16349"/>
              </a:buClr>
              <a:defRPr/>
            </a:pPr>
            <a:r>
              <a:rPr lang="cs-CZ" sz="1600" dirty="0">
                <a:solidFill>
                  <a:sysClr val="windowText" lastClr="000000"/>
                </a:solidFill>
                <a:latin typeface="Calibri"/>
              </a:rPr>
              <a:t>Počítá se průměr </a:t>
            </a:r>
            <a:r>
              <a:rPr lang="cs-CZ" sz="1600" i="1" dirty="0">
                <a:solidFill>
                  <a:sysClr val="windowText" lastClr="000000"/>
                </a:solidFill>
                <a:latin typeface="Calibri"/>
              </a:rPr>
              <a:t>s(i) </a:t>
            </a:r>
            <a:r>
              <a:rPr lang="cs-CZ" sz="1600" dirty="0">
                <a:solidFill>
                  <a:sysClr val="windowText" lastClr="000000"/>
                </a:solidFill>
                <a:latin typeface="Calibri"/>
              </a:rPr>
              <a:t>v rámci shluků a do grafu vykreslujeme průměr </a:t>
            </a:r>
            <a:r>
              <a:rPr lang="cs-CZ" sz="1600" i="1" dirty="0">
                <a:solidFill>
                  <a:sysClr val="windowText" lastClr="000000"/>
                </a:solidFill>
              </a:rPr>
              <a:t>s(i) </a:t>
            </a:r>
            <a:r>
              <a:rPr lang="cs-CZ" sz="1600" dirty="0">
                <a:solidFill>
                  <a:sysClr val="windowText" lastClr="000000"/>
                </a:solidFill>
                <a:latin typeface="Calibri"/>
              </a:rPr>
              <a:t>pro všechny shluky. Počet shluků s nejvyšší hodnotou celkového </a:t>
            </a:r>
            <a:r>
              <a:rPr lang="cs-CZ" sz="1600" i="1" dirty="0">
                <a:solidFill>
                  <a:sysClr val="windowText" lastClr="000000"/>
                </a:solidFill>
                <a:latin typeface="Calibri"/>
              </a:rPr>
              <a:t>s(i)</a:t>
            </a:r>
            <a:r>
              <a:rPr lang="cs-CZ" sz="1600" dirty="0">
                <a:solidFill>
                  <a:sysClr val="windowText" lastClr="000000"/>
                </a:solidFill>
                <a:latin typeface="Calibri"/>
              </a:rPr>
              <a:t> odkazuje na nejlepší dělení souboru. </a:t>
            </a:r>
          </a:p>
          <a:p>
            <a:pPr lvl="0">
              <a:buClr>
                <a:srgbClr val="D16349"/>
              </a:buClr>
              <a:defRPr/>
            </a:pPr>
            <a:endParaRPr lang="cs-CZ" sz="1600" dirty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cs-CZ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cs-CZ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Object 6"/>
          <p:cNvGraphicFramePr>
            <a:graphicFrameLocks noChangeAspect="1"/>
          </p:cNvGraphicFramePr>
          <p:nvPr/>
        </p:nvGraphicFramePr>
        <p:xfrm>
          <a:off x="691481" y="3792016"/>
          <a:ext cx="1792287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Rovnice" r:id="rId4" imgW="1307880" imgH="419040" progId="Equation.3">
                  <p:embed/>
                </p:oleObj>
              </mc:Choice>
              <mc:Fallback>
                <p:oleObj name="Rovnice" r:id="rId4" imgW="13078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481" y="3792016"/>
                        <a:ext cx="1792287" cy="573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Oval 4"/>
          <p:cNvSpPr/>
          <p:nvPr/>
        </p:nvSpPr>
        <p:spPr>
          <a:xfrm>
            <a:off x="4516379" y="4109939"/>
            <a:ext cx="144016" cy="144016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bg2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Oval 5"/>
          <p:cNvSpPr/>
          <p:nvPr/>
        </p:nvSpPr>
        <p:spPr>
          <a:xfrm>
            <a:off x="4660395" y="4397971"/>
            <a:ext cx="144016" cy="144016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bg2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Oval 6"/>
          <p:cNvSpPr/>
          <p:nvPr/>
        </p:nvSpPr>
        <p:spPr>
          <a:xfrm>
            <a:off x="4876419" y="3942478"/>
            <a:ext cx="144016" cy="144016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bg2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Oval 7"/>
          <p:cNvSpPr/>
          <p:nvPr/>
        </p:nvSpPr>
        <p:spPr>
          <a:xfrm>
            <a:off x="5636703" y="3885964"/>
            <a:ext cx="144016" cy="144016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Oval 8"/>
          <p:cNvSpPr/>
          <p:nvPr/>
        </p:nvSpPr>
        <p:spPr>
          <a:xfrm>
            <a:off x="5731410" y="4207065"/>
            <a:ext cx="144016" cy="144016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Oval 9"/>
          <p:cNvSpPr/>
          <p:nvPr/>
        </p:nvSpPr>
        <p:spPr>
          <a:xfrm>
            <a:off x="6091450" y="4086494"/>
            <a:ext cx="144016" cy="144016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Oval 10"/>
          <p:cNvSpPr/>
          <p:nvPr/>
        </p:nvSpPr>
        <p:spPr>
          <a:xfrm>
            <a:off x="5884531" y="3726454"/>
            <a:ext cx="144016" cy="144016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Oval 8"/>
          <p:cNvSpPr/>
          <p:nvPr/>
        </p:nvSpPr>
        <p:spPr>
          <a:xfrm>
            <a:off x="5883810" y="3994017"/>
            <a:ext cx="144016" cy="144016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Oval 9"/>
          <p:cNvSpPr/>
          <p:nvPr/>
        </p:nvSpPr>
        <p:spPr>
          <a:xfrm>
            <a:off x="6243850" y="3873446"/>
            <a:ext cx="144016" cy="144016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Oval 5"/>
          <p:cNvSpPr/>
          <p:nvPr/>
        </p:nvSpPr>
        <p:spPr>
          <a:xfrm>
            <a:off x="4837210" y="4163036"/>
            <a:ext cx="144016" cy="144016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bg2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3" name="Přímá spojnice 2"/>
          <p:cNvCxnSpPr>
            <a:stCxn id="30" idx="6"/>
            <a:endCxn id="24" idx="2"/>
          </p:cNvCxnSpPr>
          <p:nvPr/>
        </p:nvCxnSpPr>
        <p:spPr>
          <a:xfrm flipV="1">
            <a:off x="4981226" y="3957972"/>
            <a:ext cx="655477" cy="277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>
            <a:stCxn id="30" idx="6"/>
            <a:endCxn id="28" idx="2"/>
          </p:cNvCxnSpPr>
          <p:nvPr/>
        </p:nvCxnSpPr>
        <p:spPr>
          <a:xfrm flipV="1">
            <a:off x="4981226" y="4066025"/>
            <a:ext cx="902584" cy="1690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>
            <a:stCxn id="30" idx="6"/>
            <a:endCxn id="25" idx="2"/>
          </p:cNvCxnSpPr>
          <p:nvPr/>
        </p:nvCxnSpPr>
        <p:spPr>
          <a:xfrm>
            <a:off x="4981226" y="4235044"/>
            <a:ext cx="750184" cy="440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>
            <a:stCxn id="30" idx="6"/>
            <a:endCxn id="27" idx="2"/>
          </p:cNvCxnSpPr>
          <p:nvPr/>
        </p:nvCxnSpPr>
        <p:spPr>
          <a:xfrm flipV="1">
            <a:off x="4981226" y="3798462"/>
            <a:ext cx="903305" cy="4365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>
            <a:stCxn id="30" idx="6"/>
            <a:endCxn id="29" idx="2"/>
          </p:cNvCxnSpPr>
          <p:nvPr/>
        </p:nvCxnSpPr>
        <p:spPr>
          <a:xfrm flipV="1">
            <a:off x="4981226" y="3945454"/>
            <a:ext cx="1262624" cy="2895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>
            <a:stCxn id="30" idx="6"/>
            <a:endCxn id="26" idx="2"/>
          </p:cNvCxnSpPr>
          <p:nvPr/>
        </p:nvCxnSpPr>
        <p:spPr>
          <a:xfrm flipV="1">
            <a:off x="4981226" y="4158502"/>
            <a:ext cx="1110224" cy="765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bdélník 52"/>
          <p:cNvSpPr/>
          <p:nvPr/>
        </p:nvSpPr>
        <p:spPr>
          <a:xfrm>
            <a:off x="5367686" y="3533875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D16349"/>
                </a:solidFill>
              </a:rPr>
              <a:t>b(i)</a:t>
            </a:r>
            <a:endParaRPr lang="en-GB" dirty="0">
              <a:solidFill>
                <a:srgbClr val="D16349"/>
              </a:solidFill>
            </a:endParaRPr>
          </a:p>
        </p:txBody>
      </p:sp>
      <p:cxnSp>
        <p:nvCxnSpPr>
          <p:cNvPr id="55" name="Přímá spojnice 54"/>
          <p:cNvCxnSpPr>
            <a:stCxn id="30" idx="6"/>
            <a:endCxn id="23" idx="4"/>
          </p:cNvCxnSpPr>
          <p:nvPr/>
        </p:nvCxnSpPr>
        <p:spPr>
          <a:xfrm flipH="1" flipV="1">
            <a:off x="4948427" y="4086494"/>
            <a:ext cx="32799" cy="14855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56"/>
          <p:cNvCxnSpPr>
            <a:endCxn id="21" idx="6"/>
          </p:cNvCxnSpPr>
          <p:nvPr/>
        </p:nvCxnSpPr>
        <p:spPr>
          <a:xfrm flipH="1" flipV="1">
            <a:off x="4660395" y="4181947"/>
            <a:ext cx="336243" cy="56073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58"/>
          <p:cNvCxnSpPr>
            <a:stCxn id="30" idx="6"/>
            <a:endCxn id="22" idx="7"/>
          </p:cNvCxnSpPr>
          <p:nvPr/>
        </p:nvCxnSpPr>
        <p:spPr>
          <a:xfrm flipH="1">
            <a:off x="4783320" y="4235044"/>
            <a:ext cx="197906" cy="184018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bdélník 61"/>
          <p:cNvSpPr/>
          <p:nvPr/>
        </p:nvSpPr>
        <p:spPr>
          <a:xfrm>
            <a:off x="4346260" y="3740607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a(i)</a:t>
            </a:r>
            <a:endParaRPr lang="en-GB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61" name="Přímá spojnice se šipkou 60"/>
          <p:cNvCxnSpPr>
            <a:endCxn id="30" idx="5"/>
          </p:cNvCxnSpPr>
          <p:nvPr/>
        </p:nvCxnSpPr>
        <p:spPr>
          <a:xfrm flipH="1" flipV="1">
            <a:off x="4960135" y="4285960"/>
            <a:ext cx="36503" cy="18000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bdélník 64"/>
          <p:cNvSpPr/>
          <p:nvPr/>
        </p:nvSpPr>
        <p:spPr>
          <a:xfrm>
            <a:off x="4863630" y="4388679"/>
            <a:ext cx="9144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Objekt i</a:t>
            </a:r>
            <a:endParaRPr lang="en-GB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66" name="Přímá spojnice se šipkou 65"/>
          <p:cNvCxnSpPr/>
          <p:nvPr/>
        </p:nvCxnSpPr>
        <p:spPr>
          <a:xfrm>
            <a:off x="7165405" y="5934742"/>
            <a:ext cx="574947" cy="18004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ovéPole 63"/>
          <p:cNvSpPr txBox="1"/>
          <p:nvPr/>
        </p:nvSpPr>
        <p:spPr>
          <a:xfrm>
            <a:off x="3635896" y="6114782"/>
            <a:ext cx="5410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Nakonec ale stejně může vyhrát naše subjektivní rozhodnutí </a:t>
            </a:r>
            <a:r>
              <a:rPr lang="cs-CZ" sz="1600" dirty="0">
                <a:sym typeface="Wingdings" panose="05000000000000000000" pitchFamily="2" charset="2"/>
              </a:rPr>
              <a:t></a:t>
            </a:r>
            <a:endParaRPr lang="en-GB" sz="1600" dirty="0"/>
          </a:p>
        </p:txBody>
      </p:sp>
      <p:pic>
        <p:nvPicPr>
          <p:cNvPr id="32" name="Grafický objekt 31" descr="Prezentace s multimédii obrys">
            <a:extLst>
              <a:ext uri="{FF2B5EF4-FFF2-40B4-BE49-F238E27FC236}">
                <a16:creationId xmlns:a16="http://schemas.microsoft.com/office/drawing/2014/main" id="{49EFFCDB-FF04-468B-9D49-C278E286181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335569" y="4181946"/>
            <a:ext cx="548640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821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971104" y="1452198"/>
            <a:ext cx="2304752" cy="360884"/>
          </a:xfrm>
          <a:prstGeom prst="roundRect">
            <a:avLst/>
          </a:prstGeom>
          <a:solidFill>
            <a:srgbClr val="E0E0E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spcBef>
                <a:spcPct val="20000"/>
              </a:spcBef>
            </a:pPr>
            <a:r>
              <a:rPr lang="cs-CZ" b="1" dirty="0" err="1">
                <a:solidFill>
                  <a:sysClr val="windowText" lastClr="000000"/>
                </a:solidFill>
              </a:rPr>
              <a:t>NxP</a:t>
            </a:r>
            <a:r>
              <a:rPr lang="cs-CZ" b="1" dirty="0">
                <a:solidFill>
                  <a:sysClr val="windowText" lastClr="000000"/>
                </a:solidFill>
              </a:rPr>
              <a:t> datová tabulka</a:t>
            </a:r>
          </a:p>
        </p:txBody>
      </p:sp>
      <p:sp>
        <p:nvSpPr>
          <p:cNvPr id="3082" name="AutoShape 11"/>
          <p:cNvSpPr>
            <a:spLocks noChangeArrowheads="1"/>
          </p:cNvSpPr>
          <p:nvPr/>
        </p:nvSpPr>
        <p:spPr bwMode="auto">
          <a:xfrm rot="5400000">
            <a:off x="4280824" y="2414470"/>
            <a:ext cx="333138" cy="902618"/>
          </a:xfrm>
          <a:prstGeom prst="upArrow">
            <a:avLst>
              <a:gd name="adj1" fmla="val 52852"/>
              <a:gd name="adj2" fmla="val 5077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83" name="Text Box 12"/>
          <p:cNvSpPr txBox="1">
            <a:spLocks noChangeArrowheads="1"/>
          </p:cNvSpPr>
          <p:nvPr/>
        </p:nvSpPr>
        <p:spPr bwMode="auto">
          <a:xfrm>
            <a:off x="3229944" y="2303792"/>
            <a:ext cx="25194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1095375" eaLnBrk="0" hangingPunct="0"/>
            <a:r>
              <a:rPr kumimoji="1" lang="cs-CZ" sz="1600" dirty="0"/>
              <a:t>Výpočet metriky vzdálenosti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Asociační matice – Q mode analýza</a:t>
            </a:r>
            <a:endParaRPr lang="en-GB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1272280" y="1969555"/>
          <a:ext cx="1610624" cy="1799298"/>
        </p:xfrm>
        <a:graphic>
          <a:graphicData uri="http://schemas.openxmlformats.org/drawingml/2006/table">
            <a:tbl>
              <a:tblPr/>
              <a:tblGrid>
                <a:gridCol w="402656">
                  <a:extLst>
                    <a:ext uri="{9D8B030D-6E8A-4147-A177-3AD203B41FA5}">
                      <a16:colId xmlns:a16="http://schemas.microsoft.com/office/drawing/2014/main" val="48146268"/>
                    </a:ext>
                  </a:extLst>
                </a:gridCol>
                <a:gridCol w="402656">
                  <a:extLst>
                    <a:ext uri="{9D8B030D-6E8A-4147-A177-3AD203B41FA5}">
                      <a16:colId xmlns:a16="http://schemas.microsoft.com/office/drawing/2014/main" val="3087008480"/>
                    </a:ext>
                  </a:extLst>
                </a:gridCol>
                <a:gridCol w="402656">
                  <a:extLst>
                    <a:ext uri="{9D8B030D-6E8A-4147-A177-3AD203B41FA5}">
                      <a16:colId xmlns:a16="http://schemas.microsoft.com/office/drawing/2014/main" val="4110612314"/>
                    </a:ext>
                  </a:extLst>
                </a:gridCol>
                <a:gridCol w="402656">
                  <a:extLst>
                    <a:ext uri="{9D8B030D-6E8A-4147-A177-3AD203B41FA5}">
                      <a16:colId xmlns:a16="http://schemas.microsoft.com/office/drawing/2014/main" val="2933480914"/>
                    </a:ext>
                  </a:extLst>
                </a:gridCol>
              </a:tblGrid>
              <a:tr h="29988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  <a:r>
                        <a:rPr lang="en-GB" sz="16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  <a:r>
                        <a:rPr lang="en-GB" sz="16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  <a:r>
                        <a:rPr lang="en-GB" sz="16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0458632"/>
                  </a:ext>
                </a:extLst>
              </a:tr>
              <a:tr h="29988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GB" sz="16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671503"/>
                  </a:ext>
                </a:extLst>
              </a:tr>
              <a:tr h="29988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GB" sz="16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420986"/>
                  </a:ext>
                </a:extLst>
              </a:tr>
              <a:tr h="29988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GB" sz="16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352645"/>
                  </a:ext>
                </a:extLst>
              </a:tr>
              <a:tr h="29988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GB" sz="16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620179"/>
                  </a:ext>
                </a:extLst>
              </a:tr>
              <a:tr h="29988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GB" sz="16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127569"/>
                  </a:ext>
                </a:extLst>
              </a:tr>
            </a:tbl>
          </a:graphicData>
        </a:graphic>
      </p:graphicFrame>
      <p:graphicFrame>
        <p:nvGraphicFramePr>
          <p:cNvPr id="17" name="Tabulka 16"/>
          <p:cNvGraphicFramePr>
            <a:graphicFrameLocks noGrp="1"/>
          </p:cNvGraphicFramePr>
          <p:nvPr/>
        </p:nvGraphicFramePr>
        <p:xfrm>
          <a:off x="6041232" y="1972344"/>
          <a:ext cx="2419200" cy="1799298"/>
        </p:xfrm>
        <a:graphic>
          <a:graphicData uri="http://schemas.openxmlformats.org/drawingml/2006/table">
            <a:tbl>
              <a:tblPr/>
              <a:tblGrid>
                <a:gridCol w="403200">
                  <a:extLst>
                    <a:ext uri="{9D8B030D-6E8A-4147-A177-3AD203B41FA5}">
                      <a16:colId xmlns:a16="http://schemas.microsoft.com/office/drawing/2014/main" val="48146268"/>
                    </a:ext>
                  </a:extLst>
                </a:gridCol>
                <a:gridCol w="403200">
                  <a:extLst>
                    <a:ext uri="{9D8B030D-6E8A-4147-A177-3AD203B41FA5}">
                      <a16:colId xmlns:a16="http://schemas.microsoft.com/office/drawing/2014/main" val="3087008480"/>
                    </a:ext>
                  </a:extLst>
                </a:gridCol>
                <a:gridCol w="403200">
                  <a:extLst>
                    <a:ext uri="{9D8B030D-6E8A-4147-A177-3AD203B41FA5}">
                      <a16:colId xmlns:a16="http://schemas.microsoft.com/office/drawing/2014/main" val="4110612314"/>
                    </a:ext>
                  </a:extLst>
                </a:gridCol>
                <a:gridCol w="403200">
                  <a:extLst>
                    <a:ext uri="{9D8B030D-6E8A-4147-A177-3AD203B41FA5}">
                      <a16:colId xmlns:a16="http://schemas.microsoft.com/office/drawing/2014/main" val="3958945889"/>
                    </a:ext>
                  </a:extLst>
                </a:gridCol>
                <a:gridCol w="403200">
                  <a:extLst>
                    <a:ext uri="{9D8B030D-6E8A-4147-A177-3AD203B41FA5}">
                      <a16:colId xmlns:a16="http://schemas.microsoft.com/office/drawing/2014/main" val="1572961395"/>
                    </a:ext>
                  </a:extLst>
                </a:gridCol>
                <a:gridCol w="403200">
                  <a:extLst>
                    <a:ext uri="{9D8B030D-6E8A-4147-A177-3AD203B41FA5}">
                      <a16:colId xmlns:a16="http://schemas.microsoft.com/office/drawing/2014/main" val="2933480914"/>
                    </a:ext>
                  </a:extLst>
                </a:gridCol>
              </a:tblGrid>
              <a:tr h="29988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GB" sz="16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GB" sz="16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GB" sz="16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GB" sz="16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GB" sz="16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0458632"/>
                  </a:ext>
                </a:extLst>
              </a:tr>
              <a:tr h="29988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GB" sz="16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671503"/>
                  </a:ext>
                </a:extLst>
              </a:tr>
              <a:tr h="29988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GB" sz="16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420986"/>
                  </a:ext>
                </a:extLst>
              </a:tr>
              <a:tr h="29988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GB" sz="16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352645"/>
                  </a:ext>
                </a:extLst>
              </a:tr>
              <a:tr h="29988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GB" sz="16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620179"/>
                  </a:ext>
                </a:extLst>
              </a:tr>
              <a:tr h="29988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GB" sz="16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127569"/>
                  </a:ext>
                </a:extLst>
              </a:tr>
            </a:tbl>
          </a:graphicData>
        </a:graphic>
      </p:graphicFrame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6061771" y="1452198"/>
            <a:ext cx="2304752" cy="360884"/>
          </a:xfrm>
          <a:prstGeom prst="roundRect">
            <a:avLst/>
          </a:prstGeom>
          <a:solidFill>
            <a:srgbClr val="E0E0E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spcBef>
                <a:spcPct val="20000"/>
              </a:spcBef>
            </a:pPr>
            <a:r>
              <a:rPr lang="cs-CZ" b="1" dirty="0" err="1">
                <a:solidFill>
                  <a:sysClr val="windowText" lastClr="000000"/>
                </a:solidFill>
              </a:rPr>
              <a:t>NxN</a:t>
            </a:r>
            <a:r>
              <a:rPr lang="cs-CZ" b="1" dirty="0">
                <a:solidFill>
                  <a:sysClr val="windowText" lastClr="000000"/>
                </a:solidFill>
              </a:rPr>
              <a:t> asociační matice</a:t>
            </a:r>
          </a:p>
        </p:txBody>
      </p:sp>
      <p:sp>
        <p:nvSpPr>
          <p:cNvPr id="19" name="AutoShape 11"/>
          <p:cNvSpPr>
            <a:spLocks noChangeArrowheads="1"/>
          </p:cNvSpPr>
          <p:nvPr/>
        </p:nvSpPr>
        <p:spPr bwMode="auto">
          <a:xfrm rot="5400000">
            <a:off x="4280824" y="4738011"/>
            <a:ext cx="333138" cy="902618"/>
          </a:xfrm>
          <a:prstGeom prst="upArrow">
            <a:avLst>
              <a:gd name="adj1" fmla="val 52852"/>
              <a:gd name="adj2" fmla="val 5077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3229944" y="4627333"/>
            <a:ext cx="2638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1095375" eaLnBrk="0" hangingPunct="0"/>
            <a:r>
              <a:rPr kumimoji="1" lang="cs-CZ" sz="1600" dirty="0"/>
              <a:t>Výpočet metriky podobnosti</a:t>
            </a:r>
          </a:p>
        </p:txBody>
      </p:sp>
      <p:graphicFrame>
        <p:nvGraphicFramePr>
          <p:cNvPr id="21" name="Tabulka 20"/>
          <p:cNvGraphicFramePr>
            <a:graphicFrameLocks noGrp="1"/>
          </p:cNvGraphicFramePr>
          <p:nvPr/>
        </p:nvGraphicFramePr>
        <p:xfrm>
          <a:off x="1272280" y="4293096"/>
          <a:ext cx="1610624" cy="1799298"/>
        </p:xfrm>
        <a:graphic>
          <a:graphicData uri="http://schemas.openxmlformats.org/drawingml/2006/table">
            <a:tbl>
              <a:tblPr/>
              <a:tblGrid>
                <a:gridCol w="402656">
                  <a:extLst>
                    <a:ext uri="{9D8B030D-6E8A-4147-A177-3AD203B41FA5}">
                      <a16:colId xmlns:a16="http://schemas.microsoft.com/office/drawing/2014/main" val="48146268"/>
                    </a:ext>
                  </a:extLst>
                </a:gridCol>
                <a:gridCol w="402656">
                  <a:extLst>
                    <a:ext uri="{9D8B030D-6E8A-4147-A177-3AD203B41FA5}">
                      <a16:colId xmlns:a16="http://schemas.microsoft.com/office/drawing/2014/main" val="3087008480"/>
                    </a:ext>
                  </a:extLst>
                </a:gridCol>
                <a:gridCol w="402656">
                  <a:extLst>
                    <a:ext uri="{9D8B030D-6E8A-4147-A177-3AD203B41FA5}">
                      <a16:colId xmlns:a16="http://schemas.microsoft.com/office/drawing/2014/main" val="4110612314"/>
                    </a:ext>
                  </a:extLst>
                </a:gridCol>
                <a:gridCol w="402656">
                  <a:extLst>
                    <a:ext uri="{9D8B030D-6E8A-4147-A177-3AD203B41FA5}">
                      <a16:colId xmlns:a16="http://schemas.microsoft.com/office/drawing/2014/main" val="2933480914"/>
                    </a:ext>
                  </a:extLst>
                </a:gridCol>
              </a:tblGrid>
              <a:tr h="29988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  <a:r>
                        <a:rPr lang="en-GB" sz="16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  <a:r>
                        <a:rPr lang="en-GB" sz="16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  <a:r>
                        <a:rPr lang="en-GB" sz="16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0458632"/>
                  </a:ext>
                </a:extLst>
              </a:tr>
              <a:tr h="29988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GB" sz="16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671503"/>
                  </a:ext>
                </a:extLst>
              </a:tr>
              <a:tr h="29988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GB" sz="16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420986"/>
                  </a:ext>
                </a:extLst>
              </a:tr>
              <a:tr h="29988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GB" sz="16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352645"/>
                  </a:ext>
                </a:extLst>
              </a:tr>
              <a:tr h="29988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GB" sz="16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620179"/>
                  </a:ext>
                </a:extLst>
              </a:tr>
              <a:tr h="29988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GB" sz="16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127569"/>
                  </a:ext>
                </a:extLst>
              </a:tr>
            </a:tbl>
          </a:graphicData>
        </a:graphic>
      </p:graphicFrame>
      <p:graphicFrame>
        <p:nvGraphicFramePr>
          <p:cNvPr id="22" name="Tabulka 21"/>
          <p:cNvGraphicFramePr>
            <a:graphicFrameLocks noGrp="1"/>
          </p:cNvGraphicFramePr>
          <p:nvPr/>
        </p:nvGraphicFramePr>
        <p:xfrm>
          <a:off x="6041232" y="4295885"/>
          <a:ext cx="2419200" cy="1799298"/>
        </p:xfrm>
        <a:graphic>
          <a:graphicData uri="http://schemas.openxmlformats.org/drawingml/2006/table">
            <a:tbl>
              <a:tblPr/>
              <a:tblGrid>
                <a:gridCol w="403200">
                  <a:extLst>
                    <a:ext uri="{9D8B030D-6E8A-4147-A177-3AD203B41FA5}">
                      <a16:colId xmlns:a16="http://schemas.microsoft.com/office/drawing/2014/main" val="48146268"/>
                    </a:ext>
                  </a:extLst>
                </a:gridCol>
                <a:gridCol w="403200">
                  <a:extLst>
                    <a:ext uri="{9D8B030D-6E8A-4147-A177-3AD203B41FA5}">
                      <a16:colId xmlns:a16="http://schemas.microsoft.com/office/drawing/2014/main" val="3087008480"/>
                    </a:ext>
                  </a:extLst>
                </a:gridCol>
                <a:gridCol w="403200">
                  <a:extLst>
                    <a:ext uri="{9D8B030D-6E8A-4147-A177-3AD203B41FA5}">
                      <a16:colId xmlns:a16="http://schemas.microsoft.com/office/drawing/2014/main" val="4110612314"/>
                    </a:ext>
                  </a:extLst>
                </a:gridCol>
                <a:gridCol w="403200">
                  <a:extLst>
                    <a:ext uri="{9D8B030D-6E8A-4147-A177-3AD203B41FA5}">
                      <a16:colId xmlns:a16="http://schemas.microsoft.com/office/drawing/2014/main" val="3958945889"/>
                    </a:ext>
                  </a:extLst>
                </a:gridCol>
                <a:gridCol w="403200">
                  <a:extLst>
                    <a:ext uri="{9D8B030D-6E8A-4147-A177-3AD203B41FA5}">
                      <a16:colId xmlns:a16="http://schemas.microsoft.com/office/drawing/2014/main" val="1572961395"/>
                    </a:ext>
                  </a:extLst>
                </a:gridCol>
                <a:gridCol w="403200">
                  <a:extLst>
                    <a:ext uri="{9D8B030D-6E8A-4147-A177-3AD203B41FA5}">
                      <a16:colId xmlns:a16="http://schemas.microsoft.com/office/drawing/2014/main" val="2933480914"/>
                    </a:ext>
                  </a:extLst>
                </a:gridCol>
              </a:tblGrid>
              <a:tr h="29988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GB" sz="16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GB" sz="16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GB" sz="16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GB" sz="16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GB" sz="16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0458632"/>
                  </a:ext>
                </a:extLst>
              </a:tr>
              <a:tr h="29988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GB" sz="16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671503"/>
                  </a:ext>
                </a:extLst>
              </a:tr>
              <a:tr h="29988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GB" sz="16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420986"/>
                  </a:ext>
                </a:extLst>
              </a:tr>
              <a:tr h="29988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GB" sz="16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352645"/>
                  </a:ext>
                </a:extLst>
              </a:tr>
              <a:tr h="29988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GB" sz="16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620179"/>
                  </a:ext>
                </a:extLst>
              </a:tr>
              <a:tr h="29988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GB" sz="16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127569"/>
                  </a:ext>
                </a:extLst>
              </a:tr>
            </a:tbl>
          </a:graphicData>
        </a:graphic>
      </p:graphicFrame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1475656" y="3794939"/>
            <a:ext cx="320561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1095375" eaLnBrk="0" hangingPunct="0"/>
            <a:r>
              <a:rPr kumimoji="1" lang="cs-CZ" sz="1600" dirty="0"/>
              <a:t>Hodnota subjektu n</a:t>
            </a:r>
            <a:r>
              <a:rPr kumimoji="1" lang="cs-CZ" sz="1600" baseline="-25000" dirty="0"/>
              <a:t>5 </a:t>
            </a:r>
            <a:r>
              <a:rPr kumimoji="1" lang="cs-CZ" sz="1600" dirty="0"/>
              <a:t>v parametru p</a:t>
            </a:r>
            <a:r>
              <a:rPr kumimoji="1" lang="cs-CZ" sz="1600" baseline="-25000" dirty="0"/>
              <a:t>1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 flipH="1" flipV="1">
            <a:off x="1835696" y="3628008"/>
            <a:ext cx="72008" cy="2176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12"/>
          <p:cNvSpPr txBox="1">
            <a:spLocks noChangeArrowheads="1"/>
          </p:cNvSpPr>
          <p:nvPr/>
        </p:nvSpPr>
        <p:spPr bwMode="auto">
          <a:xfrm>
            <a:off x="1475656" y="6116211"/>
            <a:ext cx="320561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1095375" eaLnBrk="0" hangingPunct="0"/>
            <a:r>
              <a:rPr kumimoji="1" lang="cs-CZ" sz="1600" dirty="0"/>
              <a:t>Hodnota subjektu n</a:t>
            </a:r>
            <a:r>
              <a:rPr kumimoji="1" lang="cs-CZ" sz="1600" baseline="-25000" dirty="0"/>
              <a:t>5 </a:t>
            </a:r>
            <a:r>
              <a:rPr kumimoji="1" lang="cs-CZ" sz="1600" dirty="0"/>
              <a:t>v parametru p</a:t>
            </a:r>
            <a:r>
              <a:rPr kumimoji="1" lang="cs-CZ" sz="1600" baseline="-25000" dirty="0"/>
              <a:t>1</a:t>
            </a:r>
          </a:p>
        </p:txBody>
      </p:sp>
      <p:cxnSp>
        <p:nvCxnSpPr>
          <p:cNvPr id="27" name="Přímá spojnice se šipkou 26"/>
          <p:cNvCxnSpPr/>
          <p:nvPr/>
        </p:nvCxnSpPr>
        <p:spPr>
          <a:xfrm flipH="1" flipV="1">
            <a:off x="1835696" y="5949280"/>
            <a:ext cx="72008" cy="2176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5738664" y="3810526"/>
            <a:ext cx="33698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1095375" eaLnBrk="0" hangingPunct="0"/>
            <a:r>
              <a:rPr kumimoji="1" lang="cs-CZ" sz="1600" dirty="0"/>
              <a:t>Vzdálenost subjektu n</a:t>
            </a:r>
            <a:r>
              <a:rPr kumimoji="1" lang="cs-CZ" sz="1600" baseline="-25000" dirty="0"/>
              <a:t>5 </a:t>
            </a:r>
            <a:r>
              <a:rPr kumimoji="1" lang="cs-CZ" sz="1600" dirty="0"/>
              <a:t>od subjektu n</a:t>
            </a:r>
            <a:r>
              <a:rPr kumimoji="1" lang="cs-CZ" sz="1600" baseline="-25000" dirty="0"/>
              <a:t>1</a:t>
            </a:r>
            <a:r>
              <a:rPr kumimoji="1" lang="cs-CZ" sz="1600" dirty="0"/>
              <a:t>.</a:t>
            </a:r>
          </a:p>
        </p:txBody>
      </p:sp>
      <p:cxnSp>
        <p:nvCxnSpPr>
          <p:cNvPr id="29" name="Přímá spojnice se šipkou 28"/>
          <p:cNvCxnSpPr/>
          <p:nvPr/>
        </p:nvCxnSpPr>
        <p:spPr>
          <a:xfrm flipH="1" flipV="1">
            <a:off x="6550958" y="3616034"/>
            <a:ext cx="72008" cy="2176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Box 12"/>
          <p:cNvSpPr txBox="1">
            <a:spLocks noChangeArrowheads="1"/>
          </p:cNvSpPr>
          <p:nvPr/>
        </p:nvSpPr>
        <p:spPr bwMode="auto">
          <a:xfrm>
            <a:off x="5580112" y="6114782"/>
            <a:ext cx="35283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1095375" eaLnBrk="0" hangingPunct="0"/>
            <a:r>
              <a:rPr kumimoji="1" lang="cs-CZ" sz="1600" dirty="0"/>
              <a:t>Podobnost subjektu n</a:t>
            </a:r>
            <a:r>
              <a:rPr kumimoji="1" lang="cs-CZ" sz="1600" baseline="-25000" dirty="0"/>
              <a:t>5 </a:t>
            </a:r>
            <a:r>
              <a:rPr kumimoji="1" lang="cs-CZ" sz="1600" dirty="0"/>
              <a:t>se subjektem n</a:t>
            </a:r>
            <a:r>
              <a:rPr kumimoji="1" lang="cs-CZ" sz="1600" baseline="-25000" dirty="0"/>
              <a:t>1</a:t>
            </a:r>
            <a:r>
              <a:rPr kumimoji="1" lang="cs-CZ" sz="1600" dirty="0"/>
              <a:t>.</a:t>
            </a:r>
          </a:p>
        </p:txBody>
      </p:sp>
      <p:cxnSp>
        <p:nvCxnSpPr>
          <p:cNvPr id="31" name="Přímá spojnice se šipkou 30"/>
          <p:cNvCxnSpPr/>
          <p:nvPr/>
        </p:nvCxnSpPr>
        <p:spPr>
          <a:xfrm flipH="1" flipV="1">
            <a:off x="6550958" y="5920290"/>
            <a:ext cx="72008" cy="2176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07258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1"/>
          <p:cNvSpPr txBox="1">
            <a:spLocks/>
          </p:cNvSpPr>
          <p:nvPr/>
        </p:nvSpPr>
        <p:spPr>
          <a:xfrm>
            <a:off x="251520" y="274638"/>
            <a:ext cx="8784976" cy="56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sz="3000" dirty="0"/>
              <a:t>Určení optimálního počtu shluků II</a:t>
            </a:r>
          </a:p>
        </p:txBody>
      </p:sp>
      <p:sp>
        <p:nvSpPr>
          <p:cNvPr id="44" name="Content Placeholder 2"/>
          <p:cNvSpPr txBox="1">
            <a:spLocks/>
          </p:cNvSpPr>
          <p:nvPr/>
        </p:nvSpPr>
        <p:spPr>
          <a:xfrm>
            <a:off x="251520" y="1595933"/>
            <a:ext cx="8784976" cy="492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sz="1600" dirty="0">
                <a:solidFill>
                  <a:sysClr val="windowText" lastClr="000000"/>
                </a:solidFill>
                <a:latin typeface="Calibri"/>
              </a:rPr>
              <a:t>Objektivní pomocí </a:t>
            </a:r>
            <a:r>
              <a:rPr lang="cs-CZ" sz="1600" b="1" dirty="0" err="1">
                <a:solidFill>
                  <a:sysClr val="windowText" lastClr="000000"/>
                </a:solidFill>
                <a:latin typeface="Calibri"/>
              </a:rPr>
              <a:t>Mantelova</a:t>
            </a:r>
            <a:r>
              <a:rPr lang="cs-CZ" sz="1600" b="1" dirty="0">
                <a:solidFill>
                  <a:sysClr val="windowText" lastClr="000000"/>
                </a:solidFill>
                <a:latin typeface="Calibri"/>
              </a:rPr>
              <a:t> testu.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sz="1600" dirty="0">
                <a:solidFill>
                  <a:sysClr val="windowText" lastClr="000000"/>
                </a:solidFill>
                <a:latin typeface="Calibri"/>
              </a:rPr>
              <a:t>Hodnotíme korelaci původní asociační matice vzdáleností a asociační matice (vypočítanou pomocí </a:t>
            </a:r>
            <a:r>
              <a:rPr lang="cs-CZ" sz="1600" dirty="0" err="1">
                <a:solidFill>
                  <a:sysClr val="windowText" lastClr="000000"/>
                </a:solidFill>
                <a:latin typeface="Calibri"/>
              </a:rPr>
              <a:t>Gowerova</a:t>
            </a:r>
            <a:r>
              <a:rPr lang="cs-CZ" sz="1600" dirty="0">
                <a:solidFill>
                  <a:sysClr val="windowText" lastClr="000000"/>
                </a:solidFill>
                <a:latin typeface="Calibri"/>
              </a:rPr>
              <a:t> indexu), která obsahuje 1, pokud jsou spolu objekty ve shluku a 0 pokud nejsou. R si matici určující současný výskyt ve shluku převede na vzdálenosti – tedy 0 pokud jsou spolu objekty ve shluku a 1 pokud nejsou.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endParaRPr lang="cs-CZ" sz="1600" dirty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endParaRPr lang="cs-CZ" sz="1600" dirty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endParaRPr lang="cs-CZ" sz="1600" dirty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endParaRPr lang="cs-CZ" sz="1600" dirty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endParaRPr lang="cs-CZ" sz="1600" dirty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endParaRPr lang="cs-CZ" sz="1600" dirty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endParaRPr lang="cs-CZ" sz="1600" dirty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endParaRPr lang="cs-CZ" sz="1600" dirty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endParaRPr lang="cs-CZ" sz="1600" dirty="0">
              <a:solidFill>
                <a:sysClr val="windowText" lastClr="000000"/>
              </a:solidFill>
              <a:latin typeface="Calibri"/>
            </a:endParaRPr>
          </a:p>
          <a:p>
            <a:pPr lvl="0">
              <a:buClr>
                <a:srgbClr val="D16349"/>
              </a:buClr>
              <a:defRPr/>
            </a:pP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/>
              </a:rPr>
              <a:t>Kladná</a:t>
            </a:r>
            <a:r>
              <a:rPr kumimoji="0" lang="cs-CZ" sz="1600" b="1" i="0" u="none" strike="noStrike" kern="120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/>
              </a:rPr>
              <a:t> korelace (nízká vzdálenost → objekty jsou spolu ve shluku) nám říká, že objekty sobě podobné leží spolu ve </a:t>
            </a:r>
            <a:r>
              <a:rPr lang="cs-CZ" sz="1600" b="1" dirty="0">
                <a:solidFill>
                  <a:schemeClr val="accent1"/>
                </a:solidFill>
              </a:rPr>
              <a:t>shluku</a:t>
            </a:r>
            <a:r>
              <a:rPr kumimoji="0" lang="cs-CZ" sz="1600" b="1" i="0" u="none" strike="noStrike" kern="120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/>
              </a:rPr>
              <a:t>.</a:t>
            </a:r>
          </a:p>
          <a:p>
            <a:pPr lvl="0">
              <a:buClr>
                <a:srgbClr val="D16349"/>
              </a:buClr>
              <a:defRPr/>
            </a:pPr>
            <a:r>
              <a:rPr lang="cs-CZ" sz="1600" dirty="0">
                <a:solidFill>
                  <a:schemeClr val="accent1"/>
                </a:solidFill>
              </a:rPr>
              <a:t>Počet shluků s nejvyšší hodnotou korelace odkazuje na nejlepší dělení souboru.</a:t>
            </a:r>
            <a:endParaRPr kumimoji="0" lang="cs-CZ" sz="16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101359"/>
              </p:ext>
            </p:extLst>
          </p:nvPr>
        </p:nvGraphicFramePr>
        <p:xfrm>
          <a:off x="6156176" y="3510300"/>
          <a:ext cx="2376000" cy="1800198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385184627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66752806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13675159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3307122580"/>
                    </a:ext>
                  </a:extLst>
                </a:gridCol>
                <a:gridCol w="360216">
                  <a:extLst>
                    <a:ext uri="{9D8B030D-6E8A-4147-A177-3AD203B41FA5}">
                      <a16:colId xmlns:a16="http://schemas.microsoft.com/office/drawing/2014/main" val="793952643"/>
                    </a:ext>
                  </a:extLst>
                </a:gridCol>
                <a:gridCol w="431784">
                  <a:extLst>
                    <a:ext uri="{9D8B030D-6E8A-4147-A177-3AD203B41FA5}">
                      <a16:colId xmlns:a16="http://schemas.microsoft.com/office/drawing/2014/main" val="894095223"/>
                    </a:ext>
                  </a:extLst>
                </a:gridCol>
              </a:tblGrid>
              <a:tr h="300033"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A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  <a:latin typeface="+mj-lt"/>
                        </a:rPr>
                        <a:t>B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C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D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E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6780311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A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5.0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6.2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11.8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11.7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08551353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B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5.0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3.5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9.3</a:t>
                      </a:r>
                      <a:endParaRPr lang="cs-CZ" sz="14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6721275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C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6.2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3.5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4.8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8262289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D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11.8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2.4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1682131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E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11.7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9.3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4.8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2.4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68457624"/>
                  </a:ext>
                </a:extLst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293009"/>
              </p:ext>
            </p:extLst>
          </p:nvPr>
        </p:nvGraphicFramePr>
        <p:xfrm>
          <a:off x="395784" y="3510300"/>
          <a:ext cx="2304000" cy="1800198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385184627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66752806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13675159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330712258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79395264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894095223"/>
                    </a:ext>
                  </a:extLst>
                </a:gridCol>
              </a:tblGrid>
              <a:tr h="300033"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A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  <a:latin typeface="+mj-lt"/>
                        </a:rPr>
                        <a:t>B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C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D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  <a:latin typeface="+mj-lt"/>
                        </a:rPr>
                        <a:t>E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6780311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A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08551353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B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6721275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C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8262289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D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1682131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E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68457624"/>
                  </a:ext>
                </a:extLst>
              </a:tr>
            </a:tbl>
          </a:graphicData>
        </a:graphic>
      </p:graphicFrame>
      <p:sp>
        <p:nvSpPr>
          <p:cNvPr id="2" name="Obdélník 1"/>
          <p:cNvSpPr/>
          <p:nvPr/>
        </p:nvSpPr>
        <p:spPr>
          <a:xfrm>
            <a:off x="539552" y="3140968"/>
            <a:ext cx="19756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ysClr val="windowText" lastClr="000000"/>
                </a:solidFill>
              </a:rPr>
              <a:t>shluky A, B+C, D+E</a:t>
            </a:r>
            <a:endParaRPr lang="cs-CZ" dirty="0"/>
          </a:p>
        </p:txBody>
      </p:sp>
      <p:sp>
        <p:nvSpPr>
          <p:cNvPr id="11" name="Down Arrow 12"/>
          <p:cNvSpPr/>
          <p:nvPr/>
        </p:nvSpPr>
        <p:spPr>
          <a:xfrm rot="5400000" flipV="1">
            <a:off x="2771800" y="4388670"/>
            <a:ext cx="288032" cy="288032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prstDash val="soli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916502"/>
              </p:ext>
            </p:extLst>
          </p:nvPr>
        </p:nvGraphicFramePr>
        <p:xfrm>
          <a:off x="3131840" y="3510300"/>
          <a:ext cx="2304000" cy="1800198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385184627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66752806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13675159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330712258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79395264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894095223"/>
                    </a:ext>
                  </a:extLst>
                </a:gridCol>
              </a:tblGrid>
              <a:tr h="300033"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A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B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C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D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  <a:latin typeface="+mj-lt"/>
                        </a:rPr>
                        <a:t>E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6780311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A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08551353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B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6721275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C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8262289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D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1682131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E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68457624"/>
                  </a:ext>
                </a:extLst>
              </a:tr>
            </a:tbl>
          </a:graphicData>
        </a:graphic>
      </p:graphicFrame>
      <p:sp>
        <p:nvSpPr>
          <p:cNvPr id="13" name="Obdélník 12"/>
          <p:cNvSpPr/>
          <p:nvPr/>
        </p:nvSpPr>
        <p:spPr>
          <a:xfrm>
            <a:off x="3318270" y="3143622"/>
            <a:ext cx="19738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ysClr val="windowText" lastClr="000000"/>
                </a:solidFill>
              </a:rPr>
              <a:t>matice vzdáleností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6463664" y="3140968"/>
            <a:ext cx="17807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ysClr val="windowText" lastClr="000000"/>
                </a:solidFill>
              </a:rPr>
              <a:t>asociační matice</a:t>
            </a:r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5580112" y="3140968"/>
            <a:ext cx="4452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solidFill>
                  <a:sysClr val="windowText" lastClr="000000"/>
                </a:solidFill>
              </a:rPr>
              <a:t>vs.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01721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>
          <a:xfrm>
            <a:off x="194121" y="228600"/>
            <a:ext cx="8842375" cy="75882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altLang="cs-CZ" dirty="0"/>
              <a:t>Funkce v R – shluková analýza</a:t>
            </a:r>
          </a:p>
        </p:txBody>
      </p:sp>
      <p:sp>
        <p:nvSpPr>
          <p:cNvPr id="9" name="Obdélník 8"/>
          <p:cNvSpPr/>
          <p:nvPr/>
        </p:nvSpPr>
        <p:spPr>
          <a:xfrm>
            <a:off x="533880" y="1844824"/>
            <a:ext cx="8496944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cluster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&lt;-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hclust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(data),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method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='single')</a:t>
            </a:r>
            <a:r>
              <a:rPr lang="cs-CZ" dirty="0">
                <a:latin typeface="+mj-lt"/>
                <a:cs typeface="Courier New" panose="02070309020205020404" pitchFamily="49" charset="0"/>
              </a:rPr>
              <a:t>= provede shlukovou analýzu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plot(cluster)</a:t>
            </a:r>
            <a:r>
              <a:rPr lang="cs-CZ" dirty="0">
                <a:latin typeface="+mj-lt"/>
                <a:cs typeface="Courier New" panose="02070309020205020404" pitchFamily="49" charset="0"/>
              </a:rPr>
              <a:t>= vykreslí dendrogram</a:t>
            </a:r>
            <a:endParaRPr lang="en-US" dirty="0">
              <a:latin typeface="+mj-lt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cutree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(cluster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,k=3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cs-CZ" dirty="0">
                <a:cs typeface="Courier New" panose="02070309020205020404" pitchFamily="49" charset="0"/>
              </a:rPr>
              <a:t>= klasifikuje objekty do 3 skupin podle vzdáleností v dendrogramu</a:t>
            </a:r>
          </a:p>
          <a:p>
            <a:pPr>
              <a:lnSpc>
                <a:spcPct val="150000"/>
              </a:lnSpc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cutree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(cluster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=3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cs-CZ" dirty="0">
                <a:cs typeface="Courier New" panose="02070309020205020404" pitchFamily="49" charset="0"/>
              </a:rPr>
              <a:t>= klasifikuje objekty do skupin na vzdálenosti 3 v dendrogramu</a:t>
            </a:r>
          </a:p>
        </p:txBody>
      </p:sp>
    </p:spTree>
    <p:extLst>
      <p:ext uri="{BB962C8B-B14F-4D97-AF65-F5344CB8AC3E}">
        <p14:creationId xmlns:p14="http://schemas.microsoft.com/office/powerpoint/2010/main" val="41933416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8D573B-0460-4F87-AAEA-766F09B3E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ve skupinách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9961C33-D7BA-4647-AE62-36897BFADA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cs-CZ" dirty="0"/>
              <a:t>Společně pracujete na samostatném úkolu</a:t>
            </a:r>
          </a:p>
          <a:p>
            <a:r>
              <a:rPr lang="cs-CZ" dirty="0"/>
              <a:t>Výstupy zapisujete do </a:t>
            </a:r>
            <a:r>
              <a:rPr lang="cs-CZ" dirty="0" err="1"/>
              <a:t>Jamboardu</a:t>
            </a:r>
            <a:endParaRPr lang="cs-CZ" dirty="0"/>
          </a:p>
          <a:p>
            <a:r>
              <a:rPr lang="cs-CZ" dirty="0">
                <a:hlinkClick r:id="rId2"/>
              </a:rPr>
              <a:t>https://jamboard.google.com/d/1sGpFKEuHgp6lwrGgJSZkBt8JRux1MoSe11rEokdF7Lg/edit?usp=sharing</a:t>
            </a:r>
            <a:r>
              <a:rPr lang="cs-CZ" dirty="0"/>
              <a:t> </a:t>
            </a:r>
          </a:p>
          <a:p>
            <a:endParaRPr lang="cs-CZ" b="1" dirty="0">
              <a:solidFill>
                <a:srgbClr val="FF0000"/>
              </a:solidFill>
            </a:endParaRPr>
          </a:p>
          <a:p>
            <a:r>
              <a:rPr lang="cs-CZ" b="1" dirty="0">
                <a:solidFill>
                  <a:srgbClr val="FF0000"/>
                </a:solidFill>
              </a:rPr>
              <a:t>! Každá místnost (1-5) má svůj slide !</a:t>
            </a:r>
          </a:p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Pokud Vám nebude stačit jeden slide, přidáte si další.</a:t>
            </a:r>
          </a:p>
          <a:p>
            <a:r>
              <a:rPr lang="cs-CZ" dirty="0"/>
              <a:t>Ad 1. úkol – přehled vhodných asociačních matic je </a:t>
            </a:r>
            <a:br>
              <a:rPr lang="cs-CZ" dirty="0"/>
            </a:br>
            <a:r>
              <a:rPr lang="cs-CZ" dirty="0"/>
              <a:t>v předchozím cvičení (2B)	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3793A9A-7457-45A7-83D7-DB88FE05B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/>
              <a:t>J. Jarkovský, L. 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1575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dirty="0"/>
              <a:t>Euklidova vzdálenost I</a:t>
            </a:r>
            <a:endParaRPr lang="en-GB" dirty="0"/>
          </a:p>
        </p:txBody>
      </p:sp>
      <p:sp>
        <p:nvSpPr>
          <p:cNvPr id="13" name="Content Placeholder 2"/>
          <p:cNvSpPr>
            <a:spLocks noGrp="1"/>
          </p:cNvSpPr>
          <p:nvPr>
            <p:ph idx="4294967295"/>
          </p:nvPr>
        </p:nvSpPr>
        <p:spPr>
          <a:xfrm>
            <a:off x="374848" y="1628775"/>
            <a:ext cx="4917232" cy="461807"/>
          </a:xfrm>
        </p:spPr>
        <p:txBody>
          <a:bodyPr/>
          <a:lstStyle/>
          <a:p>
            <a:r>
              <a:rPr lang="cs-CZ" sz="1600" dirty="0"/>
              <a:t>Euklidova vzdálenost vychází z Pythagorovy věty:</a:t>
            </a:r>
          </a:p>
          <a:p>
            <a:endParaRPr lang="cs-CZ" sz="1600" dirty="0"/>
          </a:p>
          <a:p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endParaRPr lang="cs-CZ" sz="1600" dirty="0"/>
          </a:p>
        </p:txBody>
      </p:sp>
      <p:grpSp>
        <p:nvGrpSpPr>
          <p:cNvPr id="5" name="Skupina 4">
            <a:extLst>
              <a:ext uri="{FF2B5EF4-FFF2-40B4-BE49-F238E27FC236}">
                <a16:creationId xmlns:a16="http://schemas.microsoft.com/office/drawing/2014/main" id="{3F7B9BA9-44C2-4276-8BFB-2795AC655B28}"/>
              </a:ext>
            </a:extLst>
          </p:cNvPr>
          <p:cNvGrpSpPr/>
          <p:nvPr/>
        </p:nvGrpSpPr>
        <p:grpSpPr>
          <a:xfrm>
            <a:off x="5436096" y="1700808"/>
            <a:ext cx="3282141" cy="2489751"/>
            <a:chOff x="5436096" y="2424047"/>
            <a:chExt cx="3282141" cy="2489751"/>
          </a:xfrm>
        </p:grpSpPr>
        <p:cxnSp>
          <p:nvCxnSpPr>
            <p:cNvPr id="14" name="Straight Connector 90"/>
            <p:cNvCxnSpPr/>
            <p:nvPr/>
          </p:nvCxnSpPr>
          <p:spPr>
            <a:xfrm rot="5400000">
              <a:off x="7336751" y="3500350"/>
              <a:ext cx="93610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88"/>
            <p:cNvCxnSpPr/>
            <p:nvPr/>
          </p:nvCxnSpPr>
          <p:spPr>
            <a:xfrm>
              <a:off x="6588224" y="3968402"/>
              <a:ext cx="122413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Group 76"/>
            <p:cNvGrpSpPr/>
            <p:nvPr/>
          </p:nvGrpSpPr>
          <p:grpSpPr>
            <a:xfrm>
              <a:off x="5796136" y="2600250"/>
              <a:ext cx="2556285" cy="1944216"/>
              <a:chOff x="1403648" y="3212976"/>
              <a:chExt cx="2556285" cy="1944216"/>
            </a:xfrm>
          </p:grpSpPr>
          <p:cxnSp>
            <p:nvCxnSpPr>
              <p:cNvPr id="17" name="Straight Connector 73"/>
              <p:cNvCxnSpPr/>
              <p:nvPr/>
            </p:nvCxnSpPr>
            <p:spPr>
              <a:xfrm rot="5400000">
                <a:off x="431540" y="4185084"/>
                <a:ext cx="194421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74"/>
              <p:cNvCxnSpPr/>
              <p:nvPr/>
            </p:nvCxnSpPr>
            <p:spPr>
              <a:xfrm rot="10800000">
                <a:off x="1403649" y="5157191"/>
                <a:ext cx="2556284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" name="Straight Connector 80"/>
            <p:cNvCxnSpPr>
              <a:stCxn id="27" idx="7"/>
              <a:endCxn id="28" idx="3"/>
            </p:cNvCxnSpPr>
            <p:nvPr/>
          </p:nvCxnSpPr>
          <p:spPr>
            <a:xfrm rot="5400000" flipH="1" flipV="1">
              <a:off x="6764632" y="2920674"/>
              <a:ext cx="849616" cy="11376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96"/>
            <p:cNvCxnSpPr/>
            <p:nvPr/>
          </p:nvCxnSpPr>
          <p:spPr>
            <a:xfrm rot="5400000" flipH="1" flipV="1">
              <a:off x="6252636" y="4292438"/>
              <a:ext cx="648072" cy="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97"/>
            <p:cNvCxnSpPr/>
            <p:nvPr/>
          </p:nvCxnSpPr>
          <p:spPr>
            <a:xfrm rot="5400000" flipH="1" flipV="1">
              <a:off x="7020272" y="3831943"/>
              <a:ext cx="1584176" cy="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99"/>
            <p:cNvCxnSpPr/>
            <p:nvPr/>
          </p:nvCxnSpPr>
          <p:spPr>
            <a:xfrm>
              <a:off x="5731685" y="3969229"/>
              <a:ext cx="864096" cy="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102"/>
            <p:cNvCxnSpPr/>
            <p:nvPr/>
          </p:nvCxnSpPr>
          <p:spPr>
            <a:xfrm>
              <a:off x="5724128" y="3039855"/>
              <a:ext cx="2088232" cy="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77"/>
            <p:cNvSpPr/>
            <p:nvPr/>
          </p:nvSpPr>
          <p:spPr>
            <a:xfrm>
              <a:off x="6516216" y="3896394"/>
              <a:ext cx="122312" cy="12231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8" name="Oval 78"/>
            <p:cNvSpPr/>
            <p:nvPr/>
          </p:nvSpPr>
          <p:spPr>
            <a:xfrm>
              <a:off x="7740352" y="2960290"/>
              <a:ext cx="122312" cy="12231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9" name="TextBox 106"/>
            <p:cNvSpPr txBox="1"/>
            <p:nvPr/>
          </p:nvSpPr>
          <p:spPr>
            <a:xfrm>
              <a:off x="6432656" y="4544466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</a:t>
              </a:r>
              <a:endParaRPr lang="cs-CZ" baseline="-25000" dirty="0"/>
            </a:p>
          </p:txBody>
        </p:sp>
        <p:sp>
          <p:nvSpPr>
            <p:cNvPr id="30" name="TextBox 107"/>
            <p:cNvSpPr txBox="1"/>
            <p:nvPr/>
          </p:nvSpPr>
          <p:spPr>
            <a:xfrm>
              <a:off x="7668344" y="4544466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4</a:t>
              </a:r>
              <a:endParaRPr lang="cs-CZ" baseline="-25000" dirty="0"/>
            </a:p>
          </p:txBody>
        </p:sp>
        <p:sp>
          <p:nvSpPr>
            <p:cNvPr id="31" name="TextBox 108"/>
            <p:cNvSpPr txBox="1"/>
            <p:nvPr/>
          </p:nvSpPr>
          <p:spPr>
            <a:xfrm>
              <a:off x="5436096" y="3759935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2</a:t>
              </a:r>
              <a:endParaRPr lang="cs-CZ" baseline="-25000" dirty="0"/>
            </a:p>
          </p:txBody>
        </p:sp>
        <p:sp>
          <p:nvSpPr>
            <p:cNvPr id="32" name="TextBox 109"/>
            <p:cNvSpPr txBox="1"/>
            <p:nvPr/>
          </p:nvSpPr>
          <p:spPr>
            <a:xfrm>
              <a:off x="5436096" y="2888282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6</a:t>
              </a:r>
              <a:endParaRPr lang="cs-CZ" baseline="-25000" dirty="0"/>
            </a:p>
          </p:txBody>
        </p:sp>
        <p:sp>
          <p:nvSpPr>
            <p:cNvPr id="33" name="TextBox 25"/>
            <p:cNvSpPr txBox="1"/>
            <p:nvPr/>
          </p:nvSpPr>
          <p:spPr>
            <a:xfrm>
              <a:off x="6300192" y="3608362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</a:t>
              </a:r>
              <a:endParaRPr lang="cs-CZ" baseline="-25000" dirty="0"/>
            </a:p>
          </p:txBody>
        </p:sp>
        <p:sp>
          <p:nvSpPr>
            <p:cNvPr id="34" name="TextBox 26"/>
            <p:cNvSpPr txBox="1"/>
            <p:nvPr/>
          </p:nvSpPr>
          <p:spPr>
            <a:xfrm>
              <a:off x="7668344" y="2600250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B</a:t>
              </a:r>
              <a:endParaRPr lang="cs-CZ" baseline="-25000" dirty="0"/>
            </a:p>
          </p:txBody>
        </p:sp>
        <p:sp>
          <p:nvSpPr>
            <p:cNvPr id="36" name="TextBox 25"/>
            <p:cNvSpPr txBox="1"/>
            <p:nvPr/>
          </p:nvSpPr>
          <p:spPr>
            <a:xfrm>
              <a:off x="8214181" y="4535174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  <a:endParaRPr lang="cs-CZ" baseline="-25000" dirty="0"/>
            </a:p>
          </p:txBody>
        </p:sp>
        <p:sp>
          <p:nvSpPr>
            <p:cNvPr id="37" name="TextBox 25"/>
            <p:cNvSpPr txBox="1"/>
            <p:nvPr/>
          </p:nvSpPr>
          <p:spPr>
            <a:xfrm>
              <a:off x="5508104" y="2424047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Y</a:t>
              </a:r>
              <a:endParaRPr lang="cs-CZ" baseline="-25000" dirty="0"/>
            </a:p>
          </p:txBody>
        </p:sp>
        <p:sp>
          <p:nvSpPr>
            <p:cNvPr id="38" name="TextBox 26"/>
            <p:cNvSpPr txBox="1"/>
            <p:nvPr/>
          </p:nvSpPr>
          <p:spPr>
            <a:xfrm>
              <a:off x="6260577" y="3248322"/>
              <a:ext cx="11197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>
                  <a:solidFill>
                    <a:srgbClr val="D16349"/>
                  </a:solidFill>
                </a:rPr>
                <a:t>d(A,B)=5</a:t>
              </a:r>
              <a:endParaRPr lang="cs-CZ" b="1" baseline="-25000" dirty="0">
                <a:solidFill>
                  <a:srgbClr val="D16349"/>
                </a:solidFill>
              </a:endParaRPr>
            </a:p>
          </p:txBody>
        </p:sp>
      </p:grp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9" y="2095038"/>
            <a:ext cx="3827710" cy="505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83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dirty="0"/>
              <a:t>Euklidova vzdálenost II</a:t>
            </a:r>
            <a:endParaRPr lang="en-GB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684439" y="1837017"/>
          <a:ext cx="2781300" cy="205740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3883865634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3114475676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1287381546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cigaret/den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81777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cs-CZ" sz="16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99681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cs-CZ" sz="16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17796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cs-CZ" sz="16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8998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cs-CZ" sz="16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178766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cs-CZ" sz="16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29502"/>
                  </a:ext>
                </a:extLst>
              </a:tr>
            </a:tbl>
          </a:graphicData>
        </a:graphic>
      </p:graphicFrame>
      <p:sp>
        <p:nvSpPr>
          <p:cNvPr id="40" name="Content Placeholder 2"/>
          <p:cNvSpPr txBox="1">
            <a:spLocks/>
          </p:cNvSpPr>
          <p:nvPr/>
        </p:nvSpPr>
        <p:spPr bwMode="auto">
          <a:xfrm>
            <a:off x="301625" y="4539606"/>
            <a:ext cx="8301608" cy="1776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/>
              <a:t>Proměnné s číselně většími hodnotami budou mít větší váhu při shlukování!!!</a:t>
            </a:r>
          </a:p>
          <a:p>
            <a:r>
              <a:rPr lang="cs-CZ" sz="1600" dirty="0"/>
              <a:t>Např. pokud budeme hodnotit výšku (150–200 cm) a cholesterol (do 5 </a:t>
            </a:r>
            <a:r>
              <a:rPr lang="cs-CZ" sz="1600" dirty="0" err="1"/>
              <a:t>mmol</a:t>
            </a:r>
            <a:r>
              <a:rPr lang="cs-CZ" sz="1600" dirty="0"/>
              <a:t>/l), výška bude mít větší váhu při shlukování – objekty budou rozděleny do shluků podle jejich výšky. </a:t>
            </a:r>
          </a:p>
          <a:p>
            <a:r>
              <a:rPr lang="cs-CZ" sz="1600" dirty="0"/>
              <a:t> Data s nesrovnatelnými hodnotami proměnných je potřeba před analýzou </a:t>
            </a:r>
            <a:r>
              <a:rPr lang="cs-CZ" sz="1600" b="1" dirty="0"/>
              <a:t>standardizovat</a:t>
            </a:r>
            <a:r>
              <a:rPr lang="cs-CZ" sz="1600" dirty="0"/>
              <a:t>. Jak?</a:t>
            </a:r>
          </a:p>
          <a:p>
            <a:pPr marL="809625" indent="0"/>
            <a:r>
              <a:rPr lang="cs-CZ" sz="1600" dirty="0"/>
              <a:t> Např. standardizace na z-skóre.</a:t>
            </a:r>
          </a:p>
          <a:p>
            <a:pPr marL="809625" indent="0"/>
            <a:r>
              <a:rPr lang="cs-CZ" sz="1600" dirty="0"/>
              <a:t> Jak byste popsali rozložení z-skóre?</a:t>
            </a:r>
          </a:p>
        </p:txBody>
      </p:sp>
      <p:sp>
        <p:nvSpPr>
          <p:cNvPr id="41" name="Obdélník 40"/>
          <p:cNvSpPr/>
          <p:nvPr/>
        </p:nvSpPr>
        <p:spPr>
          <a:xfrm>
            <a:off x="649858" y="4139788"/>
            <a:ext cx="10313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POZOR!</a:t>
            </a:r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42" name="Obrázek 4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1960" y="2636912"/>
            <a:ext cx="3994459" cy="527221"/>
          </a:xfrm>
          <a:prstGeom prst="rect">
            <a:avLst/>
          </a:prstGeom>
        </p:spPr>
      </p:pic>
      <p:pic>
        <p:nvPicPr>
          <p:cNvPr id="44034" name="Picture 2" descr="Výsledek obrázku pro z-score, range standardization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83"/>
          <a:stretch/>
        </p:blipFill>
        <p:spPr bwMode="auto">
          <a:xfrm>
            <a:off x="4788024" y="5661248"/>
            <a:ext cx="1270062" cy="522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097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3460241"/>
            <a:ext cx="8572500" cy="494751"/>
          </a:xfrm>
        </p:spPr>
        <p:txBody>
          <a:bodyPr>
            <a:sp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400" b="1" dirty="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157700" name="Nadpis 1"/>
          <p:cNvSpPr>
            <a:spLocks noGrp="1"/>
          </p:cNvSpPr>
          <p:nvPr>
            <p:ph type="ctrTitle" idx="4294967295"/>
          </p:nvPr>
        </p:nvSpPr>
        <p:spPr>
          <a:xfrm>
            <a:off x="72008" y="1020217"/>
            <a:ext cx="9036496" cy="707886"/>
          </a:xfr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cs-CZ" sz="4000" dirty="0">
                <a:solidFill>
                  <a:schemeClr val="tx2"/>
                </a:solidFill>
                <a:latin typeface="Arial" pitchFamily="34" charset="0"/>
              </a:rPr>
              <a:t>Shluková analýza</a:t>
            </a:r>
            <a:endParaRPr lang="cs-CZ" sz="4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703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/>
              <a:t>Shluková analýza – jaký je cíl?</a:t>
            </a: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301625" y="1412776"/>
            <a:ext cx="8534400" cy="1646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1313" lvl="1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dirty="0"/>
              <a:t>Seskupení objektů do shluků podle toho, jak si jsou podobné – chceme co nejpodobnější objekty v rámci shluků a co nejodlišnější mezi shluky.</a:t>
            </a:r>
          </a:p>
          <a:p>
            <a:pPr marL="341313" lvl="1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dirty="0"/>
              <a:t>Shluková analýza vychází z asociační matice vzdáleností objektů (Q mode) </a:t>
            </a:r>
            <a:r>
              <a:rPr lang="cs-CZ" dirty="0">
                <a:solidFill>
                  <a:schemeClr val="bg1">
                    <a:lumMod val="65000"/>
                  </a:schemeClr>
                </a:solidFill>
              </a:rPr>
              <a:t>nebo závislosti parametrů (R mode)</a:t>
            </a:r>
            <a:r>
              <a:rPr lang="cs-CZ" dirty="0"/>
              <a:t>.</a:t>
            </a:r>
          </a:p>
          <a:p>
            <a:pPr marL="341313" lvl="1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dirty="0"/>
              <a:t>Můžeme provést dvě hlavní chyby: špatný výběr metriky a špatný výběr algoritmu shlukování.</a:t>
            </a:r>
          </a:p>
          <a:p>
            <a:pPr marL="341313" lvl="1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dirty="0"/>
              <a:t>Smysluplnost výsledků shlukování závisí jednak na objektivní existenci shluků v datech, jednak na arbitrárně nastavených kritériích definice shluků.</a:t>
            </a:r>
          </a:p>
        </p:txBody>
      </p:sp>
      <p:grpSp>
        <p:nvGrpSpPr>
          <p:cNvPr id="43" name="Group 4"/>
          <p:cNvGrpSpPr/>
          <p:nvPr/>
        </p:nvGrpSpPr>
        <p:grpSpPr>
          <a:xfrm>
            <a:off x="1619672" y="4077072"/>
            <a:ext cx="1440160" cy="1440160"/>
            <a:chOff x="-2620416" y="3861048"/>
            <a:chExt cx="1440160" cy="1440160"/>
          </a:xfrm>
        </p:grpSpPr>
        <p:cxnSp>
          <p:nvCxnSpPr>
            <p:cNvPr id="44" name="Straight Connector 5"/>
            <p:cNvCxnSpPr/>
            <p:nvPr/>
          </p:nvCxnSpPr>
          <p:spPr>
            <a:xfrm rot="5400000">
              <a:off x="-3340496" y="4581128"/>
              <a:ext cx="1440160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45" name="Straight Connector 6"/>
            <p:cNvCxnSpPr/>
            <p:nvPr/>
          </p:nvCxnSpPr>
          <p:spPr>
            <a:xfrm rot="10800000">
              <a:off x="-2620416" y="5301208"/>
              <a:ext cx="1440160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</p:grpSp>
      <p:sp>
        <p:nvSpPr>
          <p:cNvPr id="46" name="Oval 7"/>
          <p:cNvSpPr/>
          <p:nvPr/>
        </p:nvSpPr>
        <p:spPr>
          <a:xfrm>
            <a:off x="1763688" y="414908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Oval 8"/>
          <p:cNvSpPr/>
          <p:nvPr/>
        </p:nvSpPr>
        <p:spPr>
          <a:xfrm>
            <a:off x="2123728" y="4077072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Oval 9"/>
          <p:cNvSpPr/>
          <p:nvPr/>
        </p:nvSpPr>
        <p:spPr>
          <a:xfrm>
            <a:off x="1979712" y="4293096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" name="Oval 10"/>
          <p:cNvSpPr/>
          <p:nvPr/>
        </p:nvSpPr>
        <p:spPr>
          <a:xfrm>
            <a:off x="1785392" y="5157192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Oval 11"/>
          <p:cNvSpPr/>
          <p:nvPr/>
        </p:nvSpPr>
        <p:spPr>
          <a:xfrm>
            <a:off x="1979712" y="5157192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Oval 12"/>
          <p:cNvSpPr/>
          <p:nvPr/>
        </p:nvSpPr>
        <p:spPr>
          <a:xfrm>
            <a:off x="1907704" y="4941168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" name="Oval 13"/>
          <p:cNvSpPr/>
          <p:nvPr/>
        </p:nvSpPr>
        <p:spPr>
          <a:xfrm>
            <a:off x="2843808" y="4941168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Oval 14"/>
          <p:cNvSpPr/>
          <p:nvPr/>
        </p:nvSpPr>
        <p:spPr>
          <a:xfrm>
            <a:off x="2771800" y="4653136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Oval 15"/>
          <p:cNvSpPr/>
          <p:nvPr/>
        </p:nvSpPr>
        <p:spPr>
          <a:xfrm>
            <a:off x="2555776" y="4941168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Oval 16"/>
          <p:cNvSpPr/>
          <p:nvPr/>
        </p:nvSpPr>
        <p:spPr>
          <a:xfrm>
            <a:off x="2771800" y="5157192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56" name="Group 17"/>
          <p:cNvGrpSpPr/>
          <p:nvPr/>
        </p:nvGrpSpPr>
        <p:grpSpPr>
          <a:xfrm>
            <a:off x="5940152" y="4077072"/>
            <a:ext cx="1440160" cy="1440160"/>
            <a:chOff x="-2620416" y="3861048"/>
            <a:chExt cx="1440160" cy="1440160"/>
          </a:xfrm>
        </p:grpSpPr>
        <p:cxnSp>
          <p:nvCxnSpPr>
            <p:cNvPr id="57" name="Straight Connector 18"/>
            <p:cNvCxnSpPr/>
            <p:nvPr/>
          </p:nvCxnSpPr>
          <p:spPr>
            <a:xfrm rot="5400000">
              <a:off x="-3340496" y="4581128"/>
              <a:ext cx="1440160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58" name="Straight Connector 19"/>
            <p:cNvCxnSpPr/>
            <p:nvPr/>
          </p:nvCxnSpPr>
          <p:spPr>
            <a:xfrm rot="10800000">
              <a:off x="-2620416" y="5301208"/>
              <a:ext cx="1440160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</p:grpSp>
      <p:sp>
        <p:nvSpPr>
          <p:cNvPr id="59" name="Oval 20"/>
          <p:cNvSpPr/>
          <p:nvPr/>
        </p:nvSpPr>
        <p:spPr>
          <a:xfrm>
            <a:off x="6392265" y="414908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Oval 22"/>
          <p:cNvSpPr/>
          <p:nvPr/>
        </p:nvSpPr>
        <p:spPr>
          <a:xfrm>
            <a:off x="6056228" y="414908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1" name="Oval 30"/>
          <p:cNvSpPr/>
          <p:nvPr/>
        </p:nvSpPr>
        <p:spPr>
          <a:xfrm>
            <a:off x="6728302" y="414908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2" name="Oval 31"/>
          <p:cNvSpPr/>
          <p:nvPr/>
        </p:nvSpPr>
        <p:spPr>
          <a:xfrm>
            <a:off x="7064340" y="414908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" name="Oval 32"/>
          <p:cNvSpPr/>
          <p:nvPr/>
        </p:nvSpPr>
        <p:spPr>
          <a:xfrm>
            <a:off x="6392265" y="450912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4" name="Oval 33"/>
          <p:cNvSpPr/>
          <p:nvPr/>
        </p:nvSpPr>
        <p:spPr>
          <a:xfrm>
            <a:off x="6056228" y="450912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" name="Oval 34"/>
          <p:cNvSpPr/>
          <p:nvPr/>
        </p:nvSpPr>
        <p:spPr>
          <a:xfrm>
            <a:off x="6728302" y="450912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6" name="Oval 35"/>
          <p:cNvSpPr/>
          <p:nvPr/>
        </p:nvSpPr>
        <p:spPr>
          <a:xfrm>
            <a:off x="7064340" y="450912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Oval 36"/>
          <p:cNvSpPr/>
          <p:nvPr/>
        </p:nvSpPr>
        <p:spPr>
          <a:xfrm>
            <a:off x="6392265" y="486916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8" name="Oval 37"/>
          <p:cNvSpPr/>
          <p:nvPr/>
        </p:nvSpPr>
        <p:spPr>
          <a:xfrm>
            <a:off x="6056228" y="486916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" name="Oval 38"/>
          <p:cNvSpPr/>
          <p:nvPr/>
        </p:nvSpPr>
        <p:spPr>
          <a:xfrm>
            <a:off x="6728302" y="486916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" name="Oval 39"/>
          <p:cNvSpPr/>
          <p:nvPr/>
        </p:nvSpPr>
        <p:spPr>
          <a:xfrm>
            <a:off x="7064340" y="486916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" name="Oval 40"/>
          <p:cNvSpPr/>
          <p:nvPr/>
        </p:nvSpPr>
        <p:spPr>
          <a:xfrm>
            <a:off x="6392265" y="522920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2" name="Oval 41"/>
          <p:cNvSpPr/>
          <p:nvPr/>
        </p:nvSpPr>
        <p:spPr>
          <a:xfrm>
            <a:off x="6056228" y="522920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3" name="Oval 42"/>
          <p:cNvSpPr/>
          <p:nvPr/>
        </p:nvSpPr>
        <p:spPr>
          <a:xfrm>
            <a:off x="6728302" y="522920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4" name="Oval 43"/>
          <p:cNvSpPr/>
          <p:nvPr/>
        </p:nvSpPr>
        <p:spPr>
          <a:xfrm>
            <a:off x="7064340" y="522920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5" name="Oval 46"/>
          <p:cNvSpPr/>
          <p:nvPr/>
        </p:nvSpPr>
        <p:spPr>
          <a:xfrm>
            <a:off x="1691680" y="4005064"/>
            <a:ext cx="792088" cy="576064"/>
          </a:xfrm>
          <a:prstGeom prst="ellipse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6" name="Oval 47"/>
          <p:cNvSpPr/>
          <p:nvPr/>
        </p:nvSpPr>
        <p:spPr>
          <a:xfrm>
            <a:off x="1619672" y="4869160"/>
            <a:ext cx="792088" cy="576064"/>
          </a:xfrm>
          <a:prstGeom prst="ellipse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7" name="Oval 48"/>
          <p:cNvSpPr/>
          <p:nvPr/>
        </p:nvSpPr>
        <p:spPr>
          <a:xfrm>
            <a:off x="2444811" y="4509120"/>
            <a:ext cx="792088" cy="936104"/>
          </a:xfrm>
          <a:prstGeom prst="ellipse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78" name="Straight Connector 50"/>
          <p:cNvCxnSpPr/>
          <p:nvPr/>
        </p:nvCxnSpPr>
        <p:spPr>
          <a:xfrm rot="5400000">
            <a:off x="5940152" y="4736161"/>
            <a:ext cx="1440160" cy="0"/>
          </a:xfrm>
          <a:prstGeom prst="line">
            <a:avLst/>
          </a:prstGeom>
          <a:noFill/>
          <a:ln w="19050" cap="flat" cmpd="sng" algn="ctr">
            <a:solidFill>
              <a:srgbClr val="0070C0"/>
            </a:solidFill>
            <a:prstDash val="solid"/>
          </a:ln>
          <a:effectLst/>
        </p:spPr>
      </p:cxnSp>
      <p:cxnSp>
        <p:nvCxnSpPr>
          <p:cNvPr id="79" name="Straight Connector 51"/>
          <p:cNvCxnSpPr/>
          <p:nvPr/>
        </p:nvCxnSpPr>
        <p:spPr>
          <a:xfrm rot="10800000">
            <a:off x="5990127" y="4769212"/>
            <a:ext cx="1440160" cy="0"/>
          </a:xfrm>
          <a:prstGeom prst="line">
            <a:avLst/>
          </a:prstGeom>
          <a:noFill/>
          <a:ln w="19050" cap="flat" cmpd="sng" algn="ctr">
            <a:solidFill>
              <a:srgbClr val="0070C0"/>
            </a:solidFill>
            <a:prstDash val="solid"/>
          </a:ln>
          <a:effectLst/>
        </p:spPr>
      </p:cxnSp>
      <p:sp>
        <p:nvSpPr>
          <p:cNvPr id="80" name="TextBox 44"/>
          <p:cNvSpPr txBox="1"/>
          <p:nvPr/>
        </p:nvSpPr>
        <p:spPr>
          <a:xfrm>
            <a:off x="611560" y="5734997"/>
            <a:ext cx="3779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Jednoznačné odlišení </a:t>
            </a:r>
          </a:p>
          <a:p>
            <a:pPr algn="ctr"/>
            <a:r>
              <a:rPr lang="cs-CZ" dirty="0"/>
              <a:t>existujících shluků v datech</a:t>
            </a:r>
          </a:p>
        </p:txBody>
      </p:sp>
      <p:sp>
        <p:nvSpPr>
          <p:cNvPr id="81" name="TextBox 45"/>
          <p:cNvSpPr txBox="1"/>
          <p:nvPr/>
        </p:nvSpPr>
        <p:spPr>
          <a:xfrm>
            <a:off x="4752528" y="5734997"/>
            <a:ext cx="3779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Shlukovou analýzu lze provést i na datech bez objektivní existence shluků</a:t>
            </a:r>
          </a:p>
        </p:txBody>
      </p:sp>
    </p:spTree>
    <p:extLst>
      <p:ext uri="{BB962C8B-B14F-4D97-AF65-F5344CB8AC3E}">
        <p14:creationId xmlns:p14="http://schemas.microsoft.com/office/powerpoint/2010/main" val="3970050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457200" y="260648"/>
            <a:ext cx="8229600" cy="56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lnSpcReduction="10000"/>
          </a:bodyPr>
          <a:lstStyle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Shluková analýza: typy metod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538535999"/>
              </p:ext>
            </p:extLst>
          </p:nvPr>
        </p:nvGraphicFramePr>
        <p:xfrm>
          <a:off x="179512" y="1844824"/>
          <a:ext cx="878497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24585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457200" y="260648"/>
            <a:ext cx="8229600" cy="56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lnSpcReduction="10000"/>
          </a:bodyPr>
          <a:lstStyle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Shluková analýza: typy metod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725633886"/>
              </p:ext>
            </p:extLst>
          </p:nvPr>
        </p:nvGraphicFramePr>
        <p:xfrm>
          <a:off x="179512" y="1844824"/>
          <a:ext cx="878497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Grafický objekt 4" descr="Prezentace s multimédii obrys">
            <a:extLst>
              <a:ext uri="{FF2B5EF4-FFF2-40B4-BE49-F238E27FC236}">
                <a16:creationId xmlns:a16="http://schemas.microsoft.com/office/drawing/2014/main" id="{67BAA5E9-8ED4-4AB5-96B1-0774E5F9D14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418897" y="6323032"/>
            <a:ext cx="548640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88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457200" y="260648"/>
            <a:ext cx="8229600" cy="56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lnSpcReduction="10000"/>
          </a:bodyPr>
          <a:lstStyle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Shluková analýza: typy metod</a:t>
            </a:r>
          </a:p>
        </p:txBody>
      </p:sp>
      <p:graphicFrame>
        <p:nvGraphicFramePr>
          <p:cNvPr id="192" name="Diagram 191"/>
          <p:cNvGraphicFramePr/>
          <p:nvPr>
            <p:extLst>
              <p:ext uri="{D42A27DB-BD31-4B8C-83A1-F6EECF244321}">
                <p14:modId xmlns:p14="http://schemas.microsoft.com/office/powerpoint/2010/main" val="3109077653"/>
              </p:ext>
            </p:extLst>
          </p:nvPr>
        </p:nvGraphicFramePr>
        <p:xfrm>
          <a:off x="395536" y="1556792"/>
          <a:ext cx="8424936" cy="2376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93" name="TextBox 5"/>
          <p:cNvSpPr txBox="1"/>
          <p:nvPr/>
        </p:nvSpPr>
        <p:spPr>
          <a:xfrm>
            <a:off x="107504" y="3934797"/>
            <a:ext cx="6173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1. Krok</a:t>
            </a:r>
          </a:p>
        </p:txBody>
      </p:sp>
      <p:sp>
        <p:nvSpPr>
          <p:cNvPr id="194" name="Oval 6"/>
          <p:cNvSpPr/>
          <p:nvPr/>
        </p:nvSpPr>
        <p:spPr>
          <a:xfrm>
            <a:off x="971600" y="4067780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5" name="Oval 7"/>
          <p:cNvSpPr/>
          <p:nvPr/>
        </p:nvSpPr>
        <p:spPr>
          <a:xfrm>
            <a:off x="1115616" y="449982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6" name="Oval 8"/>
          <p:cNvSpPr/>
          <p:nvPr/>
        </p:nvSpPr>
        <p:spPr>
          <a:xfrm>
            <a:off x="1259632" y="421179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7" name="Oval 9"/>
          <p:cNvSpPr/>
          <p:nvPr/>
        </p:nvSpPr>
        <p:spPr>
          <a:xfrm>
            <a:off x="1331640" y="457183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8" name="Oval 10"/>
          <p:cNvSpPr/>
          <p:nvPr/>
        </p:nvSpPr>
        <p:spPr>
          <a:xfrm>
            <a:off x="1475656" y="421179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9" name="Oval 11"/>
          <p:cNvSpPr/>
          <p:nvPr/>
        </p:nvSpPr>
        <p:spPr>
          <a:xfrm>
            <a:off x="2123728" y="413978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0" name="Oval 12"/>
          <p:cNvSpPr/>
          <p:nvPr/>
        </p:nvSpPr>
        <p:spPr>
          <a:xfrm>
            <a:off x="2051720" y="4427820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1" name="Oval 13"/>
          <p:cNvSpPr/>
          <p:nvPr/>
        </p:nvSpPr>
        <p:spPr>
          <a:xfrm>
            <a:off x="2195736" y="457183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2" name="Oval 14"/>
          <p:cNvSpPr/>
          <p:nvPr/>
        </p:nvSpPr>
        <p:spPr>
          <a:xfrm>
            <a:off x="2339752" y="413978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03" name="Straight Connector 16"/>
          <p:cNvCxnSpPr/>
          <p:nvPr/>
        </p:nvCxnSpPr>
        <p:spPr>
          <a:xfrm rot="5400000">
            <a:off x="1403648" y="4427820"/>
            <a:ext cx="864096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04" name="TextBox 17"/>
          <p:cNvSpPr txBox="1"/>
          <p:nvPr/>
        </p:nvSpPr>
        <p:spPr>
          <a:xfrm>
            <a:off x="107504" y="4955321"/>
            <a:ext cx="6173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2. Krok</a:t>
            </a:r>
          </a:p>
        </p:txBody>
      </p:sp>
      <p:sp>
        <p:nvSpPr>
          <p:cNvPr id="205" name="Oval 18"/>
          <p:cNvSpPr/>
          <p:nvPr/>
        </p:nvSpPr>
        <p:spPr>
          <a:xfrm>
            <a:off x="971600" y="5147900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6" name="Oval 19"/>
          <p:cNvSpPr/>
          <p:nvPr/>
        </p:nvSpPr>
        <p:spPr>
          <a:xfrm>
            <a:off x="1115616" y="557994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7" name="Oval 20"/>
          <p:cNvSpPr/>
          <p:nvPr/>
        </p:nvSpPr>
        <p:spPr>
          <a:xfrm>
            <a:off x="1259632" y="529191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8" name="Oval 21"/>
          <p:cNvSpPr/>
          <p:nvPr/>
        </p:nvSpPr>
        <p:spPr>
          <a:xfrm>
            <a:off x="1331640" y="565195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9" name="Oval 22"/>
          <p:cNvSpPr/>
          <p:nvPr/>
        </p:nvSpPr>
        <p:spPr>
          <a:xfrm>
            <a:off x="1475656" y="529191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0" name="Oval 23"/>
          <p:cNvSpPr/>
          <p:nvPr/>
        </p:nvSpPr>
        <p:spPr>
          <a:xfrm>
            <a:off x="2123728" y="521990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1" name="Oval 24"/>
          <p:cNvSpPr/>
          <p:nvPr/>
        </p:nvSpPr>
        <p:spPr>
          <a:xfrm>
            <a:off x="2051720" y="5507940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2" name="Oval 25"/>
          <p:cNvSpPr/>
          <p:nvPr/>
        </p:nvSpPr>
        <p:spPr>
          <a:xfrm>
            <a:off x="2195736" y="565195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3" name="Oval 26"/>
          <p:cNvSpPr/>
          <p:nvPr/>
        </p:nvSpPr>
        <p:spPr>
          <a:xfrm>
            <a:off x="2339752" y="521990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14" name="Straight Connector 27"/>
          <p:cNvCxnSpPr/>
          <p:nvPr/>
        </p:nvCxnSpPr>
        <p:spPr>
          <a:xfrm rot="5400000">
            <a:off x="1403648" y="5507940"/>
            <a:ext cx="864096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15" name="Straight Connector 28"/>
          <p:cNvCxnSpPr/>
          <p:nvPr/>
        </p:nvCxnSpPr>
        <p:spPr>
          <a:xfrm rot="10800000">
            <a:off x="899592" y="5507940"/>
            <a:ext cx="864096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16" name="Straight Connector 29"/>
          <p:cNvCxnSpPr/>
          <p:nvPr/>
        </p:nvCxnSpPr>
        <p:spPr>
          <a:xfrm rot="10800000">
            <a:off x="1907704" y="5435932"/>
            <a:ext cx="864096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17" name="Oval 30"/>
          <p:cNvSpPr/>
          <p:nvPr/>
        </p:nvSpPr>
        <p:spPr>
          <a:xfrm>
            <a:off x="3203848" y="4067780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8" name="Oval 31"/>
          <p:cNvSpPr/>
          <p:nvPr/>
        </p:nvSpPr>
        <p:spPr>
          <a:xfrm>
            <a:off x="3347864" y="449982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9" name="Oval 32"/>
          <p:cNvSpPr/>
          <p:nvPr/>
        </p:nvSpPr>
        <p:spPr>
          <a:xfrm>
            <a:off x="3491880" y="421179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0" name="Oval 33"/>
          <p:cNvSpPr/>
          <p:nvPr/>
        </p:nvSpPr>
        <p:spPr>
          <a:xfrm>
            <a:off x="3563888" y="457183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1" name="Oval 34"/>
          <p:cNvSpPr/>
          <p:nvPr/>
        </p:nvSpPr>
        <p:spPr>
          <a:xfrm>
            <a:off x="3801616" y="4089484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2" name="Oval 35"/>
          <p:cNvSpPr/>
          <p:nvPr/>
        </p:nvSpPr>
        <p:spPr>
          <a:xfrm>
            <a:off x="4355976" y="413978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3" name="Oval 36"/>
          <p:cNvSpPr/>
          <p:nvPr/>
        </p:nvSpPr>
        <p:spPr>
          <a:xfrm>
            <a:off x="4283968" y="4427820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4" name="Oval 37"/>
          <p:cNvSpPr/>
          <p:nvPr/>
        </p:nvSpPr>
        <p:spPr>
          <a:xfrm>
            <a:off x="4521696" y="466554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5" name="Oval 38"/>
          <p:cNvSpPr/>
          <p:nvPr/>
        </p:nvSpPr>
        <p:spPr>
          <a:xfrm>
            <a:off x="4572000" y="413978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26" name="Straight Connector 39"/>
          <p:cNvCxnSpPr>
            <a:stCxn id="222" idx="6"/>
            <a:endCxn id="225" idx="2"/>
          </p:cNvCxnSpPr>
          <p:nvPr/>
        </p:nvCxnSpPr>
        <p:spPr>
          <a:xfrm>
            <a:off x="4478288" y="4200944"/>
            <a:ext cx="93712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27" name="TextBox 52"/>
          <p:cNvSpPr txBox="1"/>
          <p:nvPr/>
        </p:nvSpPr>
        <p:spPr>
          <a:xfrm>
            <a:off x="179512" y="6156012"/>
            <a:ext cx="6173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X. Krok</a:t>
            </a:r>
          </a:p>
        </p:txBody>
      </p:sp>
      <p:sp>
        <p:nvSpPr>
          <p:cNvPr id="228" name="TextBox 53"/>
          <p:cNvSpPr txBox="1"/>
          <p:nvPr/>
        </p:nvSpPr>
        <p:spPr>
          <a:xfrm>
            <a:off x="1557932" y="6084004"/>
            <a:ext cx="565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Atd.</a:t>
            </a:r>
          </a:p>
        </p:txBody>
      </p:sp>
      <p:sp>
        <p:nvSpPr>
          <p:cNvPr id="229" name="TextBox 54"/>
          <p:cNvSpPr txBox="1"/>
          <p:nvPr/>
        </p:nvSpPr>
        <p:spPr>
          <a:xfrm>
            <a:off x="3779912" y="6084004"/>
            <a:ext cx="565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Atd.</a:t>
            </a:r>
          </a:p>
        </p:txBody>
      </p:sp>
      <p:sp>
        <p:nvSpPr>
          <p:cNvPr id="230" name="Oval 64"/>
          <p:cNvSpPr/>
          <p:nvPr/>
        </p:nvSpPr>
        <p:spPr>
          <a:xfrm>
            <a:off x="3227293" y="521990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1" name="Oval 65"/>
          <p:cNvSpPr/>
          <p:nvPr/>
        </p:nvSpPr>
        <p:spPr>
          <a:xfrm>
            <a:off x="3371309" y="565195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2" name="Oval 66"/>
          <p:cNvSpPr/>
          <p:nvPr/>
        </p:nvSpPr>
        <p:spPr>
          <a:xfrm>
            <a:off x="3515325" y="5363924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3" name="Oval 67"/>
          <p:cNvSpPr/>
          <p:nvPr/>
        </p:nvSpPr>
        <p:spPr>
          <a:xfrm>
            <a:off x="3587333" y="5723964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4" name="Oval 68"/>
          <p:cNvSpPr/>
          <p:nvPr/>
        </p:nvSpPr>
        <p:spPr>
          <a:xfrm>
            <a:off x="3825061" y="5241612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5" name="Oval 69"/>
          <p:cNvSpPr/>
          <p:nvPr/>
        </p:nvSpPr>
        <p:spPr>
          <a:xfrm>
            <a:off x="4379421" y="529191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6" name="Oval 70"/>
          <p:cNvSpPr/>
          <p:nvPr/>
        </p:nvSpPr>
        <p:spPr>
          <a:xfrm>
            <a:off x="4307413" y="557994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7" name="Oval 71"/>
          <p:cNvSpPr/>
          <p:nvPr/>
        </p:nvSpPr>
        <p:spPr>
          <a:xfrm>
            <a:off x="4545141" y="581767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8" name="Oval 72"/>
          <p:cNvSpPr/>
          <p:nvPr/>
        </p:nvSpPr>
        <p:spPr>
          <a:xfrm>
            <a:off x="4595445" y="529191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39" name="Straight Connector 73"/>
          <p:cNvCxnSpPr>
            <a:stCxn id="235" idx="6"/>
            <a:endCxn id="238" idx="2"/>
          </p:cNvCxnSpPr>
          <p:nvPr/>
        </p:nvCxnSpPr>
        <p:spPr>
          <a:xfrm>
            <a:off x="4501733" y="5353072"/>
            <a:ext cx="93712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40" name="Straight Connector 74"/>
          <p:cNvCxnSpPr>
            <a:stCxn id="263" idx="6"/>
            <a:endCxn id="266" idx="2"/>
          </p:cNvCxnSpPr>
          <p:nvPr/>
        </p:nvCxnSpPr>
        <p:spPr>
          <a:xfrm>
            <a:off x="8582744" y="5353072"/>
            <a:ext cx="93712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41" name="TextBox 77"/>
          <p:cNvSpPr txBox="1"/>
          <p:nvPr/>
        </p:nvSpPr>
        <p:spPr>
          <a:xfrm>
            <a:off x="5148064" y="4139788"/>
            <a:ext cx="1979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Kolik shluků chceme definovat? Například 4</a:t>
            </a:r>
          </a:p>
        </p:txBody>
      </p:sp>
      <p:sp>
        <p:nvSpPr>
          <p:cNvPr id="242" name="Oval 78"/>
          <p:cNvSpPr/>
          <p:nvPr/>
        </p:nvSpPr>
        <p:spPr>
          <a:xfrm>
            <a:off x="5292080" y="521990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3" name="Oval 79"/>
          <p:cNvSpPr/>
          <p:nvPr/>
        </p:nvSpPr>
        <p:spPr>
          <a:xfrm>
            <a:off x="5436096" y="565195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4" name="Oval 80"/>
          <p:cNvSpPr/>
          <p:nvPr/>
        </p:nvSpPr>
        <p:spPr>
          <a:xfrm>
            <a:off x="5580112" y="5363924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5" name="Oval 81"/>
          <p:cNvSpPr/>
          <p:nvPr/>
        </p:nvSpPr>
        <p:spPr>
          <a:xfrm>
            <a:off x="5652120" y="5723964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6" name="Oval 82"/>
          <p:cNvSpPr/>
          <p:nvPr/>
        </p:nvSpPr>
        <p:spPr>
          <a:xfrm>
            <a:off x="5796136" y="5363924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7" name="Oval 83"/>
          <p:cNvSpPr/>
          <p:nvPr/>
        </p:nvSpPr>
        <p:spPr>
          <a:xfrm>
            <a:off x="6444208" y="529191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8" name="Oval 84"/>
          <p:cNvSpPr/>
          <p:nvPr/>
        </p:nvSpPr>
        <p:spPr>
          <a:xfrm>
            <a:off x="6372200" y="557994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9" name="Oval 85"/>
          <p:cNvSpPr/>
          <p:nvPr/>
        </p:nvSpPr>
        <p:spPr>
          <a:xfrm>
            <a:off x="6516216" y="5723964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0" name="Oval 86"/>
          <p:cNvSpPr/>
          <p:nvPr/>
        </p:nvSpPr>
        <p:spPr>
          <a:xfrm>
            <a:off x="6660232" y="529191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1" name="Oval 90"/>
          <p:cNvSpPr/>
          <p:nvPr/>
        </p:nvSpPr>
        <p:spPr>
          <a:xfrm rot="519170">
            <a:off x="5224286" y="5094728"/>
            <a:ext cx="826317" cy="452437"/>
          </a:xfrm>
          <a:prstGeom prst="ellips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2" name="Oval 91"/>
          <p:cNvSpPr/>
          <p:nvPr/>
        </p:nvSpPr>
        <p:spPr>
          <a:xfrm rot="519170">
            <a:off x="6300467" y="5528417"/>
            <a:ext cx="474633" cy="423374"/>
          </a:xfrm>
          <a:prstGeom prst="ellips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3" name="Oval 92"/>
          <p:cNvSpPr/>
          <p:nvPr/>
        </p:nvSpPr>
        <p:spPr>
          <a:xfrm rot="519170">
            <a:off x="6358659" y="5211692"/>
            <a:ext cx="474633" cy="271440"/>
          </a:xfrm>
          <a:prstGeom prst="ellips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4" name="Oval 93"/>
          <p:cNvSpPr/>
          <p:nvPr/>
        </p:nvSpPr>
        <p:spPr>
          <a:xfrm rot="519170">
            <a:off x="5381806" y="5614107"/>
            <a:ext cx="474633" cy="271440"/>
          </a:xfrm>
          <a:prstGeom prst="ellips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55" name="Straight Connector 95"/>
          <p:cNvCxnSpPr/>
          <p:nvPr/>
        </p:nvCxnSpPr>
        <p:spPr>
          <a:xfrm>
            <a:off x="-108520" y="4945833"/>
            <a:ext cx="9252520" cy="0"/>
          </a:xfrm>
          <a:prstGeom prst="line">
            <a:avLst/>
          </a:prstGeom>
          <a:noFill/>
          <a:ln w="9525" cap="flat" cmpd="sng" algn="ctr">
            <a:solidFill>
              <a:sysClr val="window" lastClr="FFFFFF">
                <a:lumMod val="75000"/>
              </a:sysClr>
            </a:solidFill>
            <a:prstDash val="dash"/>
          </a:ln>
          <a:effectLst/>
        </p:spPr>
      </p:cxnSp>
      <p:cxnSp>
        <p:nvCxnSpPr>
          <p:cNvPr id="256" name="Straight Connector 96"/>
          <p:cNvCxnSpPr/>
          <p:nvPr/>
        </p:nvCxnSpPr>
        <p:spPr>
          <a:xfrm>
            <a:off x="-100705" y="6060559"/>
            <a:ext cx="9252520" cy="0"/>
          </a:xfrm>
          <a:prstGeom prst="line">
            <a:avLst/>
          </a:prstGeom>
          <a:noFill/>
          <a:ln w="9525" cap="flat" cmpd="sng" algn="ctr">
            <a:solidFill>
              <a:sysClr val="window" lastClr="FFFFFF">
                <a:lumMod val="75000"/>
              </a:sysClr>
            </a:solidFill>
            <a:prstDash val="dash"/>
          </a:ln>
          <a:effectLst/>
        </p:spPr>
      </p:cxnSp>
      <p:sp>
        <p:nvSpPr>
          <p:cNvPr id="257" name="TextBox 97"/>
          <p:cNvSpPr txBox="1"/>
          <p:nvPr/>
        </p:nvSpPr>
        <p:spPr>
          <a:xfrm>
            <a:off x="5292080" y="6084004"/>
            <a:ext cx="1798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Výpočet ukončen</a:t>
            </a:r>
          </a:p>
        </p:txBody>
      </p:sp>
      <p:sp>
        <p:nvSpPr>
          <p:cNvPr id="258" name="Oval 75"/>
          <p:cNvSpPr/>
          <p:nvPr/>
        </p:nvSpPr>
        <p:spPr>
          <a:xfrm>
            <a:off x="7308304" y="521990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9" name="Oval 76"/>
          <p:cNvSpPr/>
          <p:nvPr/>
        </p:nvSpPr>
        <p:spPr>
          <a:xfrm>
            <a:off x="7452320" y="565195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0" name="Oval 87"/>
          <p:cNvSpPr/>
          <p:nvPr/>
        </p:nvSpPr>
        <p:spPr>
          <a:xfrm>
            <a:off x="7596336" y="5363924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1" name="Oval 88"/>
          <p:cNvSpPr/>
          <p:nvPr/>
        </p:nvSpPr>
        <p:spPr>
          <a:xfrm>
            <a:off x="7668344" y="5723964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2" name="Oval 89"/>
          <p:cNvSpPr/>
          <p:nvPr/>
        </p:nvSpPr>
        <p:spPr>
          <a:xfrm>
            <a:off x="7812360" y="5363924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3" name="Oval 94"/>
          <p:cNvSpPr/>
          <p:nvPr/>
        </p:nvSpPr>
        <p:spPr>
          <a:xfrm>
            <a:off x="8460432" y="529191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4" name="Oval 98"/>
          <p:cNvSpPr/>
          <p:nvPr/>
        </p:nvSpPr>
        <p:spPr>
          <a:xfrm>
            <a:off x="8388424" y="557994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5" name="Oval 99"/>
          <p:cNvSpPr/>
          <p:nvPr/>
        </p:nvSpPr>
        <p:spPr>
          <a:xfrm>
            <a:off x="8532440" y="5723964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6" name="Oval 100"/>
          <p:cNvSpPr/>
          <p:nvPr/>
        </p:nvSpPr>
        <p:spPr>
          <a:xfrm>
            <a:off x="8676456" y="529191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7" name="TextBox 101"/>
          <p:cNvSpPr txBox="1"/>
          <p:nvPr/>
        </p:nvSpPr>
        <p:spPr>
          <a:xfrm>
            <a:off x="7056784" y="4139788"/>
            <a:ext cx="1979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Minimum </a:t>
            </a:r>
            <a:r>
              <a:rPr kumimoji="0" lang="cs-CZ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spanning</a:t>
            </a:r>
            <a:r>
              <a:rPr kumimoji="0" lang="cs-CZ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cs-CZ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tree</a:t>
            </a:r>
            <a:r>
              <a:rPr kumimoji="0" lang="cs-CZ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, Prim network</a:t>
            </a:r>
          </a:p>
        </p:txBody>
      </p:sp>
      <p:sp>
        <p:nvSpPr>
          <p:cNvPr id="268" name="TextBox 102"/>
          <p:cNvSpPr txBox="1"/>
          <p:nvPr/>
        </p:nvSpPr>
        <p:spPr>
          <a:xfrm>
            <a:off x="7164288" y="6084004"/>
            <a:ext cx="1798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Výpočet ukončen</a:t>
            </a:r>
          </a:p>
        </p:txBody>
      </p:sp>
      <p:cxnSp>
        <p:nvCxnSpPr>
          <p:cNvPr id="269" name="Straight Connector 105"/>
          <p:cNvCxnSpPr>
            <a:stCxn id="259" idx="6"/>
            <a:endCxn id="261" idx="2"/>
          </p:cNvCxnSpPr>
          <p:nvPr/>
        </p:nvCxnSpPr>
        <p:spPr>
          <a:xfrm>
            <a:off x="7574632" y="5713112"/>
            <a:ext cx="93712" cy="72008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70" name="Straight Connector 109"/>
          <p:cNvCxnSpPr>
            <a:stCxn id="260" idx="6"/>
            <a:endCxn id="262" idx="2"/>
          </p:cNvCxnSpPr>
          <p:nvPr/>
        </p:nvCxnSpPr>
        <p:spPr>
          <a:xfrm>
            <a:off x="7718648" y="5425080"/>
            <a:ext cx="93712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71" name="Straight Connector 112"/>
          <p:cNvCxnSpPr>
            <a:stCxn id="264" idx="5"/>
            <a:endCxn id="265" idx="1"/>
          </p:cNvCxnSpPr>
          <p:nvPr/>
        </p:nvCxnSpPr>
        <p:spPr>
          <a:xfrm rot="16200000" flipH="1">
            <a:off x="8492824" y="5684348"/>
            <a:ext cx="57528" cy="57528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72" name="Straight Connector 115"/>
          <p:cNvCxnSpPr>
            <a:stCxn id="260" idx="2"/>
            <a:endCxn id="258" idx="5"/>
          </p:cNvCxnSpPr>
          <p:nvPr/>
        </p:nvCxnSpPr>
        <p:spPr>
          <a:xfrm rot="10800000">
            <a:off x="7412704" y="5324308"/>
            <a:ext cx="183632" cy="100772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73" name="Straight Connector 118"/>
          <p:cNvCxnSpPr>
            <a:stCxn id="259" idx="7"/>
            <a:endCxn id="260" idx="4"/>
          </p:cNvCxnSpPr>
          <p:nvPr/>
        </p:nvCxnSpPr>
        <p:spPr>
          <a:xfrm rot="5400000" flipH="1" flipV="1">
            <a:off x="7515290" y="5527666"/>
            <a:ext cx="183632" cy="100772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74" name="Straight Connector 121"/>
          <p:cNvCxnSpPr>
            <a:stCxn id="231" idx="6"/>
            <a:endCxn id="233" idx="2"/>
          </p:cNvCxnSpPr>
          <p:nvPr/>
        </p:nvCxnSpPr>
        <p:spPr>
          <a:xfrm>
            <a:off x="3493621" y="5713112"/>
            <a:ext cx="93712" cy="72008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75" name="Oval 125"/>
          <p:cNvSpPr/>
          <p:nvPr/>
        </p:nvSpPr>
        <p:spPr>
          <a:xfrm rot="519170">
            <a:off x="4286057" y="5211692"/>
            <a:ext cx="474633" cy="271440"/>
          </a:xfrm>
          <a:prstGeom prst="ellips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6" name="Oval 126"/>
          <p:cNvSpPr/>
          <p:nvPr/>
        </p:nvSpPr>
        <p:spPr>
          <a:xfrm rot="519170">
            <a:off x="3309204" y="5614107"/>
            <a:ext cx="474633" cy="271440"/>
          </a:xfrm>
          <a:prstGeom prst="ellips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7" name="Oval 127"/>
          <p:cNvSpPr/>
          <p:nvPr/>
        </p:nvSpPr>
        <p:spPr>
          <a:xfrm rot="519170">
            <a:off x="4301686" y="4070679"/>
            <a:ext cx="474633" cy="271440"/>
          </a:xfrm>
          <a:prstGeom prst="ellips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8" name="Straight Connector 128"/>
          <p:cNvCxnSpPr>
            <a:stCxn id="264" idx="0"/>
            <a:endCxn id="263" idx="4"/>
          </p:cNvCxnSpPr>
          <p:nvPr/>
        </p:nvCxnSpPr>
        <p:spPr>
          <a:xfrm rot="5400000" flipH="1" flipV="1">
            <a:off x="8402724" y="5461084"/>
            <a:ext cx="165720" cy="72008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79" name="Straight Connector 131"/>
          <p:cNvCxnSpPr>
            <a:stCxn id="262" idx="6"/>
            <a:endCxn id="264" idx="2"/>
          </p:cNvCxnSpPr>
          <p:nvPr/>
        </p:nvCxnSpPr>
        <p:spPr>
          <a:xfrm>
            <a:off x="7934672" y="5425080"/>
            <a:ext cx="453752" cy="216024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30892646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4595</TotalTime>
  <Words>1697</Words>
  <Application>Microsoft Office PowerPoint</Application>
  <PresentationFormat>Předvádění na obrazovce (4:3)</PresentationFormat>
  <Paragraphs>579</Paragraphs>
  <Slides>22</Slides>
  <Notes>13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22</vt:i4>
      </vt:variant>
    </vt:vector>
  </HeadingPairs>
  <TitlesOfParts>
    <vt:vector size="30" baseType="lpstr">
      <vt:lpstr>Arial</vt:lpstr>
      <vt:lpstr>Calibri</vt:lpstr>
      <vt:lpstr>Courier New</vt:lpstr>
      <vt:lpstr>Wingdings</vt:lpstr>
      <vt:lpstr>Wingdings 2</vt:lpstr>
      <vt:lpstr>Administrativní</vt:lpstr>
      <vt:lpstr>Graph</vt:lpstr>
      <vt:lpstr>Rovnice</vt:lpstr>
      <vt:lpstr>Bi8600: Pokročilé statistické metody 3. cvičení</vt:lpstr>
      <vt:lpstr>Asociační matice – Q mode analýza</vt:lpstr>
      <vt:lpstr>Euklidova vzdálenost I</vt:lpstr>
      <vt:lpstr>Euklidova vzdálenost II</vt:lpstr>
      <vt:lpstr>Shluková analýza</vt:lpstr>
      <vt:lpstr>Shluková analýza – jaký je cíl?</vt:lpstr>
      <vt:lpstr>Prezentace aplikace PowerPoint</vt:lpstr>
      <vt:lpstr>Prezentace aplikace PowerPoint</vt:lpstr>
      <vt:lpstr>Prezentace aplikace PowerPoint</vt:lpstr>
      <vt:lpstr>Pojmenujte shlukovací algoritmus I</vt:lpstr>
      <vt:lpstr>Hierarchické aglomerativní algoritmy </vt:lpstr>
      <vt:lpstr>Shlukovací algoritmy hierarchické aglomerativní</vt:lpstr>
      <vt:lpstr>Úkol č. 1</vt:lpstr>
      <vt:lpstr>Práce ve skupinách</vt:lpstr>
      <vt:lpstr>Shluková analýza – rozhodovací proces</vt:lpstr>
      <vt:lpstr>Prezentace aplikace PowerPoint</vt:lpstr>
      <vt:lpstr>Shluková analýza – rozhodovací proces</vt:lpstr>
      <vt:lpstr>Shluková analýza – rozhodovací proces</vt:lpstr>
      <vt:lpstr>Prezentace aplikace PowerPoint</vt:lpstr>
      <vt:lpstr>Prezentace aplikace PowerPoint</vt:lpstr>
      <vt:lpstr>Funkce v R – shluková analýza</vt:lpstr>
      <vt:lpstr>Práce ve skupinách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maluskova</dc:creator>
  <cp:lastModifiedBy>Cvanová Michaela RNDr.</cp:lastModifiedBy>
  <cp:revision>335</cp:revision>
  <dcterms:created xsi:type="dcterms:W3CDTF">2012-09-19T11:32:44Z</dcterms:created>
  <dcterms:modified xsi:type="dcterms:W3CDTF">2021-11-29T17:14:15Z</dcterms:modified>
</cp:coreProperties>
</file>