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21"/>
  </p:notesMasterIdLst>
  <p:sldIdLst>
    <p:sldId id="256" r:id="rId2"/>
    <p:sldId id="262" r:id="rId3"/>
    <p:sldId id="257" r:id="rId4"/>
    <p:sldId id="259" r:id="rId5"/>
    <p:sldId id="258" r:id="rId6"/>
    <p:sldId id="264" r:id="rId7"/>
    <p:sldId id="265" r:id="rId8"/>
    <p:sldId id="260" r:id="rId9"/>
    <p:sldId id="267" r:id="rId10"/>
    <p:sldId id="269" r:id="rId11"/>
    <p:sldId id="268" r:id="rId12"/>
    <p:sldId id="270" r:id="rId13"/>
    <p:sldId id="271" r:id="rId14"/>
    <p:sldId id="272" r:id="rId15"/>
    <p:sldId id="273" r:id="rId16"/>
    <p:sldId id="274" r:id="rId17"/>
    <p:sldId id="275" r:id="rId18"/>
    <p:sldId id="276" r:id="rId19"/>
    <p:sldId id="27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194869-41E2-5C46-A6B2-61EEE8D0B3BE}" v="230" dt="2021-10-27T07:46:22.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178"/>
    <p:restoredTop sz="96110"/>
  </p:normalViewPr>
  <p:slideViewPr>
    <p:cSldViewPr snapToGrid="0" snapToObjects="1">
      <p:cViewPr varScale="1">
        <p:scale>
          <a:sx n="100" d="100"/>
          <a:sy n="100" d="100"/>
        </p:scale>
        <p:origin x="184"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odém Zezula" userId="871516c3-141a-4918-9020-a530e8ae1ab1" providerId="ADAL" clId="{B5194869-41E2-5C46-A6B2-61EEE8D0B3BE}"/>
    <pc:docChg chg="undo custSel addSld delSld modSld sldOrd">
      <pc:chgData name="Nikodém Zezula" userId="871516c3-141a-4918-9020-a530e8ae1ab1" providerId="ADAL" clId="{B5194869-41E2-5C46-A6B2-61EEE8D0B3BE}" dt="2021-11-09T08:14:49.490" v="1985" actId="20577"/>
      <pc:docMkLst>
        <pc:docMk/>
      </pc:docMkLst>
      <pc:sldChg chg="modSp mod">
        <pc:chgData name="Nikodém Zezula" userId="871516c3-141a-4918-9020-a530e8ae1ab1" providerId="ADAL" clId="{B5194869-41E2-5C46-A6B2-61EEE8D0B3BE}" dt="2021-11-09T08:14:49.490" v="1985" actId="20577"/>
        <pc:sldMkLst>
          <pc:docMk/>
          <pc:sldMk cId="1684784589" sldId="256"/>
        </pc:sldMkLst>
        <pc:spChg chg="mod">
          <ac:chgData name="Nikodém Zezula" userId="871516c3-141a-4918-9020-a530e8ae1ab1" providerId="ADAL" clId="{B5194869-41E2-5C46-A6B2-61EEE8D0B3BE}" dt="2021-11-09T08:14:49.490" v="1985" actId="20577"/>
          <ac:spMkLst>
            <pc:docMk/>
            <pc:sldMk cId="1684784589" sldId="256"/>
            <ac:spMk id="3" creationId="{C5B3EB21-B0EA-5948-B4E3-7557FE067EED}"/>
          </ac:spMkLst>
        </pc:spChg>
      </pc:sldChg>
      <pc:sldChg chg="addSp delSp modSp mod delAnim modAnim">
        <pc:chgData name="Nikodém Zezula" userId="871516c3-141a-4918-9020-a530e8ae1ab1" providerId="ADAL" clId="{B5194869-41E2-5C46-A6B2-61EEE8D0B3BE}" dt="2021-10-26T20:11:13.008" v="240"/>
        <pc:sldMkLst>
          <pc:docMk/>
          <pc:sldMk cId="2454421844" sldId="257"/>
        </pc:sldMkLst>
        <pc:picChg chg="mod">
          <ac:chgData name="Nikodém Zezula" userId="871516c3-141a-4918-9020-a530e8ae1ab1" providerId="ADAL" clId="{B5194869-41E2-5C46-A6B2-61EEE8D0B3BE}" dt="2021-10-26T17:57:05.497" v="0" actId="1076"/>
          <ac:picMkLst>
            <pc:docMk/>
            <pc:sldMk cId="2454421844" sldId="257"/>
            <ac:picMk id="35" creationId="{AF7BBD3A-9180-0E41-8F37-DFBDA2E6D00D}"/>
          </ac:picMkLst>
        </pc:picChg>
        <pc:picChg chg="add mod">
          <ac:chgData name="Nikodém Zezula" userId="871516c3-141a-4918-9020-a530e8ae1ab1" providerId="ADAL" clId="{B5194869-41E2-5C46-A6B2-61EEE8D0B3BE}" dt="2021-10-26T18:53:35.575" v="34" actId="166"/>
          <ac:picMkLst>
            <pc:docMk/>
            <pc:sldMk cId="2454421844" sldId="257"/>
            <ac:picMk id="58" creationId="{D7F3F094-86C3-0543-9CA9-3C7BB441B1FE}"/>
          </ac:picMkLst>
        </pc:picChg>
        <pc:picChg chg="add mod">
          <ac:chgData name="Nikodém Zezula" userId="871516c3-141a-4918-9020-a530e8ae1ab1" providerId="ADAL" clId="{B5194869-41E2-5C46-A6B2-61EEE8D0B3BE}" dt="2021-10-26T18:53:35.575" v="34" actId="166"/>
          <ac:picMkLst>
            <pc:docMk/>
            <pc:sldMk cId="2454421844" sldId="257"/>
            <ac:picMk id="64" creationId="{958A3868-7B71-FD48-862D-F495ECC616EA}"/>
          </ac:picMkLst>
        </pc:picChg>
        <pc:picChg chg="add mod">
          <ac:chgData name="Nikodém Zezula" userId="871516c3-141a-4918-9020-a530e8ae1ab1" providerId="ADAL" clId="{B5194869-41E2-5C46-A6B2-61EEE8D0B3BE}" dt="2021-10-26T18:53:12.413" v="33" actId="14100"/>
          <ac:picMkLst>
            <pc:docMk/>
            <pc:sldMk cId="2454421844" sldId="257"/>
            <ac:picMk id="66" creationId="{F9D64736-2796-AA4D-9062-B2917BAC046C}"/>
          </ac:picMkLst>
        </pc:picChg>
        <pc:picChg chg="add del mod">
          <ac:chgData name="Nikodém Zezula" userId="871516c3-141a-4918-9020-a530e8ae1ab1" providerId="ADAL" clId="{B5194869-41E2-5C46-A6B2-61EEE8D0B3BE}" dt="2021-10-26T20:10:55.222" v="238" actId="478"/>
          <ac:picMkLst>
            <pc:docMk/>
            <pc:sldMk cId="2454421844" sldId="257"/>
            <ac:picMk id="87" creationId="{DA7DE4E4-9761-6345-8E53-B0B6AD32BC31}"/>
          </ac:picMkLst>
        </pc:picChg>
        <pc:picChg chg="add mod">
          <ac:chgData name="Nikodém Zezula" userId="871516c3-141a-4918-9020-a530e8ae1ab1" providerId="ADAL" clId="{B5194869-41E2-5C46-A6B2-61EEE8D0B3BE}" dt="2021-10-26T20:04:44.744" v="196" actId="1076"/>
          <ac:picMkLst>
            <pc:docMk/>
            <pc:sldMk cId="2454421844" sldId="257"/>
            <ac:picMk id="94" creationId="{494DB2E5-BA9D-C944-954B-CFFF6DCB3B00}"/>
          </ac:picMkLst>
        </pc:picChg>
        <pc:picChg chg="add del mod">
          <ac:chgData name="Nikodém Zezula" userId="871516c3-141a-4918-9020-a530e8ae1ab1" providerId="ADAL" clId="{B5194869-41E2-5C46-A6B2-61EEE8D0B3BE}" dt="2021-10-26T20:10:59.985" v="239" actId="478"/>
          <ac:picMkLst>
            <pc:docMk/>
            <pc:sldMk cId="2454421844" sldId="257"/>
            <ac:picMk id="120" creationId="{180792B7-F9E7-CA44-A11F-410E3C4557CE}"/>
          </ac:picMkLst>
        </pc:picChg>
        <pc:picChg chg="add mod">
          <ac:chgData name="Nikodém Zezula" userId="871516c3-141a-4918-9020-a530e8ae1ab1" providerId="ADAL" clId="{B5194869-41E2-5C46-A6B2-61EEE8D0B3BE}" dt="2021-10-26T18:53:04.322" v="31" actId="1076"/>
          <ac:picMkLst>
            <pc:docMk/>
            <pc:sldMk cId="2454421844" sldId="257"/>
            <ac:picMk id="1026" creationId="{BDFAD883-EA18-3542-919A-DB735A9E9DB9}"/>
          </ac:picMkLst>
        </pc:picChg>
      </pc:sldChg>
      <pc:sldChg chg="modSp new mod modAnim">
        <pc:chgData name="Nikodém Zezula" userId="871516c3-141a-4918-9020-a530e8ae1ab1" providerId="ADAL" clId="{B5194869-41E2-5C46-A6B2-61EEE8D0B3BE}" dt="2021-10-26T19:27:50.702" v="157"/>
        <pc:sldMkLst>
          <pc:docMk/>
          <pc:sldMk cId="4121237769" sldId="258"/>
        </pc:sldMkLst>
        <pc:spChg chg="mod">
          <ac:chgData name="Nikodém Zezula" userId="871516c3-141a-4918-9020-a530e8ae1ab1" providerId="ADAL" clId="{B5194869-41E2-5C46-A6B2-61EEE8D0B3BE}" dt="2021-10-26T18:57:12.079" v="90" actId="20577"/>
          <ac:spMkLst>
            <pc:docMk/>
            <pc:sldMk cId="4121237769" sldId="258"/>
            <ac:spMk id="2" creationId="{593014EA-D0E1-C248-B57D-1A141C2431BF}"/>
          </ac:spMkLst>
        </pc:spChg>
        <pc:spChg chg="mod">
          <ac:chgData name="Nikodém Zezula" userId="871516c3-141a-4918-9020-a530e8ae1ab1" providerId="ADAL" clId="{B5194869-41E2-5C46-A6B2-61EEE8D0B3BE}" dt="2021-10-26T19:20:17.571" v="156" actId="20577"/>
          <ac:spMkLst>
            <pc:docMk/>
            <pc:sldMk cId="4121237769" sldId="258"/>
            <ac:spMk id="3" creationId="{29A95907-6FB1-E34E-ABCC-8952261D2222}"/>
          </ac:spMkLst>
        </pc:spChg>
      </pc:sldChg>
      <pc:sldChg chg="addSp delSp modSp new mod ord setBg modAnim">
        <pc:chgData name="Nikodém Zezula" userId="871516c3-141a-4918-9020-a530e8ae1ab1" providerId="ADAL" clId="{B5194869-41E2-5C46-A6B2-61EEE8D0B3BE}" dt="2021-10-26T19:18:37.442" v="137" actId="478"/>
        <pc:sldMkLst>
          <pc:docMk/>
          <pc:sldMk cId="3491969949" sldId="259"/>
        </pc:sldMkLst>
        <pc:spChg chg="mod ord">
          <ac:chgData name="Nikodém Zezula" userId="871516c3-141a-4918-9020-a530e8ae1ab1" providerId="ADAL" clId="{B5194869-41E2-5C46-A6B2-61EEE8D0B3BE}" dt="2021-10-26T19:08:03.125" v="118" actId="26606"/>
          <ac:spMkLst>
            <pc:docMk/>
            <pc:sldMk cId="3491969949" sldId="259"/>
            <ac:spMk id="2" creationId="{C267D947-4AC8-AC44-89E8-45D6051E2467}"/>
          </ac:spMkLst>
        </pc:spChg>
        <pc:spChg chg="del mod ord">
          <ac:chgData name="Nikodém Zezula" userId="871516c3-141a-4918-9020-a530e8ae1ab1" providerId="ADAL" clId="{B5194869-41E2-5C46-A6B2-61EEE8D0B3BE}" dt="2021-10-26T19:18:37.442" v="137" actId="478"/>
          <ac:spMkLst>
            <pc:docMk/>
            <pc:sldMk cId="3491969949" sldId="259"/>
            <ac:spMk id="3" creationId="{3B1C0914-D961-2948-8F83-D524EE9DBE45}"/>
          </ac:spMkLst>
        </pc:spChg>
        <pc:picChg chg="add mod ord">
          <ac:chgData name="Nikodém Zezula" userId="871516c3-141a-4918-9020-a530e8ae1ab1" providerId="ADAL" clId="{B5194869-41E2-5C46-A6B2-61EEE8D0B3BE}" dt="2021-10-26T19:08:03.125" v="118" actId="26606"/>
          <ac:picMkLst>
            <pc:docMk/>
            <pc:sldMk cId="3491969949" sldId="259"/>
            <ac:picMk id="2050" creationId="{F01A8B0F-596D-834D-A5BF-636A3FAD82F6}"/>
          </ac:picMkLst>
        </pc:picChg>
        <pc:picChg chg="add mod">
          <ac:chgData name="Nikodém Zezula" userId="871516c3-141a-4918-9020-a530e8ae1ab1" providerId="ADAL" clId="{B5194869-41E2-5C46-A6B2-61EEE8D0B3BE}" dt="2021-10-26T19:08:03.125" v="118" actId="26606"/>
          <ac:picMkLst>
            <pc:docMk/>
            <pc:sldMk cId="3491969949" sldId="259"/>
            <ac:picMk id="2052" creationId="{FD6843D8-6412-B64D-826B-287A2F0C21FC}"/>
          </ac:picMkLst>
        </pc:picChg>
        <pc:picChg chg="add mod">
          <ac:chgData name="Nikodém Zezula" userId="871516c3-141a-4918-9020-a530e8ae1ab1" providerId="ADAL" clId="{B5194869-41E2-5C46-A6B2-61EEE8D0B3BE}" dt="2021-10-26T19:08:03.125" v="118" actId="26606"/>
          <ac:picMkLst>
            <pc:docMk/>
            <pc:sldMk cId="3491969949" sldId="259"/>
            <ac:picMk id="2054" creationId="{022EEE44-7681-9B44-8FC7-226C79F81703}"/>
          </ac:picMkLst>
        </pc:picChg>
      </pc:sldChg>
      <pc:sldChg chg="addSp modSp new mod ord setBg modNotesTx">
        <pc:chgData name="Nikodém Zezula" userId="871516c3-141a-4918-9020-a530e8ae1ab1" providerId="ADAL" clId="{B5194869-41E2-5C46-A6B2-61EEE8D0B3BE}" dt="2021-10-27T05:25:14.446" v="655" actId="20577"/>
        <pc:sldMkLst>
          <pc:docMk/>
          <pc:sldMk cId="808846348" sldId="260"/>
        </pc:sldMkLst>
        <pc:spChg chg="mod">
          <ac:chgData name="Nikodém Zezula" userId="871516c3-141a-4918-9020-a530e8ae1ab1" providerId="ADAL" clId="{B5194869-41E2-5C46-A6B2-61EEE8D0B3BE}" dt="2021-10-27T05:25:14.446" v="655" actId="20577"/>
          <ac:spMkLst>
            <pc:docMk/>
            <pc:sldMk cId="808846348" sldId="260"/>
            <ac:spMk id="2" creationId="{009EA4EC-2639-7147-A690-DAEBE5971768}"/>
          </ac:spMkLst>
        </pc:spChg>
        <pc:spChg chg="mod">
          <ac:chgData name="Nikodém Zezula" userId="871516c3-141a-4918-9020-a530e8ae1ab1" providerId="ADAL" clId="{B5194869-41E2-5C46-A6B2-61EEE8D0B3BE}" dt="2021-10-27T05:24:51.778" v="640" actId="26606"/>
          <ac:spMkLst>
            <pc:docMk/>
            <pc:sldMk cId="808846348" sldId="260"/>
            <ac:spMk id="3" creationId="{667E0C7D-424C-D847-AE68-046FC195E709}"/>
          </ac:spMkLst>
        </pc:spChg>
        <pc:spChg chg="add">
          <ac:chgData name="Nikodém Zezula" userId="871516c3-141a-4918-9020-a530e8ae1ab1" providerId="ADAL" clId="{B5194869-41E2-5C46-A6B2-61EEE8D0B3BE}" dt="2021-10-27T05:24:51.778" v="640" actId="26606"/>
          <ac:spMkLst>
            <pc:docMk/>
            <pc:sldMk cId="808846348" sldId="260"/>
            <ac:spMk id="71" creationId="{1660E788-AFA9-4A1B-9991-6AA74632A15B}"/>
          </ac:spMkLst>
        </pc:spChg>
        <pc:spChg chg="add">
          <ac:chgData name="Nikodém Zezula" userId="871516c3-141a-4918-9020-a530e8ae1ab1" providerId="ADAL" clId="{B5194869-41E2-5C46-A6B2-61EEE8D0B3BE}" dt="2021-10-27T05:24:51.778" v="640" actId="26606"/>
          <ac:spMkLst>
            <pc:docMk/>
            <pc:sldMk cId="808846348" sldId="260"/>
            <ac:spMk id="73" creationId="{867D4867-5BA7-4462-B2F6-A23F4A622AA7}"/>
          </ac:spMkLst>
        </pc:spChg>
        <pc:picChg chg="add mod ord">
          <ac:chgData name="Nikodém Zezula" userId="871516c3-141a-4918-9020-a530e8ae1ab1" providerId="ADAL" clId="{B5194869-41E2-5C46-A6B2-61EEE8D0B3BE}" dt="2021-10-27T05:24:51.778" v="640" actId="26606"/>
          <ac:picMkLst>
            <pc:docMk/>
            <pc:sldMk cId="808846348" sldId="260"/>
            <ac:picMk id="3074" creationId="{11BA0275-A150-A744-A295-90D2482F4D11}"/>
          </ac:picMkLst>
        </pc:picChg>
      </pc:sldChg>
      <pc:sldChg chg="addSp delSp modSp new del mod">
        <pc:chgData name="Nikodém Zezula" userId="871516c3-141a-4918-9020-a530e8ae1ab1" providerId="ADAL" clId="{B5194869-41E2-5C46-A6B2-61EEE8D0B3BE}" dt="2021-10-27T04:59:46.028" v="606" actId="2696"/>
        <pc:sldMkLst>
          <pc:docMk/>
          <pc:sldMk cId="3083882585" sldId="261"/>
        </pc:sldMkLst>
        <pc:spChg chg="mod">
          <ac:chgData name="Nikodém Zezula" userId="871516c3-141a-4918-9020-a530e8ae1ab1" providerId="ADAL" clId="{B5194869-41E2-5C46-A6B2-61EEE8D0B3BE}" dt="2021-10-27T04:18:28.772" v="350" actId="20577"/>
          <ac:spMkLst>
            <pc:docMk/>
            <pc:sldMk cId="3083882585" sldId="261"/>
            <ac:spMk id="2" creationId="{BD98F510-C503-D84F-B603-B43635F58C9C}"/>
          </ac:spMkLst>
        </pc:spChg>
        <pc:spChg chg="del">
          <ac:chgData name="Nikodém Zezula" userId="871516c3-141a-4918-9020-a530e8ae1ab1" providerId="ADAL" clId="{B5194869-41E2-5C46-A6B2-61EEE8D0B3BE}" dt="2021-10-27T04:18:11.917" v="335" actId="478"/>
          <ac:spMkLst>
            <pc:docMk/>
            <pc:sldMk cId="3083882585" sldId="261"/>
            <ac:spMk id="3" creationId="{76106110-8916-3142-8EFF-FB4759C8FB95}"/>
          </ac:spMkLst>
        </pc:spChg>
        <pc:spChg chg="add mod">
          <ac:chgData name="Nikodém Zezula" userId="871516c3-141a-4918-9020-a530e8ae1ab1" providerId="ADAL" clId="{B5194869-41E2-5C46-A6B2-61EEE8D0B3BE}" dt="2021-10-27T04:18:06.356" v="334" actId="1076"/>
          <ac:spMkLst>
            <pc:docMk/>
            <pc:sldMk cId="3083882585" sldId="261"/>
            <ac:spMk id="4" creationId="{00A3B80B-EA80-C54A-928A-2ED8B064A160}"/>
          </ac:spMkLst>
        </pc:spChg>
      </pc:sldChg>
      <pc:sldChg chg="delSp add mod ord modAnim">
        <pc:chgData name="Nikodém Zezula" userId="871516c3-141a-4918-9020-a530e8ae1ab1" providerId="ADAL" clId="{B5194869-41E2-5C46-A6B2-61EEE8D0B3BE}" dt="2021-10-26T20:12:34.293" v="242" actId="478"/>
        <pc:sldMkLst>
          <pc:docMk/>
          <pc:sldMk cId="612719170" sldId="262"/>
        </pc:sldMkLst>
        <pc:picChg chg="del">
          <ac:chgData name="Nikodém Zezula" userId="871516c3-141a-4918-9020-a530e8ae1ab1" providerId="ADAL" clId="{B5194869-41E2-5C46-A6B2-61EEE8D0B3BE}" dt="2021-10-26T20:12:34.293" v="242" actId="478"/>
          <ac:picMkLst>
            <pc:docMk/>
            <pc:sldMk cId="612719170" sldId="262"/>
            <ac:picMk id="35" creationId="{AF7BBD3A-9180-0E41-8F37-DFBDA2E6D00D}"/>
          </ac:picMkLst>
        </pc:picChg>
        <pc:picChg chg="del">
          <ac:chgData name="Nikodém Zezula" userId="871516c3-141a-4918-9020-a530e8ae1ab1" providerId="ADAL" clId="{B5194869-41E2-5C46-A6B2-61EEE8D0B3BE}" dt="2021-10-26T20:10:36.560" v="233" actId="478"/>
          <ac:picMkLst>
            <pc:docMk/>
            <pc:sldMk cId="612719170" sldId="262"/>
            <ac:picMk id="58" creationId="{D7F3F094-86C3-0543-9CA9-3C7BB441B1FE}"/>
          </ac:picMkLst>
        </pc:picChg>
        <pc:picChg chg="del">
          <ac:chgData name="Nikodém Zezula" userId="871516c3-141a-4918-9020-a530e8ae1ab1" providerId="ADAL" clId="{B5194869-41E2-5C46-A6B2-61EEE8D0B3BE}" dt="2021-10-26T20:10:42.682" v="235" actId="478"/>
          <ac:picMkLst>
            <pc:docMk/>
            <pc:sldMk cId="612719170" sldId="262"/>
            <ac:picMk id="64" creationId="{958A3868-7B71-FD48-862D-F495ECC616EA}"/>
          </ac:picMkLst>
        </pc:picChg>
        <pc:picChg chg="del">
          <ac:chgData name="Nikodém Zezula" userId="871516c3-141a-4918-9020-a530e8ae1ab1" providerId="ADAL" clId="{B5194869-41E2-5C46-A6B2-61EEE8D0B3BE}" dt="2021-10-26T20:10:39.919" v="234" actId="478"/>
          <ac:picMkLst>
            <pc:docMk/>
            <pc:sldMk cId="612719170" sldId="262"/>
            <ac:picMk id="66" creationId="{F9D64736-2796-AA4D-9062-B2917BAC046C}"/>
          </ac:picMkLst>
        </pc:picChg>
        <pc:picChg chg="del">
          <ac:chgData name="Nikodém Zezula" userId="871516c3-141a-4918-9020-a530e8ae1ab1" providerId="ADAL" clId="{B5194869-41E2-5C46-A6B2-61EEE8D0B3BE}" dt="2021-10-26T20:10:44.906" v="236" actId="478"/>
          <ac:picMkLst>
            <pc:docMk/>
            <pc:sldMk cId="612719170" sldId="262"/>
            <ac:picMk id="1026" creationId="{BDFAD883-EA18-3542-919A-DB735A9E9DB9}"/>
          </ac:picMkLst>
        </pc:picChg>
      </pc:sldChg>
      <pc:sldChg chg="modSp add del mod">
        <pc:chgData name="Nikodém Zezula" userId="871516c3-141a-4918-9020-a530e8ae1ab1" providerId="ADAL" clId="{B5194869-41E2-5C46-A6B2-61EEE8D0B3BE}" dt="2021-10-27T04:59:46.028" v="606" actId="2696"/>
        <pc:sldMkLst>
          <pc:docMk/>
          <pc:sldMk cId="2761387381" sldId="263"/>
        </pc:sldMkLst>
        <pc:spChg chg="mod">
          <ac:chgData name="Nikodém Zezula" userId="871516c3-141a-4918-9020-a530e8ae1ab1" providerId="ADAL" clId="{B5194869-41E2-5C46-A6B2-61EEE8D0B3BE}" dt="2021-10-27T04:18:46.443" v="365" actId="20577"/>
          <ac:spMkLst>
            <pc:docMk/>
            <pc:sldMk cId="2761387381" sldId="263"/>
            <ac:spMk id="2" creationId="{BD98F510-C503-D84F-B603-B43635F58C9C}"/>
          </ac:spMkLst>
        </pc:spChg>
      </pc:sldChg>
      <pc:sldChg chg="addSp delSp modSp add mod modAnim">
        <pc:chgData name="Nikodém Zezula" userId="871516c3-141a-4918-9020-a530e8ae1ab1" providerId="ADAL" clId="{B5194869-41E2-5C46-A6B2-61EEE8D0B3BE}" dt="2021-10-27T05:17:55.543" v="625"/>
        <pc:sldMkLst>
          <pc:docMk/>
          <pc:sldMk cId="2620201987" sldId="264"/>
        </pc:sldMkLst>
        <pc:spChg chg="mod">
          <ac:chgData name="Nikodém Zezula" userId="871516c3-141a-4918-9020-a530e8ae1ab1" providerId="ADAL" clId="{B5194869-41E2-5C46-A6B2-61EEE8D0B3BE}" dt="2021-10-27T04:21:15.009" v="414" actId="20577"/>
          <ac:spMkLst>
            <pc:docMk/>
            <pc:sldMk cId="2620201987" sldId="264"/>
            <ac:spMk id="2" creationId="{009EA4EC-2639-7147-A690-DAEBE5971768}"/>
          </ac:spMkLst>
        </pc:spChg>
        <pc:spChg chg="del">
          <ac:chgData name="Nikodém Zezula" userId="871516c3-141a-4918-9020-a530e8ae1ab1" providerId="ADAL" clId="{B5194869-41E2-5C46-A6B2-61EEE8D0B3BE}" dt="2021-10-27T04:21:21.432" v="415" actId="478"/>
          <ac:spMkLst>
            <pc:docMk/>
            <pc:sldMk cId="2620201987" sldId="264"/>
            <ac:spMk id="3" creationId="{667E0C7D-424C-D847-AE68-046FC195E709}"/>
          </ac:spMkLst>
        </pc:spChg>
        <pc:spChg chg="add del mod">
          <ac:chgData name="Nikodém Zezula" userId="871516c3-141a-4918-9020-a530e8ae1ab1" providerId="ADAL" clId="{B5194869-41E2-5C46-A6B2-61EEE8D0B3BE}" dt="2021-10-27T04:21:23.145" v="416" actId="478"/>
          <ac:spMkLst>
            <pc:docMk/>
            <pc:sldMk cId="2620201987" sldId="264"/>
            <ac:spMk id="5" creationId="{DE6A52A1-EFCC-4B4A-BBBD-D2A6CD817FDA}"/>
          </ac:spMkLst>
        </pc:spChg>
        <pc:spChg chg="add mod">
          <ac:chgData name="Nikodém Zezula" userId="871516c3-141a-4918-9020-a530e8ae1ab1" providerId="ADAL" clId="{B5194869-41E2-5C46-A6B2-61EEE8D0B3BE}" dt="2021-10-27T04:22:26.809" v="423" actId="1076"/>
          <ac:spMkLst>
            <pc:docMk/>
            <pc:sldMk cId="2620201987" sldId="264"/>
            <ac:spMk id="6" creationId="{8DE17F01-0B8C-9E44-B7CC-5F2E99BAF532}"/>
          </ac:spMkLst>
        </pc:spChg>
        <pc:spChg chg="add mod">
          <ac:chgData name="Nikodém Zezula" userId="871516c3-141a-4918-9020-a530e8ae1ab1" providerId="ADAL" clId="{B5194869-41E2-5C46-A6B2-61EEE8D0B3BE}" dt="2021-10-27T04:25:28.182" v="452" actId="1582"/>
          <ac:spMkLst>
            <pc:docMk/>
            <pc:sldMk cId="2620201987" sldId="264"/>
            <ac:spMk id="11" creationId="{BA7D1AFF-389F-1C48-A75B-C68F39D88751}"/>
          </ac:spMkLst>
        </pc:spChg>
        <pc:spChg chg="add mod">
          <ac:chgData name="Nikodém Zezula" userId="871516c3-141a-4918-9020-a530e8ae1ab1" providerId="ADAL" clId="{B5194869-41E2-5C46-A6B2-61EEE8D0B3BE}" dt="2021-10-27T04:25:56.941" v="471" actId="20577"/>
          <ac:spMkLst>
            <pc:docMk/>
            <pc:sldMk cId="2620201987" sldId="264"/>
            <ac:spMk id="12" creationId="{A4836B18-5929-2244-ADBA-9AA8BEF170C9}"/>
          </ac:spMkLst>
        </pc:spChg>
        <pc:spChg chg="add mod">
          <ac:chgData name="Nikodém Zezula" userId="871516c3-141a-4918-9020-a530e8ae1ab1" providerId="ADAL" clId="{B5194869-41E2-5C46-A6B2-61EEE8D0B3BE}" dt="2021-10-27T04:32:18.201" v="480" actId="6549"/>
          <ac:spMkLst>
            <pc:docMk/>
            <pc:sldMk cId="2620201987" sldId="264"/>
            <ac:spMk id="15" creationId="{9CBBAE09-E497-E64C-974B-0A843DD69572}"/>
          </ac:spMkLst>
        </pc:spChg>
        <pc:spChg chg="add mod">
          <ac:chgData name="Nikodém Zezula" userId="871516c3-141a-4918-9020-a530e8ae1ab1" providerId="ADAL" clId="{B5194869-41E2-5C46-A6B2-61EEE8D0B3BE}" dt="2021-10-27T04:37:44.853" v="517" actId="20577"/>
          <ac:spMkLst>
            <pc:docMk/>
            <pc:sldMk cId="2620201987" sldId="264"/>
            <ac:spMk id="16" creationId="{FE055255-1481-8F45-9E61-10B469D26756}"/>
          </ac:spMkLst>
        </pc:spChg>
        <pc:spChg chg="add mod">
          <ac:chgData name="Nikodém Zezula" userId="871516c3-141a-4918-9020-a530e8ae1ab1" providerId="ADAL" clId="{B5194869-41E2-5C46-A6B2-61EEE8D0B3BE}" dt="2021-10-27T04:37:48.383" v="519" actId="20577"/>
          <ac:spMkLst>
            <pc:docMk/>
            <pc:sldMk cId="2620201987" sldId="264"/>
            <ac:spMk id="17" creationId="{27B715DE-EA19-664F-A184-83C4519AB005}"/>
          </ac:spMkLst>
        </pc:spChg>
        <pc:spChg chg="add mod">
          <ac:chgData name="Nikodém Zezula" userId="871516c3-141a-4918-9020-a530e8ae1ab1" providerId="ADAL" clId="{B5194869-41E2-5C46-A6B2-61EEE8D0B3BE}" dt="2021-10-27T04:40:42.283" v="524" actId="20577"/>
          <ac:spMkLst>
            <pc:docMk/>
            <pc:sldMk cId="2620201987" sldId="264"/>
            <ac:spMk id="18" creationId="{7036F12F-485F-224D-BFE3-B84F79693C4A}"/>
          </ac:spMkLst>
        </pc:spChg>
        <pc:spChg chg="add mod">
          <ac:chgData name="Nikodém Zezula" userId="871516c3-141a-4918-9020-a530e8ae1ab1" providerId="ADAL" clId="{B5194869-41E2-5C46-A6B2-61EEE8D0B3BE}" dt="2021-10-27T05:16:42.050" v="619" actId="1076"/>
          <ac:spMkLst>
            <pc:docMk/>
            <pc:sldMk cId="2620201987" sldId="264"/>
            <ac:spMk id="19" creationId="{9F1D9F6B-2BCD-9146-8230-4726DC3F8CB6}"/>
          </ac:spMkLst>
        </pc:spChg>
        <pc:spChg chg="add mod">
          <ac:chgData name="Nikodém Zezula" userId="871516c3-141a-4918-9020-a530e8ae1ab1" providerId="ADAL" clId="{B5194869-41E2-5C46-A6B2-61EEE8D0B3BE}" dt="2021-10-27T05:16:56.232" v="622" actId="1076"/>
          <ac:spMkLst>
            <pc:docMk/>
            <pc:sldMk cId="2620201987" sldId="264"/>
            <ac:spMk id="20" creationId="{2A32D7E1-5549-7048-8470-71F4DE222371}"/>
          </ac:spMkLst>
        </pc:spChg>
        <pc:spChg chg="add mod">
          <ac:chgData name="Nikodém Zezula" userId="871516c3-141a-4918-9020-a530e8ae1ab1" providerId="ADAL" clId="{B5194869-41E2-5C46-A6B2-61EEE8D0B3BE}" dt="2021-10-27T05:17:40.448" v="624" actId="1076"/>
          <ac:spMkLst>
            <pc:docMk/>
            <pc:sldMk cId="2620201987" sldId="264"/>
            <ac:spMk id="21" creationId="{045888A8-882A-874A-A72F-FA653597021A}"/>
          </ac:spMkLst>
        </pc:spChg>
        <pc:picChg chg="add mod">
          <ac:chgData name="Nikodém Zezula" userId="871516c3-141a-4918-9020-a530e8ae1ab1" providerId="ADAL" clId="{B5194869-41E2-5C46-A6B2-61EEE8D0B3BE}" dt="2021-10-27T05:01:15.961" v="611" actId="1076"/>
          <ac:picMkLst>
            <pc:docMk/>
            <pc:sldMk cId="2620201987" sldId="264"/>
            <ac:picMk id="1026" creationId="{79F380DD-5EFD-634C-85E2-0E79E6C83D25}"/>
          </ac:picMkLst>
        </pc:picChg>
        <pc:cxnChg chg="add mod">
          <ac:chgData name="Nikodém Zezula" userId="871516c3-141a-4918-9020-a530e8ae1ab1" providerId="ADAL" clId="{B5194869-41E2-5C46-A6B2-61EEE8D0B3BE}" dt="2021-10-27T04:25:45.354" v="456" actId="14100"/>
          <ac:cxnSpMkLst>
            <pc:docMk/>
            <pc:sldMk cId="2620201987" sldId="264"/>
            <ac:cxnSpMk id="8" creationId="{1424568F-92E9-F043-A32D-D246C7449C33}"/>
          </ac:cxnSpMkLst>
        </pc:cxnChg>
        <pc:cxnChg chg="add mod">
          <ac:chgData name="Nikodém Zezula" userId="871516c3-141a-4918-9020-a530e8ae1ab1" providerId="ADAL" clId="{B5194869-41E2-5C46-A6B2-61EEE8D0B3BE}" dt="2021-10-27T04:25:40.614" v="455" actId="14100"/>
          <ac:cxnSpMkLst>
            <pc:docMk/>
            <pc:sldMk cId="2620201987" sldId="264"/>
            <ac:cxnSpMk id="10" creationId="{6A819BDE-8B1E-414E-83FE-081ABA22A01E}"/>
          </ac:cxnSpMkLst>
        </pc:cxnChg>
      </pc:sldChg>
      <pc:sldChg chg="addSp delSp modSp add mod">
        <pc:chgData name="Nikodém Zezula" userId="871516c3-141a-4918-9020-a530e8ae1ab1" providerId="ADAL" clId="{B5194869-41E2-5C46-A6B2-61EEE8D0B3BE}" dt="2021-10-27T05:18:33.701" v="638" actId="20577"/>
        <pc:sldMkLst>
          <pc:docMk/>
          <pc:sldMk cId="3358778018" sldId="265"/>
        </pc:sldMkLst>
        <pc:spChg chg="mod">
          <ac:chgData name="Nikodém Zezula" userId="871516c3-141a-4918-9020-a530e8ae1ab1" providerId="ADAL" clId="{B5194869-41E2-5C46-A6B2-61EEE8D0B3BE}" dt="2021-10-27T04:42:12.603" v="563" actId="20577"/>
          <ac:spMkLst>
            <pc:docMk/>
            <pc:sldMk cId="3358778018" sldId="265"/>
            <ac:spMk id="2" creationId="{009EA4EC-2639-7147-A690-DAEBE5971768}"/>
          </ac:spMkLst>
        </pc:spChg>
        <pc:spChg chg="mod">
          <ac:chgData name="Nikodém Zezula" userId="871516c3-141a-4918-9020-a530e8ae1ab1" providerId="ADAL" clId="{B5194869-41E2-5C46-A6B2-61EEE8D0B3BE}" dt="2021-10-27T04:42:37.031" v="568" actId="1076"/>
          <ac:spMkLst>
            <pc:docMk/>
            <pc:sldMk cId="3358778018" sldId="265"/>
            <ac:spMk id="6" creationId="{8DE17F01-0B8C-9E44-B7CC-5F2E99BAF532}"/>
          </ac:spMkLst>
        </pc:spChg>
        <pc:spChg chg="add mod">
          <ac:chgData name="Nikodém Zezula" userId="871516c3-141a-4918-9020-a530e8ae1ab1" providerId="ADAL" clId="{B5194869-41E2-5C46-A6B2-61EEE8D0B3BE}" dt="2021-10-27T05:18:33.701" v="638" actId="20577"/>
          <ac:spMkLst>
            <pc:docMk/>
            <pc:sldMk cId="3358778018" sldId="265"/>
            <ac:spMk id="7" creationId="{D0396542-C056-C542-95EA-F98FDB984D61}"/>
          </ac:spMkLst>
        </pc:spChg>
        <pc:spChg chg="mod">
          <ac:chgData name="Nikodém Zezula" userId="871516c3-141a-4918-9020-a530e8ae1ab1" providerId="ADAL" clId="{B5194869-41E2-5C46-A6B2-61EEE8D0B3BE}" dt="2021-10-27T04:57:59.309" v="597" actId="208"/>
          <ac:spMkLst>
            <pc:docMk/>
            <pc:sldMk cId="3358778018" sldId="265"/>
            <ac:spMk id="11" creationId="{BA7D1AFF-389F-1C48-A75B-C68F39D88751}"/>
          </ac:spMkLst>
        </pc:spChg>
        <pc:spChg chg="mod">
          <ac:chgData name="Nikodém Zezula" userId="871516c3-141a-4918-9020-a530e8ae1ab1" providerId="ADAL" clId="{B5194869-41E2-5C46-A6B2-61EEE8D0B3BE}" dt="2021-10-27T04:58:06.301" v="598" actId="208"/>
          <ac:spMkLst>
            <pc:docMk/>
            <pc:sldMk cId="3358778018" sldId="265"/>
            <ac:spMk id="12" creationId="{A4836B18-5929-2244-ADBA-9AA8BEF170C9}"/>
          </ac:spMkLst>
        </pc:spChg>
        <pc:spChg chg="del">
          <ac:chgData name="Nikodém Zezula" userId="871516c3-141a-4918-9020-a530e8ae1ab1" providerId="ADAL" clId="{B5194869-41E2-5C46-A6B2-61EEE8D0B3BE}" dt="2021-10-27T04:42:19.262" v="564" actId="478"/>
          <ac:spMkLst>
            <pc:docMk/>
            <pc:sldMk cId="3358778018" sldId="265"/>
            <ac:spMk id="15" creationId="{9CBBAE09-E497-E64C-974B-0A843DD69572}"/>
          </ac:spMkLst>
        </pc:spChg>
        <pc:spChg chg="del">
          <ac:chgData name="Nikodém Zezula" userId="871516c3-141a-4918-9020-a530e8ae1ab1" providerId="ADAL" clId="{B5194869-41E2-5C46-A6B2-61EEE8D0B3BE}" dt="2021-10-27T04:42:24.391" v="566" actId="478"/>
          <ac:spMkLst>
            <pc:docMk/>
            <pc:sldMk cId="3358778018" sldId="265"/>
            <ac:spMk id="16" creationId="{FE055255-1481-8F45-9E61-10B469D26756}"/>
          </ac:spMkLst>
        </pc:spChg>
        <pc:spChg chg="del">
          <ac:chgData name="Nikodém Zezula" userId="871516c3-141a-4918-9020-a530e8ae1ab1" providerId="ADAL" clId="{B5194869-41E2-5C46-A6B2-61EEE8D0B3BE}" dt="2021-10-27T04:42:26.535" v="567" actId="478"/>
          <ac:spMkLst>
            <pc:docMk/>
            <pc:sldMk cId="3358778018" sldId="265"/>
            <ac:spMk id="17" creationId="{27B715DE-EA19-664F-A184-83C4519AB005}"/>
          </ac:spMkLst>
        </pc:spChg>
        <pc:spChg chg="del">
          <ac:chgData name="Nikodém Zezula" userId="871516c3-141a-4918-9020-a530e8ae1ab1" providerId="ADAL" clId="{B5194869-41E2-5C46-A6B2-61EEE8D0B3BE}" dt="2021-10-27T04:42:21.416" v="565" actId="478"/>
          <ac:spMkLst>
            <pc:docMk/>
            <pc:sldMk cId="3358778018" sldId="265"/>
            <ac:spMk id="18" creationId="{7036F12F-485F-224D-BFE3-B84F79693C4A}"/>
          </ac:spMkLst>
        </pc:spChg>
        <pc:spChg chg="add mod">
          <ac:chgData name="Nikodém Zezula" userId="871516c3-141a-4918-9020-a530e8ae1ab1" providerId="ADAL" clId="{B5194869-41E2-5C46-A6B2-61EEE8D0B3BE}" dt="2021-10-27T04:58:56.602" v="603" actId="14100"/>
          <ac:spMkLst>
            <pc:docMk/>
            <pc:sldMk cId="3358778018" sldId="265"/>
            <ac:spMk id="19" creationId="{F3F2934F-1370-834E-9207-1A81973D6FC4}"/>
          </ac:spMkLst>
        </pc:spChg>
        <pc:cxnChg chg="mod">
          <ac:chgData name="Nikodém Zezula" userId="871516c3-141a-4918-9020-a530e8ae1ab1" providerId="ADAL" clId="{B5194869-41E2-5C46-A6B2-61EEE8D0B3BE}" dt="2021-10-27T04:43:05.962" v="570" actId="1076"/>
          <ac:cxnSpMkLst>
            <pc:docMk/>
            <pc:sldMk cId="3358778018" sldId="265"/>
            <ac:cxnSpMk id="8" creationId="{1424568F-92E9-F043-A32D-D246C7449C33}"/>
          </ac:cxnSpMkLst>
        </pc:cxnChg>
        <pc:cxnChg chg="mod">
          <ac:chgData name="Nikodém Zezula" userId="871516c3-141a-4918-9020-a530e8ae1ab1" providerId="ADAL" clId="{B5194869-41E2-5C46-A6B2-61EEE8D0B3BE}" dt="2021-10-27T04:43:09.558" v="571" actId="1076"/>
          <ac:cxnSpMkLst>
            <pc:docMk/>
            <pc:sldMk cId="3358778018" sldId="265"/>
            <ac:cxnSpMk id="10" creationId="{6A819BDE-8B1E-414E-83FE-081ABA22A01E}"/>
          </ac:cxnSpMkLst>
        </pc:cxnChg>
      </pc:sldChg>
      <pc:sldChg chg="addSp delSp modSp new del mod">
        <pc:chgData name="Nikodém Zezula" userId="871516c3-141a-4918-9020-a530e8ae1ab1" providerId="ADAL" clId="{B5194869-41E2-5C46-A6B2-61EEE8D0B3BE}" dt="2021-10-27T05:42:35.136" v="688" actId="2696"/>
        <pc:sldMkLst>
          <pc:docMk/>
          <pc:sldMk cId="1402386453" sldId="266"/>
        </pc:sldMkLst>
        <pc:spChg chg="del mod">
          <ac:chgData name="Nikodém Zezula" userId="871516c3-141a-4918-9020-a530e8ae1ab1" providerId="ADAL" clId="{B5194869-41E2-5C46-A6B2-61EEE8D0B3BE}" dt="2021-10-27T05:36:33.734" v="680" actId="478"/>
          <ac:spMkLst>
            <pc:docMk/>
            <pc:sldMk cId="1402386453" sldId="266"/>
            <ac:spMk id="2" creationId="{8C61CD7D-6AF8-E049-8089-8678DACAEE6F}"/>
          </ac:spMkLst>
        </pc:spChg>
        <pc:spChg chg="del">
          <ac:chgData name="Nikodém Zezula" userId="871516c3-141a-4918-9020-a530e8ae1ab1" providerId="ADAL" clId="{B5194869-41E2-5C46-A6B2-61EEE8D0B3BE}" dt="2021-10-27T05:33:28.770" v="671"/>
          <ac:spMkLst>
            <pc:docMk/>
            <pc:sldMk cId="1402386453" sldId="266"/>
            <ac:spMk id="3" creationId="{8A2AE2B8-E65A-6C42-BB7F-C6C6BFD3AE73}"/>
          </ac:spMkLst>
        </pc:spChg>
        <pc:spChg chg="add del mod">
          <ac:chgData name="Nikodém Zezula" userId="871516c3-141a-4918-9020-a530e8ae1ab1" providerId="ADAL" clId="{B5194869-41E2-5C46-A6B2-61EEE8D0B3BE}" dt="2021-10-27T05:36:36.969" v="681" actId="478"/>
          <ac:spMkLst>
            <pc:docMk/>
            <pc:sldMk cId="1402386453" sldId="266"/>
            <ac:spMk id="11" creationId="{9755A8A6-E1C9-9F4A-ABE8-2FB91BA3D99E}"/>
          </ac:spMkLst>
        </pc:spChg>
        <pc:spChg chg="add mod">
          <ac:chgData name="Nikodém Zezula" userId="871516c3-141a-4918-9020-a530e8ae1ab1" providerId="ADAL" clId="{B5194869-41E2-5C46-A6B2-61EEE8D0B3BE}" dt="2021-10-27T05:36:59.824" v="685" actId="478"/>
          <ac:spMkLst>
            <pc:docMk/>
            <pc:sldMk cId="1402386453" sldId="266"/>
            <ac:spMk id="13" creationId="{6CC0A5A9-3CAC-6647-9FF9-0FFF44FB24DD}"/>
          </ac:spMkLst>
        </pc:spChg>
        <pc:graphicFrameChg chg="add mod">
          <ac:chgData name="Nikodém Zezula" userId="871516c3-141a-4918-9020-a530e8ae1ab1" providerId="ADAL" clId="{B5194869-41E2-5C46-A6B2-61EEE8D0B3BE}" dt="2021-10-27T05:35:44.661" v="678"/>
          <ac:graphicFrameMkLst>
            <pc:docMk/>
            <pc:sldMk cId="1402386453" sldId="266"/>
            <ac:graphicFrameMk id="7" creationId="{F350DF49-410C-474E-AB2C-11133660CA64}"/>
          </ac:graphicFrameMkLst>
        </pc:graphicFrameChg>
        <pc:graphicFrameChg chg="add del mod">
          <ac:chgData name="Nikodém Zezula" userId="871516c3-141a-4918-9020-a530e8ae1ab1" providerId="ADAL" clId="{B5194869-41E2-5C46-A6B2-61EEE8D0B3BE}" dt="2021-10-27T05:36:57.886" v="684" actId="478"/>
          <ac:graphicFrameMkLst>
            <pc:docMk/>
            <pc:sldMk cId="1402386453" sldId="266"/>
            <ac:graphicFrameMk id="9" creationId="{3743B4FB-898D-A14D-ACA2-20D6EA80378F}"/>
          </ac:graphicFrameMkLst>
        </pc:graphicFrameChg>
        <pc:picChg chg="add del mod">
          <ac:chgData name="Nikodém Zezula" userId="871516c3-141a-4918-9020-a530e8ae1ab1" providerId="ADAL" clId="{B5194869-41E2-5C46-A6B2-61EEE8D0B3BE}" dt="2021-10-27T05:36:59.824" v="685" actId="478"/>
          <ac:picMkLst>
            <pc:docMk/>
            <pc:sldMk cId="1402386453" sldId="266"/>
            <ac:picMk id="5" creationId="{272D237E-1C11-5E45-9769-DD845A91D62B}"/>
          </ac:picMkLst>
        </pc:picChg>
        <pc:picChg chg="add del mod">
          <ac:chgData name="Nikodém Zezula" userId="871516c3-141a-4918-9020-a530e8ae1ab1" providerId="ADAL" clId="{B5194869-41E2-5C46-A6B2-61EEE8D0B3BE}" dt="2021-10-27T05:37:01.611" v="686" actId="478"/>
          <ac:picMkLst>
            <pc:docMk/>
            <pc:sldMk cId="1402386453" sldId="266"/>
            <ac:picMk id="6" creationId="{B7C4BAD1-6862-424C-A3DF-6F4DFB1E5349}"/>
          </ac:picMkLst>
        </pc:picChg>
      </pc:sldChg>
      <pc:sldChg chg="addSp delSp modSp new mod">
        <pc:chgData name="Nikodém Zezula" userId="871516c3-141a-4918-9020-a530e8ae1ab1" providerId="ADAL" clId="{B5194869-41E2-5C46-A6B2-61EEE8D0B3BE}" dt="2021-10-27T06:55:38.784" v="1298" actId="2711"/>
        <pc:sldMkLst>
          <pc:docMk/>
          <pc:sldMk cId="1367466778" sldId="267"/>
        </pc:sldMkLst>
        <pc:spChg chg="mod">
          <ac:chgData name="Nikodém Zezula" userId="871516c3-141a-4918-9020-a530e8ae1ab1" providerId="ADAL" clId="{B5194869-41E2-5C46-A6B2-61EEE8D0B3BE}" dt="2021-10-27T05:42:42.425" v="702" actId="20577"/>
          <ac:spMkLst>
            <pc:docMk/>
            <pc:sldMk cId="1367466778" sldId="267"/>
            <ac:spMk id="2" creationId="{61C0BC75-2634-9741-992A-3046A0D94283}"/>
          </ac:spMkLst>
        </pc:spChg>
        <pc:spChg chg="add del mod">
          <ac:chgData name="Nikodém Zezula" userId="871516c3-141a-4918-9020-a530e8ae1ab1" providerId="ADAL" clId="{B5194869-41E2-5C46-A6B2-61EEE8D0B3BE}" dt="2021-10-27T05:55:22.459" v="764"/>
          <ac:spMkLst>
            <pc:docMk/>
            <pc:sldMk cId="1367466778" sldId="267"/>
            <ac:spMk id="19" creationId="{3E7243F0-D0C7-6446-A5CA-B549A6EAD3CD}"/>
          </ac:spMkLst>
        </pc:spChg>
        <pc:spChg chg="add mod">
          <ac:chgData name="Nikodém Zezula" userId="871516c3-141a-4918-9020-a530e8ae1ab1" providerId="ADAL" clId="{B5194869-41E2-5C46-A6B2-61EEE8D0B3BE}" dt="2021-10-27T05:55:19.851" v="762" actId="14100"/>
          <ac:spMkLst>
            <pc:docMk/>
            <pc:sldMk cId="1367466778" sldId="267"/>
            <ac:spMk id="20" creationId="{42148384-1F8F-A14A-B5D5-91DADA83145E}"/>
          </ac:spMkLst>
        </pc:spChg>
        <pc:spChg chg="add mod">
          <ac:chgData name="Nikodém Zezula" userId="871516c3-141a-4918-9020-a530e8ae1ab1" providerId="ADAL" clId="{B5194869-41E2-5C46-A6B2-61EEE8D0B3BE}" dt="2021-10-27T06:55:38.784" v="1298" actId="2711"/>
          <ac:spMkLst>
            <pc:docMk/>
            <pc:sldMk cId="1367466778" sldId="267"/>
            <ac:spMk id="21" creationId="{311F50C5-26B8-6742-9AB8-9EC07F436B57}"/>
          </ac:spMkLst>
        </pc:spChg>
        <pc:picChg chg="add mod">
          <ac:chgData name="Nikodém Zezula" userId="871516c3-141a-4918-9020-a530e8ae1ab1" providerId="ADAL" clId="{B5194869-41E2-5C46-A6B2-61EEE8D0B3BE}" dt="2021-10-27T05:51:24.823" v="750" actId="1076"/>
          <ac:picMkLst>
            <pc:docMk/>
            <pc:sldMk cId="1367466778" sldId="267"/>
            <ac:picMk id="4" creationId="{C34421F1-C6A6-5C42-AC24-C69F629D3A57}"/>
          </ac:picMkLst>
        </pc:picChg>
        <pc:picChg chg="add mod">
          <ac:chgData name="Nikodém Zezula" userId="871516c3-141a-4918-9020-a530e8ae1ab1" providerId="ADAL" clId="{B5194869-41E2-5C46-A6B2-61EEE8D0B3BE}" dt="2021-10-27T05:51:24.823" v="750" actId="1076"/>
          <ac:picMkLst>
            <pc:docMk/>
            <pc:sldMk cId="1367466778" sldId="267"/>
            <ac:picMk id="6" creationId="{99CCB20B-73A0-B84A-9FD4-65CB51E358E1}"/>
          </ac:picMkLst>
        </pc:picChg>
        <pc:picChg chg="add del mod">
          <ac:chgData name="Nikodém Zezula" userId="871516c3-141a-4918-9020-a530e8ae1ab1" providerId="ADAL" clId="{B5194869-41E2-5C46-A6B2-61EEE8D0B3BE}" dt="2021-10-27T05:47:57.648" v="736" actId="478"/>
          <ac:picMkLst>
            <pc:docMk/>
            <pc:sldMk cId="1367466778" sldId="267"/>
            <ac:picMk id="8" creationId="{BB2F85FE-8CC3-1A4D-AA47-6691D84737F4}"/>
          </ac:picMkLst>
        </pc:picChg>
        <pc:picChg chg="add mod">
          <ac:chgData name="Nikodém Zezula" userId="871516c3-141a-4918-9020-a530e8ae1ab1" providerId="ADAL" clId="{B5194869-41E2-5C46-A6B2-61EEE8D0B3BE}" dt="2021-10-27T05:51:24.823" v="750" actId="1076"/>
          <ac:picMkLst>
            <pc:docMk/>
            <pc:sldMk cId="1367466778" sldId="267"/>
            <ac:picMk id="10" creationId="{082DD6A0-C92D-4E47-83CA-36B4B38B5703}"/>
          </ac:picMkLst>
        </pc:picChg>
        <pc:picChg chg="add mod">
          <ac:chgData name="Nikodém Zezula" userId="871516c3-141a-4918-9020-a530e8ae1ab1" providerId="ADAL" clId="{B5194869-41E2-5C46-A6B2-61EEE8D0B3BE}" dt="2021-10-27T05:51:24.823" v="750" actId="1076"/>
          <ac:picMkLst>
            <pc:docMk/>
            <pc:sldMk cId="1367466778" sldId="267"/>
            <ac:picMk id="12" creationId="{F5F6E89F-D5B3-134D-AB4E-2750EADC38D7}"/>
          </ac:picMkLst>
        </pc:picChg>
        <pc:picChg chg="add mod">
          <ac:chgData name="Nikodém Zezula" userId="871516c3-141a-4918-9020-a530e8ae1ab1" providerId="ADAL" clId="{B5194869-41E2-5C46-A6B2-61EEE8D0B3BE}" dt="2021-10-27T05:51:24.823" v="750" actId="1076"/>
          <ac:picMkLst>
            <pc:docMk/>
            <pc:sldMk cId="1367466778" sldId="267"/>
            <ac:picMk id="14" creationId="{9B3D51D6-56AB-F549-8308-5CA518B827D5}"/>
          </ac:picMkLst>
        </pc:picChg>
        <pc:picChg chg="add del mod">
          <ac:chgData name="Nikodém Zezula" userId="871516c3-141a-4918-9020-a530e8ae1ab1" providerId="ADAL" clId="{B5194869-41E2-5C46-A6B2-61EEE8D0B3BE}" dt="2021-10-27T05:47:48.952" v="732" actId="478"/>
          <ac:picMkLst>
            <pc:docMk/>
            <pc:sldMk cId="1367466778" sldId="267"/>
            <ac:picMk id="16" creationId="{8D9E6F15-F035-E347-A151-F4413463EAA1}"/>
          </ac:picMkLst>
        </pc:picChg>
        <pc:picChg chg="add mod">
          <ac:chgData name="Nikodém Zezula" userId="871516c3-141a-4918-9020-a530e8ae1ab1" providerId="ADAL" clId="{B5194869-41E2-5C46-A6B2-61EEE8D0B3BE}" dt="2021-10-27T05:51:24.823" v="750" actId="1076"/>
          <ac:picMkLst>
            <pc:docMk/>
            <pc:sldMk cId="1367466778" sldId="267"/>
            <ac:picMk id="18" creationId="{2A58E355-7FB2-B548-ACAB-48C6B78D832D}"/>
          </ac:picMkLst>
        </pc:picChg>
      </pc:sldChg>
      <pc:sldChg chg="addSp delSp modSp new mod setBg modClrScheme modAnim chgLayout">
        <pc:chgData name="Nikodém Zezula" userId="871516c3-141a-4918-9020-a530e8ae1ab1" providerId="ADAL" clId="{B5194869-41E2-5C46-A6B2-61EEE8D0B3BE}" dt="2021-10-27T07:25:55.598" v="1536"/>
        <pc:sldMkLst>
          <pc:docMk/>
          <pc:sldMk cId="4149905103" sldId="268"/>
        </pc:sldMkLst>
        <pc:spChg chg="add del mod ord">
          <ac:chgData name="Nikodém Zezula" userId="871516c3-141a-4918-9020-a530e8ae1ab1" providerId="ADAL" clId="{B5194869-41E2-5C46-A6B2-61EEE8D0B3BE}" dt="2021-10-27T06:07:38.099" v="831" actId="700"/>
          <ac:spMkLst>
            <pc:docMk/>
            <pc:sldMk cId="4149905103" sldId="268"/>
            <ac:spMk id="2" creationId="{155D0D7E-2819-5E4F-894C-F6BC24E50E67}"/>
          </ac:spMkLst>
        </pc:spChg>
        <pc:spChg chg="add del mod ord">
          <ac:chgData name="Nikodém Zezula" userId="871516c3-141a-4918-9020-a530e8ae1ab1" providerId="ADAL" clId="{B5194869-41E2-5C46-A6B2-61EEE8D0B3BE}" dt="2021-10-27T06:07:29.034" v="829" actId="700"/>
          <ac:spMkLst>
            <pc:docMk/>
            <pc:sldMk cId="4149905103" sldId="268"/>
            <ac:spMk id="3" creationId="{21C90196-9898-6C46-B049-1D24CF0A4AD1}"/>
          </ac:spMkLst>
        </pc:spChg>
        <pc:spChg chg="add del mod ord">
          <ac:chgData name="Nikodém Zezula" userId="871516c3-141a-4918-9020-a530e8ae1ab1" providerId="ADAL" clId="{B5194869-41E2-5C46-A6B2-61EEE8D0B3BE}" dt="2021-10-27T06:07:29.034" v="829" actId="700"/>
          <ac:spMkLst>
            <pc:docMk/>
            <pc:sldMk cId="4149905103" sldId="268"/>
            <ac:spMk id="4" creationId="{6F806CED-B85F-A249-99FF-2A2D39591AB1}"/>
          </ac:spMkLst>
        </pc:spChg>
        <pc:spChg chg="add mod ord">
          <ac:chgData name="Nikodém Zezula" userId="871516c3-141a-4918-9020-a530e8ae1ab1" providerId="ADAL" clId="{B5194869-41E2-5C46-A6B2-61EEE8D0B3BE}" dt="2021-10-27T06:52:32.848" v="1270" actId="26606"/>
          <ac:spMkLst>
            <pc:docMk/>
            <pc:sldMk cId="4149905103" sldId="268"/>
            <ac:spMk id="5" creationId="{26DA6A27-0074-384C-BAD3-556B072429FE}"/>
          </ac:spMkLst>
        </pc:spChg>
        <pc:spChg chg="add mod ord">
          <ac:chgData name="Nikodém Zezula" userId="871516c3-141a-4918-9020-a530e8ae1ab1" providerId="ADAL" clId="{B5194869-41E2-5C46-A6B2-61EEE8D0B3BE}" dt="2021-10-27T07:25:42.981" v="1535" actId="14100"/>
          <ac:spMkLst>
            <pc:docMk/>
            <pc:sldMk cId="4149905103" sldId="268"/>
            <ac:spMk id="6" creationId="{903A54D2-ED32-2F40-BA84-BAD2D9B248DC}"/>
          </ac:spMkLst>
        </pc:spChg>
        <pc:spChg chg="add del">
          <ac:chgData name="Nikodém Zezula" userId="871516c3-141a-4918-9020-a530e8ae1ab1" providerId="ADAL" clId="{B5194869-41E2-5C46-A6B2-61EEE8D0B3BE}" dt="2021-10-27T06:07:24.727" v="828" actId="26606"/>
          <ac:spMkLst>
            <pc:docMk/>
            <pc:sldMk cId="4149905103" sldId="268"/>
            <ac:spMk id="71" creationId="{8DCA398B-8CB4-4C0C-89C6-A8AB6F78D7DD}"/>
          </ac:spMkLst>
        </pc:spChg>
        <pc:spChg chg="add del">
          <ac:chgData name="Nikodém Zezula" userId="871516c3-141a-4918-9020-a530e8ae1ab1" providerId="ADAL" clId="{B5194869-41E2-5C46-A6B2-61EEE8D0B3BE}" dt="2021-10-27T06:07:24.727" v="828" actId="26606"/>
          <ac:spMkLst>
            <pc:docMk/>
            <pc:sldMk cId="4149905103" sldId="268"/>
            <ac:spMk id="73" creationId="{9E8345C6-0280-4226-BD83-7333BA6C3AA3}"/>
          </ac:spMkLst>
        </pc:spChg>
        <pc:spChg chg="add del">
          <ac:chgData name="Nikodém Zezula" userId="871516c3-141a-4918-9020-a530e8ae1ab1" providerId="ADAL" clId="{B5194869-41E2-5C46-A6B2-61EEE8D0B3BE}" dt="2021-10-27T06:07:24.727" v="828" actId="26606"/>
          <ac:spMkLst>
            <pc:docMk/>
            <pc:sldMk cId="4149905103" sldId="268"/>
            <ac:spMk id="75" creationId="{99823778-D290-4538-B146-1F73C3755C9D}"/>
          </ac:spMkLst>
        </pc:spChg>
        <pc:spChg chg="add">
          <ac:chgData name="Nikodém Zezula" userId="871516c3-141a-4918-9020-a530e8ae1ab1" providerId="ADAL" clId="{B5194869-41E2-5C46-A6B2-61EEE8D0B3BE}" dt="2021-10-27T06:52:32.848" v="1270" actId="26606"/>
          <ac:spMkLst>
            <pc:docMk/>
            <pc:sldMk cId="4149905103" sldId="268"/>
            <ac:spMk id="81" creationId="{98D49316-27CF-4C3D-BE8C-042F06B89148}"/>
          </ac:spMkLst>
        </pc:spChg>
        <pc:spChg chg="add del">
          <ac:chgData name="Nikodém Zezula" userId="871516c3-141a-4918-9020-a530e8ae1ab1" providerId="ADAL" clId="{B5194869-41E2-5C46-A6B2-61EEE8D0B3BE}" dt="2021-10-27T06:07:23.233" v="825" actId="26606"/>
          <ac:spMkLst>
            <pc:docMk/>
            <pc:sldMk cId="4149905103" sldId="268"/>
            <ac:spMk id="135" creationId="{FB5068B5-1FFD-4F57-A282-CAA68F32F291}"/>
          </ac:spMkLst>
        </pc:spChg>
        <pc:picChg chg="add del mod">
          <ac:chgData name="Nikodém Zezula" userId="871516c3-141a-4918-9020-a530e8ae1ab1" providerId="ADAL" clId="{B5194869-41E2-5C46-A6B2-61EEE8D0B3BE}" dt="2021-10-27T06:07:29.689" v="830"/>
          <ac:picMkLst>
            <pc:docMk/>
            <pc:sldMk cId="4149905103" sldId="268"/>
            <ac:picMk id="5122" creationId="{62D53199-C5FB-9A4D-974F-EC2BFBC657BF}"/>
          </ac:picMkLst>
        </pc:picChg>
        <pc:picChg chg="add del mod">
          <ac:chgData name="Nikodém Zezula" userId="871516c3-141a-4918-9020-a530e8ae1ab1" providerId="ADAL" clId="{B5194869-41E2-5C46-A6B2-61EEE8D0B3BE}" dt="2021-10-27T06:30:29.337" v="1111" actId="478"/>
          <ac:picMkLst>
            <pc:docMk/>
            <pc:sldMk cId="4149905103" sldId="268"/>
            <ac:picMk id="5124" creationId="{B1724456-C0A0-9C46-AACE-EC4803B7864A}"/>
          </ac:picMkLst>
        </pc:picChg>
        <pc:picChg chg="add del mod">
          <ac:chgData name="Nikodém Zezula" userId="871516c3-141a-4918-9020-a530e8ae1ab1" providerId="ADAL" clId="{B5194869-41E2-5C46-A6B2-61EEE8D0B3BE}" dt="2021-10-27T06:30:30.985" v="1112" actId="478"/>
          <ac:picMkLst>
            <pc:docMk/>
            <pc:sldMk cId="4149905103" sldId="268"/>
            <ac:picMk id="5126" creationId="{67A80744-3647-9146-A189-B274F14EA601}"/>
          </ac:picMkLst>
        </pc:picChg>
        <pc:picChg chg="add mod">
          <ac:chgData name="Nikodém Zezula" userId="871516c3-141a-4918-9020-a530e8ae1ab1" providerId="ADAL" clId="{B5194869-41E2-5C46-A6B2-61EEE8D0B3BE}" dt="2021-10-27T06:52:32.848" v="1270" actId="26606"/>
          <ac:picMkLst>
            <pc:docMk/>
            <pc:sldMk cId="4149905103" sldId="268"/>
            <ac:picMk id="5128" creationId="{3F077AD6-A917-814B-BC5D-97AB116C8D3E}"/>
          </ac:picMkLst>
        </pc:picChg>
        <pc:picChg chg="add mod">
          <ac:chgData name="Nikodém Zezula" userId="871516c3-141a-4918-9020-a530e8ae1ab1" providerId="ADAL" clId="{B5194869-41E2-5C46-A6B2-61EEE8D0B3BE}" dt="2021-10-27T06:52:32.848" v="1270" actId="26606"/>
          <ac:picMkLst>
            <pc:docMk/>
            <pc:sldMk cId="4149905103" sldId="268"/>
            <ac:picMk id="5130" creationId="{D3C28CD2-13CF-DA48-8C1C-EFB99AC424FB}"/>
          </ac:picMkLst>
        </pc:picChg>
        <pc:picChg chg="add mod ord">
          <ac:chgData name="Nikodém Zezula" userId="871516c3-141a-4918-9020-a530e8ae1ab1" providerId="ADAL" clId="{B5194869-41E2-5C46-A6B2-61EEE8D0B3BE}" dt="2021-10-27T06:52:32.848" v="1270" actId="26606"/>
          <ac:picMkLst>
            <pc:docMk/>
            <pc:sldMk cId="4149905103" sldId="268"/>
            <ac:picMk id="5132" creationId="{48420909-8723-054E-A747-614F0826E315}"/>
          </ac:picMkLst>
        </pc:picChg>
        <pc:picChg chg="add mod">
          <ac:chgData name="Nikodém Zezula" userId="871516c3-141a-4918-9020-a530e8ae1ab1" providerId="ADAL" clId="{B5194869-41E2-5C46-A6B2-61EEE8D0B3BE}" dt="2021-10-27T07:25:34.337" v="1534" actId="14100"/>
          <ac:picMkLst>
            <pc:docMk/>
            <pc:sldMk cId="4149905103" sldId="268"/>
            <ac:picMk id="5134" creationId="{0C8AB29C-9663-874E-8258-E7E66F098361}"/>
          </ac:picMkLst>
        </pc:picChg>
      </pc:sldChg>
      <pc:sldChg chg="addSp delSp modSp new mod ord setBg modAnim chgLayout modNotesTx">
        <pc:chgData name="Nikodém Zezula" userId="871516c3-141a-4918-9020-a530e8ae1ab1" providerId="ADAL" clId="{B5194869-41E2-5C46-A6B2-61EEE8D0B3BE}" dt="2021-10-27T06:55:29.430" v="1297" actId="27636"/>
        <pc:sldMkLst>
          <pc:docMk/>
          <pc:sldMk cId="1623236618" sldId="269"/>
        </pc:sldMkLst>
        <pc:spChg chg="del">
          <ac:chgData name="Nikodém Zezula" userId="871516c3-141a-4918-9020-a530e8ae1ab1" providerId="ADAL" clId="{B5194869-41E2-5C46-A6B2-61EEE8D0B3BE}" dt="2021-10-27T06:17:17.951" v="858" actId="700"/>
          <ac:spMkLst>
            <pc:docMk/>
            <pc:sldMk cId="1623236618" sldId="269"/>
            <ac:spMk id="2" creationId="{42FED905-EFED-D74C-BFD7-B8886516B5E4}"/>
          </ac:spMkLst>
        </pc:spChg>
        <pc:spChg chg="del">
          <ac:chgData name="Nikodém Zezula" userId="871516c3-141a-4918-9020-a530e8ae1ab1" providerId="ADAL" clId="{B5194869-41E2-5C46-A6B2-61EEE8D0B3BE}" dt="2021-10-27T06:17:17.951" v="858" actId="700"/>
          <ac:spMkLst>
            <pc:docMk/>
            <pc:sldMk cId="1623236618" sldId="269"/>
            <ac:spMk id="3" creationId="{BA7837EB-1BE9-3E41-97A3-2E3F9A407A40}"/>
          </ac:spMkLst>
        </pc:spChg>
        <pc:spChg chg="add mod ord">
          <ac:chgData name="Nikodém Zezula" userId="871516c3-141a-4918-9020-a530e8ae1ab1" providerId="ADAL" clId="{B5194869-41E2-5C46-A6B2-61EEE8D0B3BE}" dt="2021-10-27T06:49:39.239" v="1266" actId="26606"/>
          <ac:spMkLst>
            <pc:docMk/>
            <pc:sldMk cId="1623236618" sldId="269"/>
            <ac:spMk id="4" creationId="{5E2DA478-ABDF-194B-A584-56BA58D47E46}"/>
          </ac:spMkLst>
        </pc:spChg>
        <pc:spChg chg="add mod ord">
          <ac:chgData name="Nikodém Zezula" userId="871516c3-141a-4918-9020-a530e8ae1ab1" providerId="ADAL" clId="{B5194869-41E2-5C46-A6B2-61EEE8D0B3BE}" dt="2021-10-27T06:55:29.430" v="1297" actId="27636"/>
          <ac:spMkLst>
            <pc:docMk/>
            <pc:sldMk cId="1623236618" sldId="269"/>
            <ac:spMk id="5" creationId="{3EB6FE41-024B-CE4E-AD9C-E5BFFAC68B23}"/>
          </ac:spMkLst>
        </pc:spChg>
        <pc:spChg chg="add del">
          <ac:chgData name="Nikodém Zezula" userId="871516c3-141a-4918-9020-a530e8ae1ab1" providerId="ADAL" clId="{B5194869-41E2-5C46-A6B2-61EEE8D0B3BE}" dt="2021-10-27T06:49:39.239" v="1266" actId="26606"/>
          <ac:spMkLst>
            <pc:docMk/>
            <pc:sldMk cId="1623236618" sldId="269"/>
            <ac:spMk id="73" creationId="{98D49316-27CF-4C3D-BE8C-042F06B89148}"/>
          </ac:spMkLst>
        </pc:spChg>
        <pc:spChg chg="add">
          <ac:chgData name="Nikodém Zezula" userId="871516c3-141a-4918-9020-a530e8ae1ab1" providerId="ADAL" clId="{B5194869-41E2-5C46-A6B2-61EEE8D0B3BE}" dt="2021-10-27T06:49:39.239" v="1266" actId="26606"/>
          <ac:spMkLst>
            <pc:docMk/>
            <pc:sldMk cId="1623236618" sldId="269"/>
            <ac:spMk id="137" creationId="{8E1D4842-F208-47E0-A3A4-6469A9F04595}"/>
          </ac:spMkLst>
        </pc:spChg>
        <pc:picChg chg="add mod ord">
          <ac:chgData name="Nikodém Zezula" userId="871516c3-141a-4918-9020-a530e8ae1ab1" providerId="ADAL" clId="{B5194869-41E2-5C46-A6B2-61EEE8D0B3BE}" dt="2021-10-27T06:49:39.239" v="1266" actId="26606"/>
          <ac:picMkLst>
            <pc:docMk/>
            <pc:sldMk cId="1623236618" sldId="269"/>
            <ac:picMk id="7" creationId="{54DFC6B3-C50E-4945-825B-13F90F5286FC}"/>
          </ac:picMkLst>
        </pc:picChg>
        <pc:picChg chg="add del mod">
          <ac:chgData name="Nikodém Zezula" userId="871516c3-141a-4918-9020-a530e8ae1ab1" providerId="ADAL" clId="{B5194869-41E2-5C46-A6B2-61EEE8D0B3BE}" dt="2021-10-27T06:49:32.099" v="1265" actId="478"/>
          <ac:picMkLst>
            <pc:docMk/>
            <pc:sldMk cId="1623236618" sldId="269"/>
            <ac:picMk id="8" creationId="{8F966D74-EF2C-AE48-905E-5096DCBA53AB}"/>
          </ac:picMkLst>
        </pc:picChg>
        <pc:picChg chg="add del mod">
          <ac:chgData name="Nikodém Zezula" userId="871516c3-141a-4918-9020-a530e8ae1ab1" providerId="ADAL" clId="{B5194869-41E2-5C46-A6B2-61EEE8D0B3BE}" dt="2021-10-27T06:25:05.878" v="939" actId="478"/>
          <ac:picMkLst>
            <pc:docMk/>
            <pc:sldMk cId="1623236618" sldId="269"/>
            <ac:picMk id="6146" creationId="{8A09D543-A838-D643-B37B-8CAB49C0B236}"/>
          </ac:picMkLst>
        </pc:picChg>
        <pc:picChg chg="add mod ord">
          <ac:chgData name="Nikodém Zezula" userId="871516c3-141a-4918-9020-a530e8ae1ab1" providerId="ADAL" clId="{B5194869-41E2-5C46-A6B2-61EEE8D0B3BE}" dt="2021-10-27T06:49:39.239" v="1266" actId="26606"/>
          <ac:picMkLst>
            <pc:docMk/>
            <pc:sldMk cId="1623236618" sldId="269"/>
            <ac:picMk id="6148" creationId="{5E82B099-5048-ED4C-A034-89D4C367616E}"/>
          </ac:picMkLst>
        </pc:picChg>
      </pc:sldChg>
      <pc:sldChg chg="modSp new mod">
        <pc:chgData name="Nikodém Zezula" userId="871516c3-141a-4918-9020-a530e8ae1ab1" providerId="ADAL" clId="{B5194869-41E2-5C46-A6B2-61EEE8D0B3BE}" dt="2021-10-27T07:13:00.167" v="1530"/>
        <pc:sldMkLst>
          <pc:docMk/>
          <pc:sldMk cId="1418674937" sldId="270"/>
        </pc:sldMkLst>
        <pc:spChg chg="mod">
          <ac:chgData name="Nikodém Zezula" userId="871516c3-141a-4918-9020-a530e8ae1ab1" providerId="ADAL" clId="{B5194869-41E2-5C46-A6B2-61EEE8D0B3BE}" dt="2021-10-27T07:13:00.167" v="1530"/>
          <ac:spMkLst>
            <pc:docMk/>
            <pc:sldMk cId="1418674937" sldId="270"/>
            <ac:spMk id="2" creationId="{7D3CCBE4-FA1A-A746-AED4-91CE72AB9453}"/>
          </ac:spMkLst>
        </pc:spChg>
        <pc:spChg chg="mod">
          <ac:chgData name="Nikodém Zezula" userId="871516c3-141a-4918-9020-a530e8ae1ab1" providerId="ADAL" clId="{B5194869-41E2-5C46-A6B2-61EEE8D0B3BE}" dt="2021-10-27T07:01:43.129" v="1529" actId="20577"/>
          <ac:spMkLst>
            <pc:docMk/>
            <pc:sldMk cId="1418674937" sldId="270"/>
            <ac:spMk id="3" creationId="{50AB1260-6239-8348-8DCA-903A56869186}"/>
          </ac:spMkLst>
        </pc:spChg>
      </pc:sldChg>
      <pc:sldChg chg="modSp add mod">
        <pc:chgData name="Nikodém Zezula" userId="871516c3-141a-4918-9020-a530e8ae1ab1" providerId="ADAL" clId="{B5194869-41E2-5C46-A6B2-61EEE8D0B3BE}" dt="2021-10-27T07:29:28.469" v="1596" actId="2711"/>
        <pc:sldMkLst>
          <pc:docMk/>
          <pc:sldMk cId="3277887467" sldId="271"/>
        </pc:sldMkLst>
        <pc:spChg chg="mod">
          <ac:chgData name="Nikodém Zezula" userId="871516c3-141a-4918-9020-a530e8ae1ab1" providerId="ADAL" clId="{B5194869-41E2-5C46-A6B2-61EEE8D0B3BE}" dt="2021-10-27T07:29:28.469" v="1596" actId="2711"/>
          <ac:spMkLst>
            <pc:docMk/>
            <pc:sldMk cId="3277887467" sldId="271"/>
            <ac:spMk id="3" creationId="{50AB1260-6239-8348-8DCA-903A56869186}"/>
          </ac:spMkLst>
        </pc:spChg>
      </pc:sldChg>
      <pc:sldChg chg="modSp new mod">
        <pc:chgData name="Nikodém Zezula" userId="871516c3-141a-4918-9020-a530e8ae1ab1" providerId="ADAL" clId="{B5194869-41E2-5C46-A6B2-61EEE8D0B3BE}" dt="2021-10-27T07:35:38.752" v="1681" actId="20577"/>
        <pc:sldMkLst>
          <pc:docMk/>
          <pc:sldMk cId="3755663638" sldId="272"/>
        </pc:sldMkLst>
        <pc:spChg chg="mod">
          <ac:chgData name="Nikodém Zezula" userId="871516c3-141a-4918-9020-a530e8ae1ab1" providerId="ADAL" clId="{B5194869-41E2-5C46-A6B2-61EEE8D0B3BE}" dt="2021-10-27T07:31:41.740" v="1633" actId="20577"/>
          <ac:spMkLst>
            <pc:docMk/>
            <pc:sldMk cId="3755663638" sldId="272"/>
            <ac:spMk id="2" creationId="{38762D29-87D5-144A-B884-5FFC3B9BF797}"/>
          </ac:spMkLst>
        </pc:spChg>
        <pc:spChg chg="mod">
          <ac:chgData name="Nikodém Zezula" userId="871516c3-141a-4918-9020-a530e8ae1ab1" providerId="ADAL" clId="{B5194869-41E2-5C46-A6B2-61EEE8D0B3BE}" dt="2021-10-27T07:35:38.752" v="1681" actId="20577"/>
          <ac:spMkLst>
            <pc:docMk/>
            <pc:sldMk cId="3755663638" sldId="272"/>
            <ac:spMk id="3" creationId="{ED5F58B2-EF55-6048-A8EA-B1C2EF2B8E26}"/>
          </ac:spMkLst>
        </pc:spChg>
      </pc:sldChg>
      <pc:sldChg chg="addSp delSp modSp new mod modNotesTx">
        <pc:chgData name="Nikodém Zezula" userId="871516c3-141a-4918-9020-a530e8ae1ab1" providerId="ADAL" clId="{B5194869-41E2-5C46-A6B2-61EEE8D0B3BE}" dt="2021-10-27T07:37:45.098" v="1693" actId="115"/>
        <pc:sldMkLst>
          <pc:docMk/>
          <pc:sldMk cId="635544356" sldId="273"/>
        </pc:sldMkLst>
        <pc:spChg chg="mod">
          <ac:chgData name="Nikodém Zezula" userId="871516c3-141a-4918-9020-a530e8ae1ab1" providerId="ADAL" clId="{B5194869-41E2-5C46-A6B2-61EEE8D0B3BE}" dt="2021-10-27T07:33:51.246" v="1652" actId="20577"/>
          <ac:spMkLst>
            <pc:docMk/>
            <pc:sldMk cId="635544356" sldId="273"/>
            <ac:spMk id="2" creationId="{5A20DE58-508B-5449-B629-B0FE7E92D77C}"/>
          </ac:spMkLst>
        </pc:spChg>
        <pc:spChg chg="del">
          <ac:chgData name="Nikodém Zezula" userId="871516c3-141a-4918-9020-a530e8ae1ab1" providerId="ADAL" clId="{B5194869-41E2-5C46-A6B2-61EEE8D0B3BE}" dt="2021-10-27T07:34:14.658" v="1657" actId="478"/>
          <ac:spMkLst>
            <pc:docMk/>
            <pc:sldMk cId="635544356" sldId="273"/>
            <ac:spMk id="3" creationId="{E320D42B-2514-7D42-B022-73778BDC13BC}"/>
          </ac:spMkLst>
        </pc:spChg>
        <pc:spChg chg="add mod">
          <ac:chgData name="Nikodém Zezula" userId="871516c3-141a-4918-9020-a530e8ae1ab1" providerId="ADAL" clId="{B5194869-41E2-5C46-A6B2-61EEE8D0B3BE}" dt="2021-10-27T07:37:45.098" v="1693" actId="115"/>
          <ac:spMkLst>
            <pc:docMk/>
            <pc:sldMk cId="635544356" sldId="273"/>
            <ac:spMk id="4" creationId="{31DB1424-9845-F642-B7B6-C5E17215886B}"/>
          </ac:spMkLst>
        </pc:spChg>
      </pc:sldChg>
      <pc:sldChg chg="addSp delSp modSp new mod">
        <pc:chgData name="Nikodém Zezula" userId="871516c3-141a-4918-9020-a530e8ae1ab1" providerId="ADAL" clId="{B5194869-41E2-5C46-A6B2-61EEE8D0B3BE}" dt="2021-10-27T07:40:08.110" v="1709"/>
        <pc:sldMkLst>
          <pc:docMk/>
          <pc:sldMk cId="683842508" sldId="274"/>
        </pc:sldMkLst>
        <pc:spChg chg="mod">
          <ac:chgData name="Nikodém Zezula" userId="871516c3-141a-4918-9020-a530e8ae1ab1" providerId="ADAL" clId="{B5194869-41E2-5C46-A6B2-61EEE8D0B3BE}" dt="2021-10-27T07:40:08.110" v="1709"/>
          <ac:spMkLst>
            <pc:docMk/>
            <pc:sldMk cId="683842508" sldId="274"/>
            <ac:spMk id="2" creationId="{7B76106B-626B-C54A-8805-A7DFF426F5AA}"/>
          </ac:spMkLst>
        </pc:spChg>
        <pc:spChg chg="del">
          <ac:chgData name="Nikodém Zezula" userId="871516c3-141a-4918-9020-a530e8ae1ab1" providerId="ADAL" clId="{B5194869-41E2-5C46-A6B2-61EEE8D0B3BE}" dt="2021-10-27T07:36:51.315" v="1683" actId="478"/>
          <ac:spMkLst>
            <pc:docMk/>
            <pc:sldMk cId="683842508" sldId="274"/>
            <ac:spMk id="3" creationId="{50CCCBB8-5033-3E44-9706-E3FA2F23C466}"/>
          </ac:spMkLst>
        </pc:spChg>
        <pc:spChg chg="add mod">
          <ac:chgData name="Nikodém Zezula" userId="871516c3-141a-4918-9020-a530e8ae1ab1" providerId="ADAL" clId="{B5194869-41E2-5C46-A6B2-61EEE8D0B3BE}" dt="2021-10-27T07:38:20.556" v="1699" actId="12788"/>
          <ac:spMkLst>
            <pc:docMk/>
            <pc:sldMk cId="683842508" sldId="274"/>
            <ac:spMk id="4" creationId="{F520E2CE-F9A4-9B45-AEBA-322628B4033D}"/>
          </ac:spMkLst>
        </pc:spChg>
        <pc:spChg chg="add mod">
          <ac:chgData name="Nikodém Zezula" userId="871516c3-141a-4918-9020-a530e8ae1ab1" providerId="ADAL" clId="{B5194869-41E2-5C46-A6B2-61EEE8D0B3BE}" dt="2021-10-27T07:38:20.556" v="1699" actId="12788"/>
          <ac:spMkLst>
            <pc:docMk/>
            <pc:sldMk cId="683842508" sldId="274"/>
            <ac:spMk id="5" creationId="{6F286407-B95D-434B-AF12-21AD85354C56}"/>
          </ac:spMkLst>
        </pc:spChg>
        <pc:spChg chg="add del mod">
          <ac:chgData name="Nikodém Zezula" userId="871516c3-141a-4918-9020-a530e8ae1ab1" providerId="ADAL" clId="{B5194869-41E2-5C46-A6B2-61EEE8D0B3BE}" dt="2021-10-27T07:38:33.774" v="1703"/>
          <ac:spMkLst>
            <pc:docMk/>
            <pc:sldMk cId="683842508" sldId="274"/>
            <ac:spMk id="6" creationId="{4B18AA80-44F1-E74B-A3E2-812578485CF2}"/>
          </ac:spMkLst>
        </pc:spChg>
        <pc:spChg chg="add del mod">
          <ac:chgData name="Nikodém Zezula" userId="871516c3-141a-4918-9020-a530e8ae1ab1" providerId="ADAL" clId="{B5194869-41E2-5C46-A6B2-61EEE8D0B3BE}" dt="2021-10-27T07:38:33.774" v="1703"/>
          <ac:spMkLst>
            <pc:docMk/>
            <pc:sldMk cId="683842508" sldId="274"/>
            <ac:spMk id="7" creationId="{2650C21B-601F-BF4A-A228-B0E2358BFA1B}"/>
          </ac:spMkLst>
        </pc:spChg>
        <pc:spChg chg="add mod">
          <ac:chgData name="Nikodém Zezula" userId="871516c3-141a-4918-9020-a530e8ae1ab1" providerId="ADAL" clId="{B5194869-41E2-5C46-A6B2-61EEE8D0B3BE}" dt="2021-10-27T07:39:45.990" v="1708"/>
          <ac:spMkLst>
            <pc:docMk/>
            <pc:sldMk cId="683842508" sldId="274"/>
            <ac:spMk id="8" creationId="{7ECC0824-5013-D442-A3A6-0DDF28DB5FB1}"/>
          </ac:spMkLst>
        </pc:spChg>
        <pc:spChg chg="add mod">
          <ac:chgData name="Nikodém Zezula" userId="871516c3-141a-4918-9020-a530e8ae1ab1" providerId="ADAL" clId="{B5194869-41E2-5C46-A6B2-61EEE8D0B3BE}" dt="2021-10-27T07:38:53.299" v="1707" actId="20577"/>
          <ac:spMkLst>
            <pc:docMk/>
            <pc:sldMk cId="683842508" sldId="274"/>
            <ac:spMk id="9" creationId="{954AC916-8F9D-3340-BF98-FA5761B016C3}"/>
          </ac:spMkLst>
        </pc:spChg>
      </pc:sldChg>
      <pc:sldChg chg="addSp delSp modSp new mod">
        <pc:chgData name="Nikodém Zezula" userId="871516c3-141a-4918-9020-a530e8ae1ab1" providerId="ADAL" clId="{B5194869-41E2-5C46-A6B2-61EEE8D0B3BE}" dt="2021-10-27T07:43:05.976" v="1802" actId="5793"/>
        <pc:sldMkLst>
          <pc:docMk/>
          <pc:sldMk cId="4291505171" sldId="275"/>
        </pc:sldMkLst>
        <pc:spChg chg="del mod">
          <ac:chgData name="Nikodém Zezula" userId="871516c3-141a-4918-9020-a530e8ae1ab1" providerId="ADAL" clId="{B5194869-41E2-5C46-A6B2-61EEE8D0B3BE}" dt="2021-10-27T07:42:12.291" v="1745" actId="478"/>
          <ac:spMkLst>
            <pc:docMk/>
            <pc:sldMk cId="4291505171" sldId="275"/>
            <ac:spMk id="3" creationId="{514D84A5-47F4-AD44-B893-454500D4BF93}"/>
          </ac:spMkLst>
        </pc:spChg>
        <pc:spChg chg="add mod">
          <ac:chgData name="Nikodém Zezula" userId="871516c3-141a-4918-9020-a530e8ae1ab1" providerId="ADAL" clId="{B5194869-41E2-5C46-A6B2-61EEE8D0B3BE}" dt="2021-10-27T07:41:52.603" v="1714" actId="14100"/>
          <ac:spMkLst>
            <pc:docMk/>
            <pc:sldMk cId="4291505171" sldId="275"/>
            <ac:spMk id="4" creationId="{BEBCA9F9-65B5-E14C-9315-105E263010D6}"/>
          </ac:spMkLst>
        </pc:spChg>
        <pc:spChg chg="add mod">
          <ac:chgData name="Nikodém Zezula" userId="871516c3-141a-4918-9020-a530e8ae1ab1" providerId="ADAL" clId="{B5194869-41E2-5C46-A6B2-61EEE8D0B3BE}" dt="2021-10-27T07:43:05.976" v="1802" actId="5793"/>
          <ac:spMkLst>
            <pc:docMk/>
            <pc:sldMk cId="4291505171" sldId="275"/>
            <ac:spMk id="5" creationId="{C2C5C243-AA51-244B-9A07-6E5E98C86B99}"/>
          </ac:spMkLst>
        </pc:spChg>
      </pc:sldChg>
      <pc:sldChg chg="addSp delSp modSp new mod setBg modNotesTx">
        <pc:chgData name="Nikodém Zezula" userId="871516c3-141a-4918-9020-a530e8ae1ab1" providerId="ADAL" clId="{B5194869-41E2-5C46-A6B2-61EEE8D0B3BE}" dt="2021-10-27T07:46:22.846" v="1941"/>
        <pc:sldMkLst>
          <pc:docMk/>
          <pc:sldMk cId="734626764" sldId="276"/>
        </pc:sldMkLst>
        <pc:spChg chg="mod">
          <ac:chgData name="Nikodém Zezula" userId="871516c3-141a-4918-9020-a530e8ae1ab1" providerId="ADAL" clId="{B5194869-41E2-5C46-A6B2-61EEE8D0B3BE}" dt="2021-10-27T07:43:58.535" v="1826" actId="26606"/>
          <ac:spMkLst>
            <pc:docMk/>
            <pc:sldMk cId="734626764" sldId="276"/>
            <ac:spMk id="2" creationId="{FDA02BEA-8B33-054A-BBA9-303C4465D928}"/>
          </ac:spMkLst>
        </pc:spChg>
        <pc:spChg chg="mod">
          <ac:chgData name="Nikodém Zezula" userId="871516c3-141a-4918-9020-a530e8ae1ab1" providerId="ADAL" clId="{B5194869-41E2-5C46-A6B2-61EEE8D0B3BE}" dt="2021-10-27T07:45:46.752" v="1912" actId="20577"/>
          <ac:spMkLst>
            <pc:docMk/>
            <pc:sldMk cId="734626764" sldId="276"/>
            <ac:spMk id="3" creationId="{5C11A5C8-E611-1248-B2AE-9C2546F86C99}"/>
          </ac:spMkLst>
        </pc:spChg>
        <pc:spChg chg="add del mod">
          <ac:chgData name="Nikodém Zezula" userId="871516c3-141a-4918-9020-a530e8ae1ab1" providerId="ADAL" clId="{B5194869-41E2-5C46-A6B2-61EEE8D0B3BE}" dt="2021-10-27T07:46:22.846" v="1941"/>
          <ac:spMkLst>
            <pc:docMk/>
            <pc:sldMk cId="734626764" sldId="276"/>
            <ac:spMk id="4" creationId="{D9DD0E61-5A74-7F42-8ABC-04692938FB69}"/>
          </ac:spMkLst>
        </pc:spChg>
        <pc:picChg chg="add mod">
          <ac:chgData name="Nikodém Zezula" userId="871516c3-141a-4918-9020-a530e8ae1ab1" providerId="ADAL" clId="{B5194869-41E2-5C46-A6B2-61EEE8D0B3BE}" dt="2021-10-27T07:43:58.535" v="1826" actId="26606"/>
          <ac:picMkLst>
            <pc:docMk/>
            <pc:sldMk cId="734626764" sldId="276"/>
            <ac:picMk id="8194" creationId="{C2A00953-AE16-944B-A658-7F55F2DD0AB8}"/>
          </ac:picMkLst>
        </pc:picChg>
      </pc:sldChg>
      <pc:sldChg chg="new del">
        <pc:chgData name="Nikodém Zezula" userId="871516c3-141a-4918-9020-a530e8ae1ab1" providerId="ADAL" clId="{B5194869-41E2-5C46-A6B2-61EEE8D0B3BE}" dt="2021-11-09T08:14:23.009" v="1966" actId="2696"/>
        <pc:sldMkLst>
          <pc:docMk/>
          <pc:sldMk cId="2163010918" sldId="277"/>
        </pc:sldMkLst>
      </pc:sldChg>
      <pc:sldChg chg="modSp new mod">
        <pc:chgData name="Nikodém Zezula" userId="871516c3-141a-4918-9020-a530e8ae1ab1" providerId="ADAL" clId="{B5194869-41E2-5C46-A6B2-61EEE8D0B3BE}" dt="2021-10-27T07:46:42.546" v="1965" actId="20577"/>
        <pc:sldMkLst>
          <pc:docMk/>
          <pc:sldMk cId="1964171818" sldId="278"/>
        </pc:sldMkLst>
        <pc:spChg chg="mod">
          <ac:chgData name="Nikodém Zezula" userId="871516c3-141a-4918-9020-a530e8ae1ab1" providerId="ADAL" clId="{B5194869-41E2-5C46-A6B2-61EEE8D0B3BE}" dt="2021-10-27T07:46:42.546" v="1965" actId="20577"/>
          <ac:spMkLst>
            <pc:docMk/>
            <pc:sldMk cId="1964171818" sldId="278"/>
            <ac:spMk id="2" creationId="{CACA64F7-3EBE-D440-9146-ED3DC0702F2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40BBDD-C61E-6A42-BDC9-FCAF7E1FA518}" type="datetimeFigureOut">
              <a:rPr lang="cs-CZ" smtClean="0"/>
              <a:t>09.11.2021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8438BC-E214-A74F-9A21-D0EEDD00657A}" type="slidenum">
              <a:rPr lang="cs-CZ" smtClean="0"/>
              <a:t>‹#›</a:t>
            </a:fld>
            <a:endParaRPr lang="cs-CZ"/>
          </a:p>
        </p:txBody>
      </p:sp>
    </p:spTree>
    <p:extLst>
      <p:ext uri="{BB962C8B-B14F-4D97-AF65-F5344CB8AC3E}">
        <p14:creationId xmlns:p14="http://schemas.microsoft.com/office/powerpoint/2010/main" val="3731994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Co je to pokus? Cokoliv co způsobuje </a:t>
            </a:r>
            <a:r>
              <a:rPr lang="cs-CZ" dirty="0" err="1"/>
              <a:t>polest</a:t>
            </a:r>
            <a:r>
              <a:rPr lang="cs-CZ" dirty="0"/>
              <a:t> zvířeti na </a:t>
            </a:r>
            <a:r>
              <a:rPr lang="cs-CZ" dirty="0" err="1"/>
              <a:t>úrobni</a:t>
            </a:r>
            <a:r>
              <a:rPr lang="cs-CZ" dirty="0"/>
              <a:t> </a:t>
            </a:r>
            <a:r>
              <a:rPr lang="cs-CZ" dirty="0" err="1"/>
              <a:t>podnutí</a:t>
            </a:r>
            <a:r>
              <a:rPr lang="cs-CZ" dirty="0"/>
              <a:t> jehlou a výše</a:t>
            </a:r>
          </a:p>
        </p:txBody>
      </p:sp>
      <p:sp>
        <p:nvSpPr>
          <p:cNvPr id="4" name="Zástupný symbol pro číslo snímku 3"/>
          <p:cNvSpPr>
            <a:spLocks noGrp="1"/>
          </p:cNvSpPr>
          <p:nvPr>
            <p:ph type="sldNum" sz="quarter" idx="5"/>
          </p:nvPr>
        </p:nvSpPr>
        <p:spPr/>
        <p:txBody>
          <a:bodyPr/>
          <a:lstStyle/>
          <a:p>
            <a:fld id="{708438BC-E214-A74F-9A21-D0EEDD00657A}" type="slidenum">
              <a:rPr lang="cs-CZ" smtClean="0"/>
              <a:t>6</a:t>
            </a:fld>
            <a:endParaRPr lang="cs-CZ"/>
          </a:p>
        </p:txBody>
      </p:sp>
    </p:spTree>
    <p:extLst>
      <p:ext uri="{BB962C8B-B14F-4D97-AF65-F5344CB8AC3E}">
        <p14:creationId xmlns:p14="http://schemas.microsoft.com/office/powerpoint/2010/main" val="2066911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Co je to pokus? Cokoliv co způsobuje </a:t>
            </a:r>
            <a:r>
              <a:rPr lang="cs-CZ" dirty="0" err="1"/>
              <a:t>polest</a:t>
            </a:r>
            <a:r>
              <a:rPr lang="cs-CZ" dirty="0"/>
              <a:t> zvířeti na </a:t>
            </a:r>
            <a:r>
              <a:rPr lang="cs-CZ" dirty="0" err="1"/>
              <a:t>úrobni</a:t>
            </a:r>
            <a:r>
              <a:rPr lang="cs-CZ" dirty="0"/>
              <a:t> </a:t>
            </a:r>
            <a:r>
              <a:rPr lang="cs-CZ" dirty="0" err="1"/>
              <a:t>podnutí</a:t>
            </a:r>
            <a:r>
              <a:rPr lang="cs-CZ" dirty="0"/>
              <a:t> jehlou a výše</a:t>
            </a:r>
          </a:p>
        </p:txBody>
      </p:sp>
      <p:sp>
        <p:nvSpPr>
          <p:cNvPr id="4" name="Zástupný symbol pro číslo snímku 3"/>
          <p:cNvSpPr>
            <a:spLocks noGrp="1"/>
          </p:cNvSpPr>
          <p:nvPr>
            <p:ph type="sldNum" sz="quarter" idx="5"/>
          </p:nvPr>
        </p:nvSpPr>
        <p:spPr/>
        <p:txBody>
          <a:bodyPr/>
          <a:lstStyle/>
          <a:p>
            <a:fld id="{708438BC-E214-A74F-9A21-D0EEDD00657A}" type="slidenum">
              <a:rPr lang="cs-CZ" smtClean="0"/>
              <a:t>7</a:t>
            </a:fld>
            <a:endParaRPr lang="cs-CZ"/>
          </a:p>
        </p:txBody>
      </p:sp>
    </p:spTree>
    <p:extLst>
      <p:ext uri="{BB962C8B-B14F-4D97-AF65-F5344CB8AC3E}">
        <p14:creationId xmlns:p14="http://schemas.microsoft.com/office/powerpoint/2010/main" val="1227729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Co je to pokus? Cokoliv co způsobuje </a:t>
            </a:r>
            <a:r>
              <a:rPr lang="cs-CZ" dirty="0" err="1"/>
              <a:t>polest</a:t>
            </a:r>
            <a:r>
              <a:rPr lang="cs-CZ" dirty="0"/>
              <a:t> zvířeti na </a:t>
            </a:r>
            <a:r>
              <a:rPr lang="cs-CZ" dirty="0" err="1"/>
              <a:t>úrobni</a:t>
            </a:r>
            <a:r>
              <a:rPr lang="cs-CZ" dirty="0"/>
              <a:t> </a:t>
            </a:r>
            <a:r>
              <a:rPr lang="cs-CZ" dirty="0" err="1"/>
              <a:t>podnutí</a:t>
            </a:r>
            <a:r>
              <a:rPr lang="cs-CZ" dirty="0"/>
              <a:t> jehlou a výše</a:t>
            </a:r>
          </a:p>
        </p:txBody>
      </p:sp>
      <p:sp>
        <p:nvSpPr>
          <p:cNvPr id="4" name="Zástupný symbol pro číslo snímku 3"/>
          <p:cNvSpPr>
            <a:spLocks noGrp="1"/>
          </p:cNvSpPr>
          <p:nvPr>
            <p:ph type="sldNum" sz="quarter" idx="5"/>
          </p:nvPr>
        </p:nvSpPr>
        <p:spPr/>
        <p:txBody>
          <a:bodyPr/>
          <a:lstStyle/>
          <a:p>
            <a:fld id="{708438BC-E214-A74F-9A21-D0EEDD00657A}" type="slidenum">
              <a:rPr lang="cs-CZ" smtClean="0"/>
              <a:t>8</a:t>
            </a:fld>
            <a:endParaRPr lang="cs-CZ"/>
          </a:p>
        </p:txBody>
      </p:sp>
    </p:spTree>
    <p:extLst>
      <p:ext uri="{BB962C8B-B14F-4D97-AF65-F5344CB8AC3E}">
        <p14:creationId xmlns:p14="http://schemas.microsoft.com/office/powerpoint/2010/main" val="846541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err="1">
                <a:solidFill>
                  <a:schemeClr val="tx1"/>
                </a:solidFill>
                <a:effectLst/>
                <a:latin typeface="+mn-lt"/>
                <a:ea typeface="+mn-ea"/>
                <a:cs typeface="+mn-cs"/>
              </a:rPr>
              <a:t>Prohlášeni</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žadatele</a:t>
            </a:r>
            <a:r>
              <a:rPr lang="cs-CZ" sz="1200" kern="1200" dirty="0">
                <a:solidFill>
                  <a:schemeClr val="tx1"/>
                </a:solidFill>
                <a:effectLst/>
                <a:latin typeface="+mn-lt"/>
                <a:ea typeface="+mn-ea"/>
                <a:cs typeface="+mn-cs"/>
              </a:rPr>
              <a:t> o </a:t>
            </a:r>
            <a:r>
              <a:rPr lang="cs-CZ" sz="1200" kern="1200" dirty="0" err="1">
                <a:solidFill>
                  <a:schemeClr val="tx1"/>
                </a:solidFill>
                <a:effectLst/>
                <a:latin typeface="+mn-lt"/>
                <a:ea typeface="+mn-ea"/>
                <a:cs typeface="+mn-cs"/>
              </a:rPr>
              <a:t>průkazu</a:t>
            </a:r>
            <a:r>
              <a:rPr lang="cs-CZ" sz="1200" kern="1200" dirty="0">
                <a:solidFill>
                  <a:schemeClr val="tx1"/>
                </a:solidFill>
                <a:effectLst/>
                <a:latin typeface="+mn-lt"/>
                <a:ea typeface="+mn-ea"/>
                <a:cs typeface="+mn-cs"/>
              </a:rPr>
              <a:t> nezbytnosti pokusů nebo uvedení </a:t>
            </a:r>
            <a:r>
              <a:rPr lang="cs-CZ" sz="1200" kern="1200" dirty="0" err="1">
                <a:solidFill>
                  <a:schemeClr val="tx1"/>
                </a:solidFill>
                <a:effectLst/>
                <a:latin typeface="+mn-lt"/>
                <a:ea typeface="+mn-ea"/>
                <a:cs typeface="+mn-cs"/>
              </a:rPr>
              <a:t>právního</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předpisu</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ktery</a:t>
            </a:r>
            <a:r>
              <a:rPr lang="cs-CZ" sz="1200" kern="1200" dirty="0">
                <a:solidFill>
                  <a:schemeClr val="tx1"/>
                </a:solidFill>
                <a:effectLst/>
                <a:latin typeface="+mn-lt"/>
                <a:ea typeface="+mn-ea"/>
                <a:cs typeface="+mn-cs"/>
              </a:rPr>
              <a:t>́ provedení pokusů </a:t>
            </a:r>
            <a:r>
              <a:rPr lang="cs-CZ" sz="1200" kern="1200" dirty="0" err="1">
                <a:solidFill>
                  <a:schemeClr val="tx1"/>
                </a:solidFill>
                <a:effectLst/>
                <a:latin typeface="+mn-lt"/>
                <a:ea typeface="+mn-ea"/>
                <a:cs typeface="+mn-cs"/>
              </a:rPr>
              <a:t>ukláda</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včetne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zdůvodněni</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proc</a:t>
            </a:r>
            <a:r>
              <a:rPr lang="cs-CZ" sz="1200" kern="1200" dirty="0">
                <a:solidFill>
                  <a:schemeClr val="tx1"/>
                </a:solidFill>
                <a:effectLst/>
                <a:latin typeface="+mn-lt"/>
                <a:ea typeface="+mn-ea"/>
                <a:cs typeface="+mn-cs"/>
              </a:rPr>
              <a:t>̌ nelze pokus na </a:t>
            </a:r>
            <a:r>
              <a:rPr lang="cs-CZ" sz="1200" kern="1200" dirty="0" err="1">
                <a:solidFill>
                  <a:schemeClr val="tx1"/>
                </a:solidFill>
                <a:effectLst/>
                <a:latin typeface="+mn-lt"/>
                <a:ea typeface="+mn-ea"/>
                <a:cs typeface="+mn-cs"/>
              </a:rPr>
              <a:t>pokusném</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zvířeti</a:t>
            </a:r>
            <a:r>
              <a:rPr lang="cs-CZ" sz="1200" kern="1200" dirty="0">
                <a:solidFill>
                  <a:schemeClr val="tx1"/>
                </a:solidFill>
                <a:effectLst/>
                <a:latin typeface="+mn-lt"/>
                <a:ea typeface="+mn-ea"/>
                <a:cs typeface="+mn-cs"/>
              </a:rPr>
              <a:t> nahradit </a:t>
            </a:r>
            <a:r>
              <a:rPr lang="cs-CZ" sz="1200" kern="1200" dirty="0" err="1">
                <a:solidFill>
                  <a:schemeClr val="tx1"/>
                </a:solidFill>
                <a:effectLst/>
                <a:latin typeface="+mn-lt"/>
                <a:ea typeface="+mn-ea"/>
                <a:cs typeface="+mn-cs"/>
              </a:rPr>
              <a:t>alternativními</a:t>
            </a:r>
            <a:r>
              <a:rPr lang="cs-CZ" sz="1200" kern="1200" dirty="0">
                <a:solidFill>
                  <a:schemeClr val="tx1"/>
                </a:solidFill>
                <a:effectLst/>
                <a:latin typeface="+mn-lt"/>
                <a:ea typeface="+mn-ea"/>
                <a:cs typeface="+mn-cs"/>
              </a:rPr>
              <a:t> metodami</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err="1">
                <a:solidFill>
                  <a:schemeClr val="tx1"/>
                </a:solidFill>
                <a:effectLst/>
                <a:latin typeface="+mn-lt"/>
                <a:ea typeface="+mn-ea"/>
                <a:cs typeface="+mn-cs"/>
              </a:rPr>
              <a:t>Replacment</a:t>
            </a:r>
            <a:r>
              <a:rPr lang="cs-CZ" sz="1200" kern="1200" dirty="0">
                <a:solidFill>
                  <a:schemeClr val="tx1"/>
                </a:solidFill>
                <a:effectLst/>
                <a:latin typeface="+mn-lt"/>
                <a:ea typeface="+mn-ea"/>
                <a:cs typeface="+mn-cs"/>
              </a:rPr>
              <a:t> znamená i na nižší organismy</a:t>
            </a:r>
            <a:br>
              <a:rPr lang="cs-CZ" sz="1200" kern="1200" dirty="0">
                <a:solidFill>
                  <a:schemeClr val="tx1"/>
                </a:solidFill>
                <a:effectLst/>
                <a:latin typeface="+mn-lt"/>
                <a:ea typeface="+mn-ea"/>
                <a:cs typeface="+mn-cs"/>
              </a:rPr>
            </a:br>
            <a:endParaRPr lang="cs-CZ" dirty="0"/>
          </a:p>
          <a:p>
            <a:endParaRPr lang="cs-CZ" dirty="0"/>
          </a:p>
        </p:txBody>
      </p:sp>
      <p:sp>
        <p:nvSpPr>
          <p:cNvPr id="4" name="Zástupný symbol pro číslo snímku 3"/>
          <p:cNvSpPr>
            <a:spLocks noGrp="1"/>
          </p:cNvSpPr>
          <p:nvPr>
            <p:ph type="sldNum" sz="quarter" idx="5"/>
          </p:nvPr>
        </p:nvSpPr>
        <p:spPr/>
        <p:txBody>
          <a:bodyPr/>
          <a:lstStyle/>
          <a:p>
            <a:fld id="{708438BC-E214-A74F-9A21-D0EEDD00657A}" type="slidenum">
              <a:rPr lang="cs-CZ" smtClean="0"/>
              <a:t>10</a:t>
            </a:fld>
            <a:endParaRPr lang="cs-CZ"/>
          </a:p>
        </p:txBody>
      </p:sp>
    </p:spTree>
    <p:extLst>
      <p:ext uri="{BB962C8B-B14F-4D97-AF65-F5344CB8AC3E}">
        <p14:creationId xmlns:p14="http://schemas.microsoft.com/office/powerpoint/2010/main" val="1902915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Jak toto ověřit</a:t>
            </a:r>
          </a:p>
        </p:txBody>
      </p:sp>
      <p:sp>
        <p:nvSpPr>
          <p:cNvPr id="4" name="Zástupný symbol pro číslo snímku 3"/>
          <p:cNvSpPr>
            <a:spLocks noGrp="1"/>
          </p:cNvSpPr>
          <p:nvPr>
            <p:ph type="sldNum" sz="quarter" idx="5"/>
          </p:nvPr>
        </p:nvSpPr>
        <p:spPr/>
        <p:txBody>
          <a:bodyPr/>
          <a:lstStyle/>
          <a:p>
            <a:fld id="{708438BC-E214-A74F-9A21-D0EEDD00657A}" type="slidenum">
              <a:rPr lang="cs-CZ" smtClean="0"/>
              <a:t>15</a:t>
            </a:fld>
            <a:endParaRPr lang="cs-CZ"/>
          </a:p>
        </p:txBody>
      </p:sp>
    </p:spTree>
    <p:extLst>
      <p:ext uri="{BB962C8B-B14F-4D97-AF65-F5344CB8AC3E}">
        <p14:creationId xmlns:p14="http://schemas.microsoft.com/office/powerpoint/2010/main" val="1221988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Horákův laboratorní pes</a:t>
            </a:r>
          </a:p>
        </p:txBody>
      </p:sp>
      <p:sp>
        <p:nvSpPr>
          <p:cNvPr id="4" name="Zástupný symbol pro číslo snímku 3"/>
          <p:cNvSpPr>
            <a:spLocks noGrp="1"/>
          </p:cNvSpPr>
          <p:nvPr>
            <p:ph type="sldNum" sz="quarter" idx="5"/>
          </p:nvPr>
        </p:nvSpPr>
        <p:spPr/>
        <p:txBody>
          <a:bodyPr/>
          <a:lstStyle/>
          <a:p>
            <a:fld id="{708438BC-E214-A74F-9A21-D0EEDD00657A}" type="slidenum">
              <a:rPr lang="cs-CZ" smtClean="0"/>
              <a:t>18</a:t>
            </a:fld>
            <a:endParaRPr lang="cs-CZ"/>
          </a:p>
        </p:txBody>
      </p:sp>
    </p:spTree>
    <p:extLst>
      <p:ext uri="{BB962C8B-B14F-4D97-AF65-F5344CB8AC3E}">
        <p14:creationId xmlns:p14="http://schemas.microsoft.com/office/powerpoint/2010/main" val="95491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cs-CZ"/>
              <a:t>Kliknutím lze upravit styl.</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11/9/21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0198558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91539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4729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11/9/21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93341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cs-CZ"/>
              <a:t>Kliknutím lze upravit styl.</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7" name="Date Placeholder 6"/>
          <p:cNvSpPr>
            <a:spLocks noGrp="1"/>
          </p:cNvSpPr>
          <p:nvPr>
            <p:ph type="dt" sz="half" idx="10"/>
          </p:nvPr>
        </p:nvSpPr>
        <p:spPr/>
        <p:txBody>
          <a:bodyPr/>
          <a:lstStyle/>
          <a:p>
            <a:fld id="{48A87A34-81AB-432B-8DAE-1953F412C126}" type="datetimeFigureOut">
              <a:rPr lang="en-US" smtClean="0"/>
              <a:t>11/9/21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5436708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Date Placeholder 7"/>
          <p:cNvSpPr>
            <a:spLocks noGrp="1"/>
          </p:cNvSpPr>
          <p:nvPr>
            <p:ph type="dt" sz="half" idx="10"/>
          </p:nvPr>
        </p:nvSpPr>
        <p:spPr/>
        <p:txBody>
          <a:bodyPr/>
          <a:lstStyle/>
          <a:p>
            <a:fld id="{48A87A34-81AB-432B-8DAE-1953F412C126}" type="datetimeFigureOut">
              <a:rPr lang="en-US" smtClean="0"/>
              <a:t>11/9/21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22478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583436" y="3143250"/>
            <a:ext cx="4270248" cy="259677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7" name="Date Placeholder 6"/>
          <p:cNvSpPr>
            <a:spLocks noGrp="1"/>
          </p:cNvSpPr>
          <p:nvPr>
            <p:ph type="dt" sz="half" idx="10"/>
          </p:nvPr>
        </p:nvSpPr>
        <p:spPr/>
        <p:txBody>
          <a:bodyPr/>
          <a:lstStyle/>
          <a:p>
            <a:fld id="{48A87A34-81AB-432B-8DAE-1953F412C126}" type="datetimeFigureOut">
              <a:rPr lang="en-US" smtClean="0"/>
              <a:pPr/>
              <a:t>11/9/21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572424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9955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11/9/21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973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cs-CZ"/>
              <a:t>Kliknutím lze upravit styl.</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9" name="Date Placeholder 8"/>
          <p:cNvSpPr>
            <a:spLocks noGrp="1"/>
          </p:cNvSpPr>
          <p:nvPr>
            <p:ph type="dt" sz="half" idx="10"/>
          </p:nvPr>
        </p:nvSpPr>
        <p:spPr/>
        <p:txBody>
          <a:bodyPr/>
          <a:lstStyle/>
          <a:p>
            <a:fld id="{48A87A34-81AB-432B-8DAE-1953F412C126}" type="datetimeFigureOut">
              <a:rPr lang="en-US" smtClean="0"/>
              <a:t>11/9/21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10269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8A87A34-81AB-432B-8DAE-1953F412C126}" type="datetimeFigureOut">
              <a:rPr lang="en-US" smtClean="0"/>
              <a:t>11/9/21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095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8A87A34-81AB-432B-8DAE-1953F412C126}" type="datetimeFigureOut">
              <a:rPr lang="en-US" smtClean="0"/>
              <a:pPr/>
              <a:t>11/9/21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578746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9.ti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 Id="rId9"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6.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D7EAB0-DD3C-1F47-A42E-F307B82B7046}"/>
              </a:ext>
            </a:extLst>
          </p:cNvPr>
          <p:cNvSpPr>
            <a:spLocks noGrp="1"/>
          </p:cNvSpPr>
          <p:nvPr>
            <p:ph type="ctrTitle"/>
          </p:nvPr>
        </p:nvSpPr>
        <p:spPr/>
        <p:txBody>
          <a:bodyPr>
            <a:normAutofit/>
          </a:bodyPr>
          <a:lstStyle/>
          <a:p>
            <a:r>
              <a:rPr lang="cs-CZ" dirty="0"/>
              <a:t>Práce s laboratorními zvířaty</a:t>
            </a:r>
          </a:p>
        </p:txBody>
      </p:sp>
      <p:sp>
        <p:nvSpPr>
          <p:cNvPr id="3" name="Podnadpis 2">
            <a:extLst>
              <a:ext uri="{FF2B5EF4-FFF2-40B4-BE49-F238E27FC236}">
                <a16:creationId xmlns:a16="http://schemas.microsoft.com/office/drawing/2014/main" id="{C5B3EB21-B0EA-5948-B4E3-7557FE067EED}"/>
              </a:ext>
            </a:extLst>
          </p:cNvPr>
          <p:cNvSpPr>
            <a:spLocks noGrp="1"/>
          </p:cNvSpPr>
          <p:nvPr>
            <p:ph type="subTitle" idx="1"/>
          </p:nvPr>
        </p:nvSpPr>
        <p:spPr/>
        <p:txBody>
          <a:bodyPr/>
          <a:lstStyle/>
          <a:p>
            <a:r>
              <a:rPr lang="cs-CZ" dirty="0"/>
              <a:t>Mgr. Nikodém Zezula</a:t>
            </a:r>
          </a:p>
          <a:p>
            <a:r>
              <a:rPr lang="cs-CZ" dirty="0" err="1"/>
              <a:t>zezula@sci.muni.cz</a:t>
            </a:r>
            <a:endParaRPr lang="cs-CZ" dirty="0"/>
          </a:p>
        </p:txBody>
      </p:sp>
    </p:spTree>
    <p:extLst>
      <p:ext uri="{BB962C8B-B14F-4D97-AF65-F5344CB8AC3E}">
        <p14:creationId xmlns:p14="http://schemas.microsoft.com/office/powerpoint/2010/main" val="168478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4" descr="Galveston doctors successfully implant lab-built lung into pig">
            <a:extLst>
              <a:ext uri="{FF2B5EF4-FFF2-40B4-BE49-F238E27FC236}">
                <a16:creationId xmlns:a16="http://schemas.microsoft.com/office/drawing/2014/main" id="{54DFC6B3-C50E-4945-825B-13F90F5286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61" r="3" b="3"/>
          <a:stretch/>
        </p:blipFill>
        <p:spPr bwMode="auto">
          <a:xfrm>
            <a:off x="20" y="3429001"/>
            <a:ext cx="5315041" cy="342900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8E1D4842-F208-47E0-A3A4-6469A9F04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dpis 3">
            <a:extLst>
              <a:ext uri="{FF2B5EF4-FFF2-40B4-BE49-F238E27FC236}">
                <a16:creationId xmlns:a16="http://schemas.microsoft.com/office/drawing/2014/main" id="{5E2DA478-ABDF-194B-A584-56BA58D47E46}"/>
              </a:ext>
            </a:extLst>
          </p:cNvPr>
          <p:cNvSpPr>
            <a:spLocks noGrp="1"/>
          </p:cNvSpPr>
          <p:nvPr>
            <p:ph type="title"/>
          </p:nvPr>
        </p:nvSpPr>
        <p:spPr>
          <a:xfrm>
            <a:off x="6119732" y="1290025"/>
            <a:ext cx="5291327" cy="1188720"/>
          </a:xfrm>
          <a:solidFill>
            <a:srgbClr val="FFFFFF"/>
          </a:solidFill>
          <a:ln>
            <a:solidFill>
              <a:srgbClr val="404040"/>
            </a:solidFill>
          </a:ln>
        </p:spPr>
        <p:txBody>
          <a:bodyPr>
            <a:normAutofit/>
          </a:bodyPr>
          <a:lstStyle/>
          <a:p>
            <a:r>
              <a:rPr lang="cs-CZ"/>
              <a:t>Pravidlo 3R</a:t>
            </a:r>
          </a:p>
        </p:txBody>
      </p:sp>
      <p:pic>
        <p:nvPicPr>
          <p:cNvPr id="6148" name="Picture 4" descr="Cell Cultures – Adenoid Cystic Carcinoma Research Foundation">
            <a:extLst>
              <a:ext uri="{FF2B5EF4-FFF2-40B4-BE49-F238E27FC236}">
                <a16:creationId xmlns:a16="http://schemas.microsoft.com/office/drawing/2014/main" id="{5E82B099-5048-ED4C-A034-89D4C36761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23"/>
          <a:stretch/>
        </p:blipFill>
        <p:spPr bwMode="auto">
          <a:xfrm>
            <a:off x="20" y="-2"/>
            <a:ext cx="5315041" cy="3429002"/>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obsah 4">
            <a:extLst>
              <a:ext uri="{FF2B5EF4-FFF2-40B4-BE49-F238E27FC236}">
                <a16:creationId xmlns:a16="http://schemas.microsoft.com/office/drawing/2014/main" id="{3EB6FE41-024B-CE4E-AD9C-E5BFFAC68B23}"/>
              </a:ext>
            </a:extLst>
          </p:cNvPr>
          <p:cNvSpPr>
            <a:spLocks noGrp="1"/>
          </p:cNvSpPr>
          <p:nvPr>
            <p:ph idx="1"/>
          </p:nvPr>
        </p:nvSpPr>
        <p:spPr>
          <a:xfrm>
            <a:off x="6119732" y="2858703"/>
            <a:ext cx="5285791" cy="3042547"/>
          </a:xfrm>
        </p:spPr>
        <p:txBody>
          <a:bodyPr>
            <a:normAutofit lnSpcReduction="10000"/>
          </a:bodyPr>
          <a:lstStyle/>
          <a:p>
            <a:r>
              <a:rPr lang="cs-CZ" altLang="cs-CZ" dirty="0" err="1">
                <a:solidFill>
                  <a:srgbClr val="FFFFFF"/>
                </a:solidFill>
                <a:latin typeface="Barlow" pitchFamily="2" charset="0"/>
              </a:rPr>
              <a:t>Refinement</a:t>
            </a:r>
            <a:r>
              <a:rPr lang="cs-CZ" altLang="cs-CZ" dirty="0">
                <a:solidFill>
                  <a:srgbClr val="FFFFFF"/>
                </a:solidFill>
                <a:latin typeface="Barlow" pitchFamily="2" charset="0"/>
              </a:rPr>
              <a:t> – zjemnění = dobrá obživa, adekvátní zacházení školenými pracovníky, prostor pro život, pokusy v anestézii</a:t>
            </a:r>
          </a:p>
          <a:p>
            <a:r>
              <a:rPr lang="cs-CZ" altLang="cs-CZ" dirty="0" err="1">
                <a:solidFill>
                  <a:srgbClr val="FFFFFF"/>
                </a:solidFill>
                <a:latin typeface="Barlow" pitchFamily="2" charset="0"/>
              </a:rPr>
              <a:t>Reduction</a:t>
            </a:r>
            <a:r>
              <a:rPr lang="cs-CZ" altLang="cs-CZ" dirty="0">
                <a:solidFill>
                  <a:srgbClr val="FFFFFF"/>
                </a:solidFill>
                <a:latin typeface="Barlow" pitchFamily="2" charset="0"/>
              </a:rPr>
              <a:t> – zmenšení = počtu zvířat, délky pokusu, pokus se nesmí na stejném zvířeti znovu opakovat</a:t>
            </a:r>
          </a:p>
          <a:p>
            <a:r>
              <a:rPr lang="cs-CZ" altLang="cs-CZ" dirty="0" err="1">
                <a:solidFill>
                  <a:srgbClr val="FFFFFF"/>
                </a:solidFill>
                <a:latin typeface="Barlow" pitchFamily="2" charset="0"/>
              </a:rPr>
              <a:t>Replacement</a:t>
            </a:r>
            <a:r>
              <a:rPr lang="cs-CZ" altLang="cs-CZ" dirty="0">
                <a:solidFill>
                  <a:srgbClr val="FFFFFF"/>
                </a:solidFill>
                <a:latin typeface="Barlow" pitchFamily="2" charset="0"/>
              </a:rPr>
              <a:t> – nahrazení = pokus se provádí na zvířeti jen tehdy, neznáme-li žádnou alternativu, jinak dáme přednost alternativě (tkáňové kultuře atd.)</a:t>
            </a:r>
          </a:p>
          <a:p>
            <a:endParaRPr lang="cs-CZ" dirty="0">
              <a:solidFill>
                <a:srgbClr val="FFFFFF"/>
              </a:solidFill>
              <a:latin typeface="Barlow" pitchFamily="2" charset="0"/>
            </a:endParaRPr>
          </a:p>
        </p:txBody>
      </p:sp>
    </p:spTree>
    <p:extLst>
      <p:ext uri="{BB962C8B-B14F-4D97-AF65-F5344CB8AC3E}">
        <p14:creationId xmlns:p14="http://schemas.microsoft.com/office/powerpoint/2010/main" val="1623236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132" name="Picture 12" descr="Zebrafish Zebra Barb Danio Rerio Freshwater Aquarium Fish Stock Photo -  Download Image Now - iStock">
            <a:extLst>
              <a:ext uri="{FF2B5EF4-FFF2-40B4-BE49-F238E27FC236}">
                <a16:creationId xmlns:a16="http://schemas.microsoft.com/office/drawing/2014/main" id="{48420909-8723-054E-A747-614F0826E3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33" r="3" b="18793"/>
          <a:stretch/>
        </p:blipFill>
        <p:spPr bwMode="auto">
          <a:xfrm>
            <a:off x="20" y="4571996"/>
            <a:ext cx="5315041" cy="2286002"/>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98D49316-27CF-4C3D-BE8C-042F06B89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Nadpis 4">
            <a:extLst>
              <a:ext uri="{FF2B5EF4-FFF2-40B4-BE49-F238E27FC236}">
                <a16:creationId xmlns:a16="http://schemas.microsoft.com/office/drawing/2014/main" id="{26DA6A27-0074-384C-BAD3-556B072429FE}"/>
              </a:ext>
            </a:extLst>
          </p:cNvPr>
          <p:cNvSpPr>
            <a:spLocks noGrp="1"/>
          </p:cNvSpPr>
          <p:nvPr>
            <p:ph type="title"/>
          </p:nvPr>
        </p:nvSpPr>
        <p:spPr>
          <a:xfrm>
            <a:off x="6119732" y="1290025"/>
            <a:ext cx="5291327" cy="1188720"/>
          </a:xfrm>
          <a:solidFill>
            <a:srgbClr val="FFFFFF"/>
          </a:solidFill>
          <a:ln>
            <a:solidFill>
              <a:srgbClr val="404040"/>
            </a:solidFill>
          </a:ln>
        </p:spPr>
        <p:txBody>
          <a:bodyPr>
            <a:normAutofit/>
          </a:bodyPr>
          <a:lstStyle/>
          <a:p>
            <a:r>
              <a:rPr lang="cs-CZ" sz="2600" dirty="0"/>
              <a:t>Základní body projektu pokusu</a:t>
            </a:r>
          </a:p>
        </p:txBody>
      </p:sp>
      <p:pic>
        <p:nvPicPr>
          <p:cNvPr id="5128" name="Picture 8" descr="Oregon lab is forcing pregnant monkeys &amp;#39;to eat lard and become nicotine and  alcohol addicts&amp;#39; | Daily Mail Online">
            <a:extLst>
              <a:ext uri="{FF2B5EF4-FFF2-40B4-BE49-F238E27FC236}">
                <a16:creationId xmlns:a16="http://schemas.microsoft.com/office/drawing/2014/main" id="{3F077AD6-A917-814B-BC5D-97AB116C8D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88" r="3" b="18279"/>
          <a:stretch/>
        </p:blipFill>
        <p:spPr bwMode="auto">
          <a:xfrm>
            <a:off x="20" y="-2"/>
            <a:ext cx="531504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Dirty&amp;#39; Mice May Be Better Models of Human Biology">
            <a:extLst>
              <a:ext uri="{FF2B5EF4-FFF2-40B4-BE49-F238E27FC236}">
                <a16:creationId xmlns:a16="http://schemas.microsoft.com/office/drawing/2014/main" id="{D3C28CD2-13CF-DA48-8C1C-EFB99AC424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537" r="3" b="3"/>
          <a:stretch/>
        </p:blipFill>
        <p:spPr bwMode="auto">
          <a:xfrm>
            <a:off x="20" y="2285999"/>
            <a:ext cx="5315041" cy="2285999"/>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903A54D2-ED32-2F40-BA84-BAD2D9B248DC}"/>
              </a:ext>
            </a:extLst>
          </p:cNvPr>
          <p:cNvSpPr>
            <a:spLocks noGrp="1"/>
          </p:cNvSpPr>
          <p:nvPr>
            <p:ph idx="1"/>
          </p:nvPr>
        </p:nvSpPr>
        <p:spPr>
          <a:xfrm>
            <a:off x="6119732" y="2858702"/>
            <a:ext cx="5525928" cy="3999295"/>
          </a:xfrm>
        </p:spPr>
        <p:txBody>
          <a:bodyPr>
            <a:normAutofit fontScale="92500" lnSpcReduction="10000"/>
          </a:bodyPr>
          <a:lstStyle/>
          <a:p>
            <a:r>
              <a:rPr lang="cs-CZ" dirty="0">
                <a:solidFill>
                  <a:schemeClr val="bg1"/>
                </a:solidFill>
                <a:latin typeface="Barlow" pitchFamily="2" charset="0"/>
              </a:rPr>
              <a:t>Účel plánovaných pokusů</a:t>
            </a:r>
          </a:p>
          <a:p>
            <a:r>
              <a:rPr lang="cs-CZ" dirty="0">
                <a:solidFill>
                  <a:schemeClr val="bg1"/>
                </a:solidFill>
                <a:latin typeface="Barlow" pitchFamily="2" charset="0"/>
              </a:rPr>
              <a:t>Význam a zdůvodnění pokusů</a:t>
            </a:r>
          </a:p>
          <a:p>
            <a:pPr lvl="1"/>
            <a:r>
              <a:rPr lang="cs-CZ" dirty="0">
                <a:solidFill>
                  <a:schemeClr val="bg1"/>
                </a:solidFill>
                <a:latin typeface="Barlow" pitchFamily="2" charset="0"/>
              </a:rPr>
              <a:t>podrobná́ charakteristika cílů studie s uvedením konkrétního očekávaného přínosu, včetně charakteristiky aplikovaných látek, nebo zařazení látek do indikační skupiny </a:t>
            </a:r>
          </a:p>
          <a:p>
            <a:r>
              <a:rPr lang="cs-CZ" dirty="0">
                <a:solidFill>
                  <a:schemeClr val="bg1"/>
                </a:solidFill>
                <a:latin typeface="Barlow" pitchFamily="2" charset="0"/>
              </a:rPr>
              <a:t>Zdůvodnění výběru a používání pokusných zvířat, včetně jejich odhadovaného počtu, druhů a stadií vývoje </a:t>
            </a:r>
          </a:p>
          <a:p>
            <a:r>
              <a:rPr lang="cs-CZ" dirty="0">
                <a:solidFill>
                  <a:schemeClr val="bg1"/>
                </a:solidFill>
                <a:latin typeface="Barlow" pitchFamily="2" charset="0"/>
              </a:rPr>
              <a:t>Prohlášení žadatele o </a:t>
            </a:r>
            <a:r>
              <a:rPr lang="cs-CZ" dirty="0" err="1">
                <a:solidFill>
                  <a:schemeClr val="bg1"/>
                </a:solidFill>
                <a:latin typeface="Barlow" pitchFamily="2" charset="0"/>
              </a:rPr>
              <a:t>průkazu</a:t>
            </a:r>
            <a:r>
              <a:rPr lang="cs-CZ" dirty="0">
                <a:solidFill>
                  <a:schemeClr val="bg1"/>
                </a:solidFill>
                <a:latin typeface="Barlow" pitchFamily="2" charset="0"/>
              </a:rPr>
              <a:t> nezbytnosti pokusů nebo uvedení právního </a:t>
            </a:r>
            <a:r>
              <a:rPr lang="cs-CZ" dirty="0" err="1">
                <a:solidFill>
                  <a:schemeClr val="bg1"/>
                </a:solidFill>
                <a:latin typeface="Barlow" pitchFamily="2" charset="0"/>
              </a:rPr>
              <a:t>předpisu</a:t>
            </a:r>
            <a:r>
              <a:rPr lang="cs-CZ" dirty="0">
                <a:solidFill>
                  <a:schemeClr val="bg1"/>
                </a:solidFill>
                <a:latin typeface="Barlow" pitchFamily="2" charset="0"/>
              </a:rPr>
              <a:t>, který provedení pokusů ukládá, </a:t>
            </a:r>
            <a:r>
              <a:rPr lang="cs-CZ" dirty="0" err="1">
                <a:solidFill>
                  <a:schemeClr val="bg1"/>
                </a:solidFill>
                <a:latin typeface="Barlow" pitchFamily="2" charset="0"/>
              </a:rPr>
              <a:t>včetne</a:t>
            </a:r>
            <a:r>
              <a:rPr lang="cs-CZ" dirty="0">
                <a:solidFill>
                  <a:schemeClr val="bg1"/>
                </a:solidFill>
                <a:latin typeface="Barlow" pitchFamily="2" charset="0"/>
              </a:rPr>
              <a:t>̌ </a:t>
            </a:r>
            <a:r>
              <a:rPr lang="cs-CZ" dirty="0" err="1">
                <a:solidFill>
                  <a:schemeClr val="bg1"/>
                </a:solidFill>
                <a:latin typeface="Barlow" pitchFamily="2" charset="0"/>
              </a:rPr>
              <a:t>zdůvodnění</a:t>
            </a:r>
            <a:r>
              <a:rPr lang="cs-CZ" dirty="0">
                <a:solidFill>
                  <a:schemeClr val="bg1"/>
                </a:solidFill>
                <a:latin typeface="Barlow" pitchFamily="2" charset="0"/>
              </a:rPr>
              <a:t>, </a:t>
            </a:r>
            <a:r>
              <a:rPr lang="cs-CZ" b="1" dirty="0" err="1">
                <a:solidFill>
                  <a:schemeClr val="bg1"/>
                </a:solidFill>
                <a:latin typeface="Barlow" pitchFamily="2" charset="0"/>
              </a:rPr>
              <a:t>proc</a:t>
            </a:r>
            <a:r>
              <a:rPr lang="cs-CZ" b="1" dirty="0">
                <a:solidFill>
                  <a:schemeClr val="bg1"/>
                </a:solidFill>
                <a:latin typeface="Barlow" pitchFamily="2" charset="0"/>
              </a:rPr>
              <a:t>̌ nelze pokus na pokusném </a:t>
            </a:r>
            <a:r>
              <a:rPr lang="cs-CZ" b="1" dirty="0" err="1">
                <a:solidFill>
                  <a:schemeClr val="bg1"/>
                </a:solidFill>
                <a:latin typeface="Barlow" pitchFamily="2" charset="0"/>
              </a:rPr>
              <a:t>zvířeti</a:t>
            </a:r>
            <a:r>
              <a:rPr lang="cs-CZ" b="1" dirty="0">
                <a:solidFill>
                  <a:schemeClr val="bg1"/>
                </a:solidFill>
                <a:latin typeface="Barlow" pitchFamily="2" charset="0"/>
              </a:rPr>
              <a:t> nahradit alternativními metodami </a:t>
            </a:r>
          </a:p>
          <a:p>
            <a:br>
              <a:rPr lang="cs-CZ" dirty="0">
                <a:solidFill>
                  <a:srgbClr val="FFFFFF"/>
                </a:solidFill>
              </a:rPr>
            </a:br>
            <a:endParaRPr lang="cs-CZ" dirty="0">
              <a:solidFill>
                <a:srgbClr val="FFFFFF"/>
              </a:solidFill>
            </a:endParaRPr>
          </a:p>
          <a:p>
            <a:endParaRPr lang="cs-CZ" dirty="0">
              <a:solidFill>
                <a:srgbClr val="FFFFFF"/>
              </a:solidFill>
            </a:endParaRPr>
          </a:p>
          <a:p>
            <a:pPr lvl="1"/>
            <a:endParaRPr lang="cs-CZ" dirty="0">
              <a:solidFill>
                <a:srgbClr val="FFFFFF"/>
              </a:solidFill>
            </a:endParaRPr>
          </a:p>
          <a:p>
            <a:pPr lvl="1"/>
            <a:endParaRPr lang="cs-CZ" dirty="0">
              <a:solidFill>
                <a:srgbClr val="FFFFFF"/>
              </a:solidFill>
            </a:endParaRPr>
          </a:p>
          <a:p>
            <a:endParaRPr lang="cs-CZ" dirty="0">
              <a:solidFill>
                <a:srgbClr val="FFFFFF"/>
              </a:solidFill>
            </a:endParaRPr>
          </a:p>
          <a:p>
            <a:endParaRPr lang="cs-CZ" dirty="0">
              <a:solidFill>
                <a:srgbClr val="FFFFFF"/>
              </a:solidFill>
            </a:endParaRPr>
          </a:p>
        </p:txBody>
      </p:sp>
      <p:pic>
        <p:nvPicPr>
          <p:cNvPr id="5134" name="Picture 14" descr="Testing cosmetics on animals: MEPs call for worldwide ban | News | European  Parliament">
            <a:extLst>
              <a:ext uri="{FF2B5EF4-FFF2-40B4-BE49-F238E27FC236}">
                <a16:creationId xmlns:a16="http://schemas.microsoft.com/office/drawing/2014/main" id="{0C8AB29C-9663-874E-8258-E7E66F0983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269" y="2794377"/>
            <a:ext cx="5338790" cy="356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90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3CCBE4-FA1A-A746-AED4-91CE72AB9453}"/>
              </a:ext>
            </a:extLst>
          </p:cNvPr>
          <p:cNvSpPr>
            <a:spLocks noGrp="1"/>
          </p:cNvSpPr>
          <p:nvPr>
            <p:ph type="title"/>
          </p:nvPr>
        </p:nvSpPr>
        <p:spPr/>
        <p:txBody>
          <a:bodyPr/>
          <a:lstStyle/>
          <a:p>
            <a:r>
              <a:rPr lang="cs-CZ" dirty="0"/>
              <a:t>Základní body projektu pokusu</a:t>
            </a:r>
          </a:p>
        </p:txBody>
      </p:sp>
      <p:sp>
        <p:nvSpPr>
          <p:cNvPr id="3" name="Zástupný obsah 2">
            <a:extLst>
              <a:ext uri="{FF2B5EF4-FFF2-40B4-BE49-F238E27FC236}">
                <a16:creationId xmlns:a16="http://schemas.microsoft.com/office/drawing/2014/main" id="{50AB1260-6239-8348-8DCA-903A56869186}"/>
              </a:ext>
            </a:extLst>
          </p:cNvPr>
          <p:cNvSpPr>
            <a:spLocks noGrp="1"/>
          </p:cNvSpPr>
          <p:nvPr>
            <p:ph idx="1"/>
          </p:nvPr>
        </p:nvSpPr>
        <p:spPr/>
        <p:txBody>
          <a:bodyPr/>
          <a:lstStyle/>
          <a:p>
            <a:r>
              <a:rPr lang="cs-CZ" b="1" dirty="0" err="1">
                <a:solidFill>
                  <a:schemeClr val="tx1"/>
                </a:solidFill>
                <a:latin typeface="Barlow" pitchFamily="2" charset="0"/>
              </a:rPr>
              <a:t>Činnosti</a:t>
            </a:r>
            <a:r>
              <a:rPr lang="cs-CZ" b="1" dirty="0">
                <a:solidFill>
                  <a:schemeClr val="tx1"/>
                </a:solidFill>
                <a:latin typeface="Barlow" pitchFamily="2" charset="0"/>
              </a:rPr>
              <a:t> s </a:t>
            </a:r>
            <a:r>
              <a:rPr lang="cs-CZ" b="1" dirty="0" err="1">
                <a:solidFill>
                  <a:schemeClr val="tx1"/>
                </a:solidFill>
                <a:latin typeface="Barlow" pitchFamily="2" charset="0"/>
              </a:rPr>
              <a:t>pokusnými</a:t>
            </a:r>
            <a:r>
              <a:rPr lang="cs-CZ" b="1" dirty="0">
                <a:solidFill>
                  <a:schemeClr val="tx1"/>
                </a:solidFill>
                <a:latin typeface="Barlow" pitchFamily="2" charset="0"/>
              </a:rPr>
              <a:t> </a:t>
            </a:r>
            <a:r>
              <a:rPr lang="cs-CZ" b="1" dirty="0" err="1">
                <a:solidFill>
                  <a:schemeClr val="tx1"/>
                </a:solidFill>
                <a:latin typeface="Barlow" pitchFamily="2" charset="0"/>
              </a:rPr>
              <a:t>zvířaty</a:t>
            </a:r>
            <a:br>
              <a:rPr lang="cs-CZ" b="1" dirty="0">
                <a:solidFill>
                  <a:schemeClr val="tx1"/>
                </a:solidFill>
                <a:latin typeface="Barlow" pitchFamily="2" charset="0"/>
              </a:rPr>
            </a:br>
            <a:r>
              <a:rPr lang="cs-CZ" b="1" dirty="0" err="1">
                <a:solidFill>
                  <a:schemeClr val="tx1"/>
                </a:solidFill>
                <a:latin typeface="Barlow" pitchFamily="2" charset="0"/>
              </a:rPr>
              <a:t>Podrobny</a:t>
            </a:r>
            <a:r>
              <a:rPr lang="cs-CZ" b="1" dirty="0">
                <a:solidFill>
                  <a:schemeClr val="tx1"/>
                </a:solidFill>
                <a:latin typeface="Barlow" pitchFamily="2" charset="0"/>
              </a:rPr>
              <a:t>́ popis pokusů a </a:t>
            </a:r>
            <a:r>
              <a:rPr lang="cs-CZ" b="1" dirty="0" err="1">
                <a:solidFill>
                  <a:schemeClr val="tx1"/>
                </a:solidFill>
                <a:latin typeface="Barlow" pitchFamily="2" charset="0"/>
              </a:rPr>
              <a:t>činnosti</a:t>
            </a:r>
            <a:r>
              <a:rPr lang="cs-CZ" b="1" dirty="0">
                <a:solidFill>
                  <a:schemeClr val="tx1"/>
                </a:solidFill>
                <a:latin typeface="Barlow" pitchFamily="2" charset="0"/>
              </a:rPr>
              <a:t>́ s </a:t>
            </a:r>
            <a:r>
              <a:rPr lang="cs-CZ" b="1" dirty="0" err="1">
                <a:solidFill>
                  <a:schemeClr val="tx1"/>
                </a:solidFill>
                <a:latin typeface="Barlow" pitchFamily="2" charset="0"/>
              </a:rPr>
              <a:t>pokusnými</a:t>
            </a:r>
            <a:r>
              <a:rPr lang="cs-CZ" b="1" dirty="0">
                <a:solidFill>
                  <a:schemeClr val="tx1"/>
                </a:solidFill>
                <a:latin typeface="Barlow" pitchFamily="2" charset="0"/>
              </a:rPr>
              <a:t> </a:t>
            </a:r>
            <a:r>
              <a:rPr lang="cs-CZ" b="1" dirty="0" err="1">
                <a:solidFill>
                  <a:schemeClr val="tx1"/>
                </a:solidFill>
                <a:latin typeface="Barlow" pitchFamily="2" charset="0"/>
              </a:rPr>
              <a:t>zvířaty</a:t>
            </a:r>
            <a:r>
              <a:rPr lang="cs-CZ" b="1" dirty="0">
                <a:solidFill>
                  <a:schemeClr val="tx1"/>
                </a:solidFill>
                <a:latin typeface="Barlow" pitchFamily="2" charset="0"/>
              </a:rPr>
              <a:t> </a:t>
            </a:r>
          </a:p>
          <a:p>
            <a:pPr lvl="1"/>
            <a:r>
              <a:rPr lang="cs-CZ" dirty="0">
                <a:solidFill>
                  <a:schemeClr val="tx1"/>
                </a:solidFill>
                <a:latin typeface="Barlow" pitchFamily="2" charset="0"/>
              </a:rPr>
              <a:t>Jak bude pokus probíhat</a:t>
            </a:r>
          </a:p>
          <a:p>
            <a:pPr lvl="1"/>
            <a:r>
              <a:rPr lang="cs-CZ" dirty="0">
                <a:solidFill>
                  <a:schemeClr val="tx1"/>
                </a:solidFill>
                <a:latin typeface="Barlow" pitchFamily="2" charset="0"/>
              </a:rPr>
              <a:t>Jaké činnosti se zvířaty bude dělat</a:t>
            </a:r>
          </a:p>
          <a:p>
            <a:pPr lvl="1"/>
            <a:r>
              <a:rPr lang="cs-CZ" dirty="0">
                <a:solidFill>
                  <a:schemeClr val="tx1"/>
                </a:solidFill>
                <a:latin typeface="Barlow" pitchFamily="2" charset="0"/>
              </a:rPr>
              <a:t>Jednotlivé etapy pokusu</a:t>
            </a:r>
          </a:p>
          <a:p>
            <a:pPr lvl="1"/>
            <a:r>
              <a:rPr lang="cs-CZ" dirty="0">
                <a:solidFill>
                  <a:schemeClr val="tx1"/>
                </a:solidFill>
                <a:latin typeface="Barlow" pitchFamily="2" charset="0"/>
              </a:rPr>
              <a:t>Jak budou jednotlivé kroky sloužit k dosažení cílů</a:t>
            </a:r>
          </a:p>
          <a:p>
            <a:pPr lvl="1"/>
            <a:r>
              <a:rPr lang="cs-CZ" dirty="0">
                <a:solidFill>
                  <a:schemeClr val="tx1"/>
                </a:solidFill>
                <a:latin typeface="Barlow" pitchFamily="2" charset="0"/>
              </a:rPr>
              <a:t>Rozdělení zvířat do skupin, jaké skupiny budou léky dostávat atd..</a:t>
            </a:r>
          </a:p>
        </p:txBody>
      </p:sp>
    </p:spTree>
    <p:extLst>
      <p:ext uri="{BB962C8B-B14F-4D97-AF65-F5344CB8AC3E}">
        <p14:creationId xmlns:p14="http://schemas.microsoft.com/office/powerpoint/2010/main" val="1418674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3CCBE4-FA1A-A746-AED4-91CE72AB9453}"/>
              </a:ext>
            </a:extLst>
          </p:cNvPr>
          <p:cNvSpPr>
            <a:spLocks noGrp="1"/>
          </p:cNvSpPr>
          <p:nvPr>
            <p:ph type="title"/>
          </p:nvPr>
        </p:nvSpPr>
        <p:spPr/>
        <p:txBody>
          <a:bodyPr/>
          <a:lstStyle/>
          <a:p>
            <a:r>
              <a:rPr lang="cs-CZ" dirty="0"/>
              <a:t>Základní body projektu pokusu</a:t>
            </a:r>
          </a:p>
        </p:txBody>
      </p:sp>
      <p:sp>
        <p:nvSpPr>
          <p:cNvPr id="3" name="Zástupný obsah 2">
            <a:extLst>
              <a:ext uri="{FF2B5EF4-FFF2-40B4-BE49-F238E27FC236}">
                <a16:creationId xmlns:a16="http://schemas.microsoft.com/office/drawing/2014/main" id="{50AB1260-6239-8348-8DCA-903A56869186}"/>
              </a:ext>
            </a:extLst>
          </p:cNvPr>
          <p:cNvSpPr>
            <a:spLocks noGrp="1"/>
          </p:cNvSpPr>
          <p:nvPr>
            <p:ph idx="1"/>
          </p:nvPr>
        </p:nvSpPr>
        <p:spPr/>
        <p:txBody>
          <a:bodyPr/>
          <a:lstStyle/>
          <a:p>
            <a:r>
              <a:rPr lang="cs-CZ" dirty="0" err="1">
                <a:latin typeface="Barlow" pitchFamily="2" charset="0"/>
              </a:rPr>
              <a:t>Plánovane</a:t>
            </a:r>
            <a:r>
              <a:rPr lang="cs-CZ" dirty="0">
                <a:latin typeface="Barlow" pitchFamily="2" charset="0"/>
              </a:rPr>
              <a:t>́ </a:t>
            </a:r>
            <a:r>
              <a:rPr lang="cs-CZ" dirty="0" err="1">
                <a:latin typeface="Barlow" pitchFamily="2" charset="0"/>
              </a:rPr>
              <a:t>použiti</a:t>
            </a:r>
            <a:r>
              <a:rPr lang="cs-CZ" dirty="0">
                <a:latin typeface="Barlow" pitchFamily="2" charset="0"/>
              </a:rPr>
              <a:t>́ </a:t>
            </a:r>
            <a:r>
              <a:rPr lang="cs-CZ" dirty="0" err="1">
                <a:latin typeface="Barlow" pitchFamily="2" charset="0"/>
              </a:rPr>
              <a:t>znecitlivěni</a:t>
            </a:r>
            <a:r>
              <a:rPr lang="cs-CZ" dirty="0">
                <a:latin typeface="Barlow" pitchFamily="2" charset="0"/>
              </a:rPr>
              <a:t>́, </a:t>
            </a:r>
            <a:r>
              <a:rPr lang="cs-CZ" dirty="0" err="1">
                <a:latin typeface="Barlow" pitchFamily="2" charset="0"/>
              </a:rPr>
              <a:t>prostředku</a:t>
            </a:r>
            <a:r>
              <a:rPr lang="cs-CZ" dirty="0">
                <a:latin typeface="Barlow" pitchFamily="2" charset="0"/>
              </a:rPr>
              <a:t>̊ </a:t>
            </a:r>
            <a:r>
              <a:rPr lang="cs-CZ" dirty="0" err="1">
                <a:latin typeface="Barlow" pitchFamily="2" charset="0"/>
              </a:rPr>
              <a:t>snižujících</a:t>
            </a:r>
            <a:r>
              <a:rPr lang="cs-CZ" dirty="0">
                <a:latin typeface="Barlow" pitchFamily="2" charset="0"/>
              </a:rPr>
              <a:t> bolest </a:t>
            </a:r>
          </a:p>
          <a:p>
            <a:r>
              <a:rPr lang="cs-CZ" dirty="0" err="1">
                <a:latin typeface="Barlow" pitchFamily="2" charset="0"/>
              </a:rPr>
              <a:t>Způsob</a:t>
            </a:r>
            <a:r>
              <a:rPr lang="cs-CZ" dirty="0">
                <a:latin typeface="Barlow" pitchFamily="2" charset="0"/>
              </a:rPr>
              <a:t> </a:t>
            </a:r>
            <a:r>
              <a:rPr lang="cs-CZ" dirty="0" err="1">
                <a:latin typeface="Barlow" pitchFamily="2" charset="0"/>
              </a:rPr>
              <a:t>naloženi</a:t>
            </a:r>
            <a:r>
              <a:rPr lang="cs-CZ" dirty="0">
                <a:latin typeface="Barlow" pitchFamily="2" charset="0"/>
              </a:rPr>
              <a:t>́ s </a:t>
            </a:r>
            <a:r>
              <a:rPr lang="cs-CZ" dirty="0" err="1">
                <a:latin typeface="Barlow" pitchFamily="2" charset="0"/>
              </a:rPr>
              <a:t>pokusnými</a:t>
            </a:r>
            <a:r>
              <a:rPr lang="cs-CZ" dirty="0">
                <a:latin typeface="Barlow" pitchFamily="2" charset="0"/>
              </a:rPr>
              <a:t> </a:t>
            </a:r>
            <a:r>
              <a:rPr lang="cs-CZ" dirty="0" err="1">
                <a:latin typeface="Barlow" pitchFamily="2" charset="0"/>
              </a:rPr>
              <a:t>zvířaty</a:t>
            </a:r>
            <a:r>
              <a:rPr lang="cs-CZ" dirty="0">
                <a:latin typeface="Barlow" pitchFamily="2" charset="0"/>
              </a:rPr>
              <a:t> po </a:t>
            </a:r>
            <a:r>
              <a:rPr lang="cs-CZ" dirty="0" err="1">
                <a:latin typeface="Barlow" pitchFamily="2" charset="0"/>
              </a:rPr>
              <a:t>ukončeni</a:t>
            </a:r>
            <a:r>
              <a:rPr lang="cs-CZ" dirty="0">
                <a:latin typeface="Barlow" pitchFamily="2" charset="0"/>
              </a:rPr>
              <a:t>́ pokusu </a:t>
            </a:r>
          </a:p>
          <a:p>
            <a:pPr lvl="1"/>
            <a:r>
              <a:rPr lang="cs-CZ" dirty="0">
                <a:latin typeface="Barlow" pitchFamily="2" charset="0"/>
              </a:rPr>
              <a:t>usmrcení, </a:t>
            </a:r>
            <a:r>
              <a:rPr lang="cs-CZ" dirty="0" err="1">
                <a:latin typeface="Barlow" pitchFamily="2" charset="0"/>
              </a:rPr>
              <a:t>převedeni</a:t>
            </a:r>
            <a:r>
              <a:rPr lang="cs-CZ" dirty="0">
                <a:latin typeface="Barlow" pitchFamily="2" charset="0"/>
              </a:rPr>
              <a:t>́ do chovu (</a:t>
            </a:r>
            <a:r>
              <a:rPr lang="cs-CZ" dirty="0" err="1">
                <a:latin typeface="Barlow" pitchFamily="2" charset="0"/>
              </a:rPr>
              <a:t>jakého</a:t>
            </a:r>
            <a:r>
              <a:rPr lang="cs-CZ" dirty="0">
                <a:latin typeface="Barlow" pitchFamily="2" charset="0"/>
              </a:rPr>
              <a:t>?), </a:t>
            </a:r>
            <a:r>
              <a:rPr lang="cs-CZ" dirty="0" err="1">
                <a:latin typeface="Barlow" pitchFamily="2" charset="0"/>
              </a:rPr>
              <a:t>opětovne</a:t>
            </a:r>
            <a:r>
              <a:rPr lang="cs-CZ" dirty="0">
                <a:latin typeface="Barlow" pitchFamily="2" charset="0"/>
              </a:rPr>
              <a:t>́ </a:t>
            </a:r>
            <a:r>
              <a:rPr lang="cs-CZ" dirty="0" err="1">
                <a:latin typeface="Barlow" pitchFamily="2" charset="0"/>
              </a:rPr>
              <a:t>použiti</a:t>
            </a:r>
            <a:r>
              <a:rPr lang="cs-CZ" dirty="0">
                <a:latin typeface="Barlow" pitchFamily="2" charset="0"/>
              </a:rPr>
              <a:t>́, </a:t>
            </a:r>
            <a:r>
              <a:rPr lang="cs-CZ" dirty="0" err="1">
                <a:latin typeface="Barlow" pitchFamily="2" charset="0"/>
              </a:rPr>
              <a:t>při</a:t>
            </a:r>
            <a:r>
              <a:rPr lang="cs-CZ" dirty="0">
                <a:latin typeface="Barlow" pitchFamily="2" charset="0"/>
              </a:rPr>
              <a:t> </a:t>
            </a:r>
            <a:r>
              <a:rPr lang="cs-CZ" dirty="0" err="1">
                <a:latin typeface="Barlow" pitchFamily="2" charset="0"/>
              </a:rPr>
              <a:t>opětovném</a:t>
            </a:r>
            <a:r>
              <a:rPr lang="cs-CZ" dirty="0">
                <a:latin typeface="Barlow" pitchFamily="2" charset="0"/>
              </a:rPr>
              <a:t> </a:t>
            </a:r>
            <a:r>
              <a:rPr lang="cs-CZ" dirty="0" err="1">
                <a:latin typeface="Barlow" pitchFamily="2" charset="0"/>
              </a:rPr>
              <a:t>použiti</a:t>
            </a:r>
            <a:r>
              <a:rPr lang="cs-CZ" dirty="0">
                <a:latin typeface="Barlow" pitchFamily="2" charset="0"/>
              </a:rPr>
              <a:t>́ jeho </a:t>
            </a:r>
            <a:r>
              <a:rPr lang="cs-CZ" dirty="0" err="1">
                <a:latin typeface="Barlow" pitchFamily="2" charset="0"/>
              </a:rPr>
              <a:t>kumulativni</a:t>
            </a:r>
            <a:r>
              <a:rPr lang="cs-CZ" dirty="0">
                <a:latin typeface="Barlow" pitchFamily="2" charset="0"/>
              </a:rPr>
              <a:t>́ dopad na </a:t>
            </a:r>
            <a:r>
              <a:rPr lang="cs-CZ" dirty="0" err="1">
                <a:latin typeface="Barlow" pitchFamily="2" charset="0"/>
              </a:rPr>
              <a:t>dana</a:t>
            </a:r>
            <a:r>
              <a:rPr lang="cs-CZ" dirty="0">
                <a:latin typeface="Barlow" pitchFamily="2" charset="0"/>
              </a:rPr>
              <a:t>́ </a:t>
            </a:r>
            <a:r>
              <a:rPr lang="cs-CZ" dirty="0" err="1">
                <a:latin typeface="Barlow" pitchFamily="2" charset="0"/>
              </a:rPr>
              <a:t>pokusna</a:t>
            </a:r>
            <a:r>
              <a:rPr lang="cs-CZ" dirty="0">
                <a:latin typeface="Barlow" pitchFamily="2" charset="0"/>
              </a:rPr>
              <a:t>́ </a:t>
            </a:r>
            <a:r>
              <a:rPr lang="cs-CZ" dirty="0" err="1">
                <a:latin typeface="Barlow" pitchFamily="2" charset="0"/>
              </a:rPr>
              <a:t>zvířata</a:t>
            </a:r>
            <a:r>
              <a:rPr lang="cs-CZ" dirty="0">
                <a:latin typeface="Barlow" pitchFamily="2" charset="0"/>
              </a:rPr>
              <a:t> </a:t>
            </a:r>
          </a:p>
          <a:p>
            <a:r>
              <a:rPr lang="cs-CZ" dirty="0">
                <a:latin typeface="Barlow" pitchFamily="2" charset="0"/>
              </a:rPr>
              <a:t>Metody </a:t>
            </a:r>
            <a:r>
              <a:rPr lang="cs-CZ" dirty="0" err="1">
                <a:latin typeface="Barlow" pitchFamily="2" charset="0"/>
              </a:rPr>
              <a:t>usmrcováni</a:t>
            </a:r>
            <a:r>
              <a:rPr lang="cs-CZ" dirty="0">
                <a:latin typeface="Barlow" pitchFamily="2" charset="0"/>
              </a:rPr>
              <a:t>́ </a:t>
            </a:r>
            <a:r>
              <a:rPr lang="cs-CZ" dirty="0" err="1">
                <a:latin typeface="Barlow" pitchFamily="2" charset="0"/>
              </a:rPr>
              <a:t>pokusných</a:t>
            </a:r>
            <a:r>
              <a:rPr lang="cs-CZ" dirty="0">
                <a:latin typeface="Barlow" pitchFamily="2" charset="0"/>
              </a:rPr>
              <a:t> </a:t>
            </a:r>
            <a:r>
              <a:rPr lang="cs-CZ" dirty="0" err="1">
                <a:latin typeface="Barlow" pitchFamily="2" charset="0"/>
              </a:rPr>
              <a:t>zvířat</a:t>
            </a:r>
            <a:r>
              <a:rPr lang="cs-CZ" dirty="0">
                <a:latin typeface="Barlow" pitchFamily="2" charset="0"/>
              </a:rPr>
              <a:t> </a:t>
            </a:r>
          </a:p>
          <a:p>
            <a:pPr lvl="1"/>
            <a:r>
              <a:rPr lang="cs-CZ" dirty="0">
                <a:solidFill>
                  <a:schemeClr val="tx1"/>
                </a:solidFill>
                <a:latin typeface="Barlow" pitchFamily="2" charset="0"/>
              </a:rPr>
              <a:t>Tabulka povolených postupů ve vyhlášce</a:t>
            </a:r>
          </a:p>
        </p:txBody>
      </p:sp>
    </p:spTree>
    <p:extLst>
      <p:ext uri="{BB962C8B-B14F-4D97-AF65-F5344CB8AC3E}">
        <p14:creationId xmlns:p14="http://schemas.microsoft.com/office/powerpoint/2010/main" val="3277887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762D29-87D5-144A-B884-5FFC3B9BF797}"/>
              </a:ext>
            </a:extLst>
          </p:cNvPr>
          <p:cNvSpPr>
            <a:spLocks noGrp="1"/>
          </p:cNvSpPr>
          <p:nvPr>
            <p:ph type="title"/>
          </p:nvPr>
        </p:nvSpPr>
        <p:spPr/>
        <p:txBody>
          <a:bodyPr/>
          <a:lstStyle/>
          <a:p>
            <a:r>
              <a:rPr lang="cs-CZ" dirty="0"/>
              <a:t>Animal </a:t>
            </a:r>
            <a:r>
              <a:rPr lang="cs-CZ" dirty="0" err="1"/>
              <a:t>Rights</a:t>
            </a:r>
            <a:r>
              <a:rPr lang="cs-CZ" dirty="0"/>
              <a:t> vs. Animal </a:t>
            </a:r>
            <a:r>
              <a:rPr lang="cs-CZ" dirty="0" err="1"/>
              <a:t>welfare</a:t>
            </a:r>
            <a:endParaRPr lang="cs-CZ" dirty="0"/>
          </a:p>
        </p:txBody>
      </p:sp>
      <p:sp>
        <p:nvSpPr>
          <p:cNvPr id="3" name="Zástupný obsah 2">
            <a:extLst>
              <a:ext uri="{FF2B5EF4-FFF2-40B4-BE49-F238E27FC236}">
                <a16:creationId xmlns:a16="http://schemas.microsoft.com/office/drawing/2014/main" id="{ED5F58B2-EF55-6048-A8EA-B1C2EF2B8E26}"/>
              </a:ext>
            </a:extLst>
          </p:cNvPr>
          <p:cNvSpPr>
            <a:spLocks noGrp="1"/>
          </p:cNvSpPr>
          <p:nvPr>
            <p:ph idx="1"/>
          </p:nvPr>
        </p:nvSpPr>
        <p:spPr/>
        <p:txBody>
          <a:bodyPr/>
          <a:lstStyle/>
          <a:p>
            <a:r>
              <a:rPr lang="cs-CZ" altLang="cs-CZ" sz="2000" dirty="0">
                <a:latin typeface="Barlow" pitchFamily="2" charset="0"/>
              </a:rPr>
              <a:t>hnutí animal </a:t>
            </a:r>
            <a:r>
              <a:rPr lang="cs-CZ" altLang="cs-CZ" sz="2000" dirty="0" err="1">
                <a:latin typeface="Barlow" pitchFamily="2" charset="0"/>
              </a:rPr>
              <a:t>rights</a:t>
            </a:r>
            <a:r>
              <a:rPr lang="cs-CZ" altLang="cs-CZ" sz="2000" dirty="0">
                <a:latin typeface="Barlow" pitchFamily="2" charset="0"/>
              </a:rPr>
              <a:t> – no </a:t>
            </a:r>
            <a:r>
              <a:rPr lang="cs-CZ" altLang="cs-CZ" sz="2000" dirty="0" err="1">
                <a:latin typeface="Barlow" pitchFamily="2" charset="0"/>
              </a:rPr>
              <a:t>cages</a:t>
            </a:r>
            <a:r>
              <a:rPr lang="cs-CZ" altLang="cs-CZ" sz="2000" dirty="0">
                <a:latin typeface="Barlow" pitchFamily="2" charset="0"/>
              </a:rPr>
              <a:t> (žádné klece!)</a:t>
            </a:r>
          </a:p>
          <a:p>
            <a:pPr lvl="1"/>
            <a:r>
              <a:rPr lang="cs-CZ" altLang="cs-CZ" sz="1800" dirty="0">
                <a:latin typeface="Barlow" pitchFamily="2" charset="0"/>
              </a:rPr>
              <a:t>tím, že děláme věci humánně nijak neovlivní fakt, že podstata věci je špatná</a:t>
            </a:r>
          </a:p>
          <a:p>
            <a:pPr lvl="1"/>
            <a:r>
              <a:rPr lang="cs-CZ" altLang="cs-CZ" sz="1800" u="sng" dirty="0">
                <a:latin typeface="Barlow" pitchFamily="2" charset="0"/>
              </a:rPr>
              <a:t>práva</a:t>
            </a:r>
            <a:r>
              <a:rPr lang="cs-CZ" altLang="cs-CZ" sz="1800" dirty="0">
                <a:latin typeface="Barlow" pitchFamily="2" charset="0"/>
              </a:rPr>
              <a:t> zvířat jsou víc než </a:t>
            </a:r>
            <a:r>
              <a:rPr lang="cs-CZ" altLang="cs-CZ" sz="1800" u="sng" dirty="0">
                <a:latin typeface="Barlow" pitchFamily="2" charset="0"/>
              </a:rPr>
              <a:t>zájmy</a:t>
            </a:r>
            <a:r>
              <a:rPr lang="cs-CZ" altLang="cs-CZ" sz="1800" dirty="0">
                <a:latin typeface="Barlow" pitchFamily="2" charset="0"/>
              </a:rPr>
              <a:t> lidí</a:t>
            </a:r>
          </a:p>
          <a:p>
            <a:pPr lvl="1"/>
            <a:r>
              <a:rPr lang="cs-CZ" altLang="cs-CZ" sz="1800" dirty="0" err="1">
                <a:latin typeface="Barlow" pitchFamily="2" charset="0"/>
              </a:rPr>
              <a:t>svobodazvirat.cz</a:t>
            </a:r>
            <a:endParaRPr lang="cs-CZ" altLang="cs-CZ" sz="1800" dirty="0">
              <a:latin typeface="Barlow" pitchFamily="2" charset="0"/>
            </a:endParaRPr>
          </a:p>
          <a:p>
            <a:r>
              <a:rPr lang="cs-CZ" altLang="cs-CZ" sz="2000" dirty="0">
                <a:latin typeface="Barlow" pitchFamily="2" charset="0"/>
              </a:rPr>
              <a:t>hnutí animal </a:t>
            </a:r>
            <a:r>
              <a:rPr lang="cs-CZ" altLang="cs-CZ" sz="2000" dirty="0" err="1">
                <a:latin typeface="Barlow" pitchFamily="2" charset="0"/>
              </a:rPr>
              <a:t>welfare</a:t>
            </a:r>
            <a:r>
              <a:rPr lang="cs-CZ" altLang="cs-CZ" sz="2000" dirty="0">
                <a:latin typeface="Barlow" pitchFamily="2" charset="0"/>
              </a:rPr>
              <a:t> – </a:t>
            </a:r>
            <a:r>
              <a:rPr lang="cs-CZ" altLang="cs-CZ" sz="2000" dirty="0" err="1">
                <a:latin typeface="Barlow" pitchFamily="2" charset="0"/>
              </a:rPr>
              <a:t>bigger</a:t>
            </a:r>
            <a:r>
              <a:rPr lang="cs-CZ" altLang="cs-CZ" sz="2000" dirty="0">
                <a:latin typeface="Barlow" pitchFamily="2" charset="0"/>
              </a:rPr>
              <a:t> </a:t>
            </a:r>
            <a:r>
              <a:rPr lang="cs-CZ" altLang="cs-CZ" sz="2000" dirty="0" err="1">
                <a:latin typeface="Barlow" pitchFamily="2" charset="0"/>
              </a:rPr>
              <a:t>cages</a:t>
            </a:r>
            <a:r>
              <a:rPr lang="cs-CZ" altLang="cs-CZ" sz="2000" dirty="0">
                <a:latin typeface="Barlow" pitchFamily="2" charset="0"/>
              </a:rPr>
              <a:t> (větší klece)</a:t>
            </a:r>
          </a:p>
          <a:p>
            <a:pPr lvl="1"/>
            <a:r>
              <a:rPr lang="cs-CZ" altLang="cs-CZ" sz="1800" dirty="0">
                <a:latin typeface="Barlow" pitchFamily="2" charset="0"/>
              </a:rPr>
              <a:t>utrpení je třeba snížit na minimum</a:t>
            </a:r>
          </a:p>
          <a:p>
            <a:endParaRPr lang="cs-CZ" dirty="0"/>
          </a:p>
        </p:txBody>
      </p:sp>
    </p:spTree>
    <p:extLst>
      <p:ext uri="{BB962C8B-B14F-4D97-AF65-F5344CB8AC3E}">
        <p14:creationId xmlns:p14="http://schemas.microsoft.com/office/powerpoint/2010/main" val="3755663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20DE58-508B-5449-B629-B0FE7E92D77C}"/>
              </a:ext>
            </a:extLst>
          </p:cNvPr>
          <p:cNvSpPr>
            <a:spLocks noGrp="1"/>
          </p:cNvSpPr>
          <p:nvPr>
            <p:ph type="title"/>
          </p:nvPr>
        </p:nvSpPr>
        <p:spPr/>
        <p:txBody>
          <a:bodyPr/>
          <a:lstStyle/>
          <a:p>
            <a:r>
              <a:rPr lang="cs-CZ" dirty="0"/>
              <a:t>Jaká zvířata?</a:t>
            </a:r>
          </a:p>
        </p:txBody>
      </p:sp>
      <p:sp>
        <p:nvSpPr>
          <p:cNvPr id="4" name="Obdélník 3">
            <a:extLst>
              <a:ext uri="{FF2B5EF4-FFF2-40B4-BE49-F238E27FC236}">
                <a16:creationId xmlns:a16="http://schemas.microsoft.com/office/drawing/2014/main" id="{31DB1424-9845-F642-B7B6-C5E17215886B}"/>
              </a:ext>
            </a:extLst>
          </p:cNvPr>
          <p:cNvSpPr/>
          <p:nvPr/>
        </p:nvSpPr>
        <p:spPr>
          <a:xfrm>
            <a:off x="2231135" y="2464143"/>
            <a:ext cx="7729727" cy="2308324"/>
          </a:xfrm>
          <a:prstGeom prst="rect">
            <a:avLst/>
          </a:prstGeom>
        </p:spPr>
        <p:txBody>
          <a:bodyPr wrap="square">
            <a:spAutoFit/>
          </a:bodyPr>
          <a:lstStyle/>
          <a:p>
            <a:pPr>
              <a:defRPr/>
            </a:pPr>
            <a:r>
              <a:rPr lang="cs-CZ" altLang="cs-CZ" dirty="0">
                <a:latin typeface="Barlow" pitchFamily="2" charset="0"/>
              </a:rPr>
              <a:t>organismy je možno uspořádat do morální hierarchie. Nejnižší stupeň si nezasluhuje žádnou ochranu a každý vyšší si zasluhuje větší morální ohodnocení než nižší </a:t>
            </a:r>
          </a:p>
          <a:p>
            <a:pPr lvl="1">
              <a:defRPr/>
            </a:pPr>
            <a:r>
              <a:rPr lang="cs-CZ" altLang="cs-CZ" u="sng" dirty="0">
                <a:latin typeface="Barlow" pitchFamily="2" charset="0"/>
              </a:rPr>
              <a:t>cítící organismy, které si jsou vědomy své existence</a:t>
            </a:r>
            <a:r>
              <a:rPr lang="cs-CZ" altLang="cs-CZ" dirty="0">
                <a:latin typeface="Barlow" pitchFamily="2" charset="0"/>
              </a:rPr>
              <a:t> a daly by přednost tomu aby existovaly než aby neexistovaly</a:t>
            </a:r>
          </a:p>
          <a:p>
            <a:pPr lvl="1">
              <a:defRPr/>
            </a:pPr>
            <a:r>
              <a:rPr lang="cs-CZ" altLang="cs-CZ" u="sng" dirty="0">
                <a:latin typeface="Barlow" pitchFamily="2" charset="0"/>
              </a:rPr>
              <a:t>cítící organismy které si nejsou vědomy své existence </a:t>
            </a:r>
            <a:r>
              <a:rPr lang="cs-CZ" altLang="cs-CZ" dirty="0">
                <a:latin typeface="Barlow" pitchFamily="2" charset="0"/>
              </a:rPr>
              <a:t>a nemají žádné vědomí toho co to znamená existovat v budoucnosti</a:t>
            </a:r>
          </a:p>
          <a:p>
            <a:pPr lvl="1">
              <a:defRPr/>
            </a:pPr>
            <a:r>
              <a:rPr lang="cs-CZ" altLang="cs-CZ" u="sng" dirty="0">
                <a:latin typeface="Barlow" pitchFamily="2" charset="0"/>
              </a:rPr>
              <a:t>věci a necítící organismy</a:t>
            </a:r>
          </a:p>
        </p:txBody>
      </p:sp>
    </p:spTree>
    <p:extLst>
      <p:ext uri="{BB962C8B-B14F-4D97-AF65-F5344CB8AC3E}">
        <p14:creationId xmlns:p14="http://schemas.microsoft.com/office/powerpoint/2010/main" val="635544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76106B-626B-C54A-8805-A7DFF426F5AA}"/>
              </a:ext>
            </a:extLst>
          </p:cNvPr>
          <p:cNvSpPr>
            <a:spLocks noGrp="1"/>
          </p:cNvSpPr>
          <p:nvPr>
            <p:ph type="title"/>
          </p:nvPr>
        </p:nvSpPr>
        <p:spPr/>
        <p:txBody>
          <a:bodyPr/>
          <a:lstStyle/>
          <a:p>
            <a:r>
              <a:rPr lang="cs-CZ" dirty="0"/>
              <a:t>Jaká zvířata?</a:t>
            </a:r>
          </a:p>
        </p:txBody>
      </p:sp>
      <p:sp>
        <p:nvSpPr>
          <p:cNvPr id="4" name="Obdélník 3">
            <a:extLst>
              <a:ext uri="{FF2B5EF4-FFF2-40B4-BE49-F238E27FC236}">
                <a16:creationId xmlns:a16="http://schemas.microsoft.com/office/drawing/2014/main" id="{F520E2CE-F9A4-9B45-AEBA-322628B4033D}"/>
              </a:ext>
            </a:extLst>
          </p:cNvPr>
          <p:cNvSpPr/>
          <p:nvPr/>
        </p:nvSpPr>
        <p:spPr>
          <a:xfrm>
            <a:off x="805131" y="3688926"/>
            <a:ext cx="4991819" cy="1754326"/>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cs-CZ" altLang="cs-CZ" dirty="0">
                <a:latin typeface="Barlow" pitchFamily="2" charset="0"/>
              </a:rPr>
              <a:t>zakoušejí bolest a radost </a:t>
            </a:r>
          </a:p>
          <a:p>
            <a:r>
              <a:rPr lang="cs-CZ" altLang="cs-CZ" dirty="0">
                <a:latin typeface="Barlow" pitchFamily="2" charset="0"/>
              </a:rPr>
              <a:t>jsou si vědomy své vlastní existence a kontextu</a:t>
            </a:r>
          </a:p>
          <a:p>
            <a:r>
              <a:rPr lang="cs-CZ" altLang="cs-CZ" dirty="0">
                <a:latin typeface="Barlow" pitchFamily="2" charset="0"/>
              </a:rPr>
              <a:t>daly by přednost příjemnému životu</a:t>
            </a:r>
          </a:p>
          <a:p>
            <a:r>
              <a:rPr lang="cs-CZ" altLang="cs-CZ" dirty="0">
                <a:latin typeface="Barlow" pitchFamily="2" charset="0"/>
              </a:rPr>
              <a:t>daly by přednost tomu, aby zůstaly naživu</a:t>
            </a:r>
          </a:p>
          <a:p>
            <a:endParaRPr lang="cs-CZ" altLang="cs-CZ" dirty="0">
              <a:latin typeface="Barlow" pitchFamily="2" charset="0"/>
            </a:endParaRPr>
          </a:p>
          <a:p>
            <a:r>
              <a:rPr lang="cs-CZ" altLang="cs-CZ" dirty="0">
                <a:solidFill>
                  <a:srgbClr val="FF0000"/>
                </a:solidFill>
                <a:latin typeface="Barlow" pitchFamily="2" charset="0"/>
              </a:rPr>
              <a:t>= lidé a „vyšší“ savci (což je velmi diskutabilní)</a:t>
            </a:r>
          </a:p>
        </p:txBody>
      </p:sp>
      <p:sp>
        <p:nvSpPr>
          <p:cNvPr id="5" name="Obdélník 4">
            <a:extLst>
              <a:ext uri="{FF2B5EF4-FFF2-40B4-BE49-F238E27FC236}">
                <a16:creationId xmlns:a16="http://schemas.microsoft.com/office/drawing/2014/main" id="{6F286407-B95D-434B-AF12-21AD85354C56}"/>
              </a:ext>
            </a:extLst>
          </p:cNvPr>
          <p:cNvSpPr/>
          <p:nvPr/>
        </p:nvSpPr>
        <p:spPr>
          <a:xfrm>
            <a:off x="554936" y="3180880"/>
            <a:ext cx="5492209" cy="369332"/>
          </a:xfrm>
          <a:prstGeom prst="rect">
            <a:avLst/>
          </a:prstGeom>
        </p:spPr>
        <p:txBody>
          <a:bodyPr wrap="none">
            <a:spAutoFit/>
          </a:bodyPr>
          <a:lstStyle/>
          <a:p>
            <a:r>
              <a:rPr lang="cs-CZ" altLang="cs-CZ" b="1" dirty="0">
                <a:latin typeface="Barlow" pitchFamily="2" charset="0"/>
              </a:rPr>
              <a:t>cítící organismy, které si jsou vědomy své existence</a:t>
            </a:r>
            <a:endParaRPr lang="cs-CZ" b="1" dirty="0"/>
          </a:p>
        </p:txBody>
      </p:sp>
      <p:sp>
        <p:nvSpPr>
          <p:cNvPr id="8" name="Obdélník 7">
            <a:extLst>
              <a:ext uri="{FF2B5EF4-FFF2-40B4-BE49-F238E27FC236}">
                <a16:creationId xmlns:a16="http://schemas.microsoft.com/office/drawing/2014/main" id="{7ECC0824-5013-D442-A3A6-0DDF28DB5FB1}"/>
              </a:ext>
            </a:extLst>
          </p:cNvPr>
          <p:cNvSpPr/>
          <p:nvPr/>
        </p:nvSpPr>
        <p:spPr>
          <a:xfrm>
            <a:off x="6395052" y="3688926"/>
            <a:ext cx="4991819" cy="2862322"/>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cs-CZ" altLang="cs-CZ" dirty="0"/>
              <a:t>mohou cítit bolest a radost</a:t>
            </a:r>
          </a:p>
          <a:p>
            <a:r>
              <a:rPr lang="cs-CZ" altLang="cs-CZ" dirty="0"/>
              <a:t>preferují vyhýbání se  bolesti</a:t>
            </a:r>
          </a:p>
          <a:p>
            <a:r>
              <a:rPr lang="cs-CZ" altLang="cs-CZ" dirty="0"/>
              <a:t>dávají přednost zakoušení radosti </a:t>
            </a:r>
          </a:p>
          <a:p>
            <a:r>
              <a:rPr lang="cs-CZ" altLang="cs-CZ" dirty="0"/>
              <a:t>je špatné členům této skupiny způsobovat bolest</a:t>
            </a:r>
          </a:p>
          <a:p>
            <a:r>
              <a:rPr lang="cs-CZ" altLang="cs-CZ" dirty="0"/>
              <a:t>zabíjení a nahrazení zabitých jinými není signifikantní (morálně špatné), protože se jednotlivci nijak signifikantně od sebe neliší</a:t>
            </a:r>
          </a:p>
          <a:p>
            <a:endParaRPr lang="cs-CZ" altLang="cs-CZ" dirty="0"/>
          </a:p>
          <a:p>
            <a:r>
              <a:rPr lang="cs-CZ" altLang="cs-CZ" dirty="0">
                <a:solidFill>
                  <a:srgbClr val="FF0000"/>
                </a:solidFill>
              </a:rPr>
              <a:t>= ryby, obojživelníci, plazi, ptáci, mnozí savci, např. hlodavci</a:t>
            </a:r>
          </a:p>
        </p:txBody>
      </p:sp>
      <p:sp>
        <p:nvSpPr>
          <p:cNvPr id="9" name="Obdélník 8">
            <a:extLst>
              <a:ext uri="{FF2B5EF4-FFF2-40B4-BE49-F238E27FC236}">
                <a16:creationId xmlns:a16="http://schemas.microsoft.com/office/drawing/2014/main" id="{954AC916-8F9D-3340-BF98-FA5761B016C3}"/>
              </a:ext>
            </a:extLst>
          </p:cNvPr>
          <p:cNvSpPr/>
          <p:nvPr/>
        </p:nvSpPr>
        <p:spPr>
          <a:xfrm>
            <a:off x="6144857" y="3180880"/>
            <a:ext cx="5678157" cy="369332"/>
          </a:xfrm>
          <a:prstGeom prst="rect">
            <a:avLst/>
          </a:prstGeom>
        </p:spPr>
        <p:txBody>
          <a:bodyPr wrap="none">
            <a:spAutoFit/>
          </a:bodyPr>
          <a:lstStyle/>
          <a:p>
            <a:r>
              <a:rPr lang="cs-CZ" altLang="cs-CZ" b="1" dirty="0">
                <a:latin typeface="Barlow" pitchFamily="2" charset="0"/>
              </a:rPr>
              <a:t>cítící organismy, které si nejsou vědomy své existence</a:t>
            </a:r>
            <a:endParaRPr lang="cs-CZ" b="1" dirty="0"/>
          </a:p>
        </p:txBody>
      </p:sp>
    </p:spTree>
    <p:extLst>
      <p:ext uri="{BB962C8B-B14F-4D97-AF65-F5344CB8AC3E}">
        <p14:creationId xmlns:p14="http://schemas.microsoft.com/office/powerpoint/2010/main" val="683842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20FCC3-E5AE-094D-B367-C6AE33B4C832}"/>
              </a:ext>
            </a:extLst>
          </p:cNvPr>
          <p:cNvSpPr>
            <a:spLocks noGrp="1"/>
          </p:cNvSpPr>
          <p:nvPr>
            <p:ph type="title"/>
          </p:nvPr>
        </p:nvSpPr>
        <p:spPr/>
        <p:txBody>
          <a:bodyPr/>
          <a:lstStyle/>
          <a:p>
            <a:endParaRPr lang="cs-CZ" dirty="0"/>
          </a:p>
        </p:txBody>
      </p:sp>
      <p:sp>
        <p:nvSpPr>
          <p:cNvPr id="4" name="Rectangle 2">
            <a:extLst>
              <a:ext uri="{FF2B5EF4-FFF2-40B4-BE49-F238E27FC236}">
                <a16:creationId xmlns:a16="http://schemas.microsoft.com/office/drawing/2014/main" id="{BEBCA9F9-65B5-E14C-9315-105E263010D6}"/>
              </a:ext>
            </a:extLst>
          </p:cNvPr>
          <p:cNvSpPr txBox="1">
            <a:spLocks noRot="1" noChangeArrowheads="1"/>
          </p:cNvSpPr>
          <p:nvPr/>
        </p:nvSpPr>
        <p:spPr bwMode="black">
          <a:xfrm>
            <a:off x="2231136" y="987552"/>
            <a:ext cx="7729728" cy="114300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defRPr/>
            </a:pPr>
            <a:r>
              <a:rPr lang="cs-CZ">
                <a:solidFill>
                  <a:schemeClr val="tx2">
                    <a:satMod val="200000"/>
                  </a:schemeClr>
                </a:solidFill>
              </a:rPr>
              <a:t>Necítící organismy</a:t>
            </a:r>
            <a:endParaRPr lang="cs-CZ" dirty="0">
              <a:solidFill>
                <a:schemeClr val="tx2">
                  <a:satMod val="200000"/>
                </a:schemeClr>
              </a:solidFill>
            </a:endParaRPr>
          </a:p>
        </p:txBody>
      </p:sp>
      <p:sp>
        <p:nvSpPr>
          <p:cNvPr id="5" name="Rectangle 3">
            <a:extLst>
              <a:ext uri="{FF2B5EF4-FFF2-40B4-BE49-F238E27FC236}">
                <a16:creationId xmlns:a16="http://schemas.microsoft.com/office/drawing/2014/main" id="{C2C5C243-AA51-244B-9A07-6E5E98C86B99}"/>
              </a:ext>
            </a:extLst>
          </p:cNvPr>
          <p:cNvSpPr txBox="1">
            <a:spLocks noRot="1" noChangeArrowheads="1"/>
          </p:cNvSpPr>
          <p:nvPr/>
        </p:nvSpPr>
        <p:spPr>
          <a:xfrm>
            <a:off x="2236657" y="2638044"/>
            <a:ext cx="8229600" cy="45259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cs-CZ" altLang="cs-CZ" dirty="0">
                <a:latin typeface="Barlow" pitchFamily="2" charset="0"/>
              </a:rPr>
              <a:t>Pravděpodobně nemohou cítit  bolest </a:t>
            </a:r>
          </a:p>
          <a:p>
            <a:r>
              <a:rPr lang="cs-CZ" altLang="cs-CZ" dirty="0">
                <a:latin typeface="Barlow" pitchFamily="2" charset="0"/>
              </a:rPr>
              <a:t>nic pro ně není důležité (n</a:t>
            </a:r>
            <a:r>
              <a:rPr lang="en-US" altLang="cs-CZ" dirty="0" err="1">
                <a:latin typeface="Barlow" pitchFamily="2" charset="0"/>
              </a:rPr>
              <a:t>othing</a:t>
            </a:r>
            <a:r>
              <a:rPr lang="en-US" altLang="cs-CZ" dirty="0">
                <a:latin typeface="Barlow" pitchFamily="2" charset="0"/>
              </a:rPr>
              <a:t> can matter to them</a:t>
            </a:r>
            <a:r>
              <a:rPr lang="cs-CZ" altLang="cs-CZ" dirty="0">
                <a:latin typeface="Barlow" pitchFamily="2" charset="0"/>
              </a:rPr>
              <a:t>)</a:t>
            </a:r>
            <a:r>
              <a:rPr lang="en-US" altLang="cs-CZ" dirty="0">
                <a:latin typeface="Barlow" pitchFamily="2" charset="0"/>
              </a:rPr>
              <a:t> </a:t>
            </a:r>
            <a:endParaRPr lang="cs-CZ" altLang="cs-CZ" dirty="0">
              <a:latin typeface="Barlow" pitchFamily="2" charset="0"/>
            </a:endParaRPr>
          </a:p>
          <a:p>
            <a:pPr lvl="1"/>
            <a:r>
              <a:rPr lang="cs-CZ" altLang="cs-CZ" dirty="0">
                <a:latin typeface="Barlow" pitchFamily="2" charset="0"/>
              </a:rPr>
              <a:t>neživé věci</a:t>
            </a:r>
          </a:p>
          <a:p>
            <a:pPr lvl="1"/>
            <a:r>
              <a:rPr lang="cs-CZ" altLang="cs-CZ" dirty="0">
                <a:latin typeface="Barlow" pitchFamily="2" charset="0"/>
              </a:rPr>
              <a:t>rostliny</a:t>
            </a:r>
          </a:p>
          <a:p>
            <a:pPr lvl="1"/>
            <a:r>
              <a:rPr lang="cs-CZ" altLang="cs-CZ" dirty="0">
                <a:latin typeface="Barlow" pitchFamily="2" charset="0"/>
              </a:rPr>
              <a:t>velmi jednoduché organismy </a:t>
            </a:r>
          </a:p>
          <a:p>
            <a:pPr lvl="1"/>
            <a:r>
              <a:rPr lang="cs-CZ" altLang="cs-CZ" dirty="0">
                <a:latin typeface="Barlow" pitchFamily="2" charset="0"/>
              </a:rPr>
              <a:t>hmyz, brzké vývojové stadia …</a:t>
            </a:r>
          </a:p>
        </p:txBody>
      </p:sp>
    </p:spTree>
    <p:extLst>
      <p:ext uri="{BB962C8B-B14F-4D97-AF65-F5344CB8AC3E}">
        <p14:creationId xmlns:p14="http://schemas.microsoft.com/office/powerpoint/2010/main" val="4291505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A02BEA-8B33-054A-BBA9-303C4465D928}"/>
              </a:ext>
            </a:extLst>
          </p:cNvPr>
          <p:cNvSpPr>
            <a:spLocks noGrp="1"/>
          </p:cNvSpPr>
          <p:nvPr>
            <p:ph type="title"/>
          </p:nvPr>
        </p:nvSpPr>
        <p:spPr>
          <a:xfrm>
            <a:off x="804670" y="978776"/>
            <a:ext cx="3044953" cy="1174991"/>
          </a:xfrm>
        </p:spPr>
        <p:txBody>
          <a:bodyPr>
            <a:normAutofit/>
          </a:bodyPr>
          <a:lstStyle/>
          <a:p>
            <a:r>
              <a:rPr lang="cs-CZ" sz="2000"/>
              <a:t>Co si z toho odnést </a:t>
            </a:r>
          </a:p>
        </p:txBody>
      </p:sp>
      <p:sp>
        <p:nvSpPr>
          <p:cNvPr id="3" name="Zástupný obsah 2">
            <a:extLst>
              <a:ext uri="{FF2B5EF4-FFF2-40B4-BE49-F238E27FC236}">
                <a16:creationId xmlns:a16="http://schemas.microsoft.com/office/drawing/2014/main" id="{5C11A5C8-E611-1248-B2AE-9C2546F86C99}"/>
              </a:ext>
            </a:extLst>
          </p:cNvPr>
          <p:cNvSpPr>
            <a:spLocks noGrp="1"/>
          </p:cNvSpPr>
          <p:nvPr>
            <p:ph idx="1"/>
          </p:nvPr>
        </p:nvSpPr>
        <p:spPr>
          <a:xfrm>
            <a:off x="804670" y="2640692"/>
            <a:ext cx="3044952" cy="3255252"/>
          </a:xfrm>
        </p:spPr>
        <p:txBody>
          <a:bodyPr>
            <a:normAutofit/>
          </a:bodyPr>
          <a:lstStyle/>
          <a:p>
            <a:r>
              <a:rPr lang="cs-CZ" sz="1600" dirty="0"/>
              <a:t>3 základní kurzy </a:t>
            </a:r>
          </a:p>
          <a:p>
            <a:r>
              <a:rPr lang="cs-CZ" sz="1600" dirty="0"/>
              <a:t>Pravidlo 3R</a:t>
            </a:r>
          </a:p>
          <a:p>
            <a:r>
              <a:rPr lang="cs-CZ" altLang="cs-CZ" sz="1600" dirty="0"/>
              <a:t>utrpení zvířete je reálnou věcí a je třeba jej snížit na minimum a experiment provést pouze pokud v žádném případě nelze získat poznatky jinou cestou </a:t>
            </a:r>
          </a:p>
          <a:p>
            <a:r>
              <a:rPr lang="cs-CZ" sz="1600" dirty="0"/>
              <a:t>Za týrání zvířat je až 5 let nepodmíněně</a:t>
            </a:r>
          </a:p>
        </p:txBody>
      </p:sp>
      <p:pic>
        <p:nvPicPr>
          <p:cNvPr id="8194" name="Picture 2" descr="Český strakatý pes aneb Horákův laboratorní pes - ryze české plemeno se  skvělou povahou | infopes.cz">
            <a:extLst>
              <a:ext uri="{FF2B5EF4-FFF2-40B4-BE49-F238E27FC236}">
                <a16:creationId xmlns:a16="http://schemas.microsoft.com/office/drawing/2014/main" id="{C2A00953-AE16-944B-A658-7F55F2DD0A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92" r="10041" b="-1"/>
          <a:stretch/>
        </p:blipFill>
        <p:spPr bwMode="auto">
          <a:xfrm>
            <a:off x="4654296" y="10"/>
            <a:ext cx="753770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62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CA64F7-3EBE-D440-9146-ED3DC0702F21}"/>
              </a:ext>
            </a:extLst>
          </p:cNvPr>
          <p:cNvSpPr>
            <a:spLocks noGrp="1"/>
          </p:cNvSpPr>
          <p:nvPr>
            <p:ph type="title"/>
          </p:nvPr>
        </p:nvSpPr>
        <p:spPr/>
        <p:txBody>
          <a:bodyPr/>
          <a:lstStyle/>
          <a:p>
            <a:r>
              <a:rPr lang="cs-CZ" dirty="0"/>
              <a:t>Otázky?</a:t>
            </a:r>
          </a:p>
        </p:txBody>
      </p:sp>
      <p:sp>
        <p:nvSpPr>
          <p:cNvPr id="3" name="Zástupný text 2">
            <a:extLst>
              <a:ext uri="{FF2B5EF4-FFF2-40B4-BE49-F238E27FC236}">
                <a16:creationId xmlns:a16="http://schemas.microsoft.com/office/drawing/2014/main" id="{69DFDB9B-C459-D841-BE80-358CBE9031F7}"/>
              </a:ext>
            </a:extLst>
          </p:cNvPr>
          <p:cNvSpPr>
            <a:spLocks noGrp="1"/>
          </p:cNvSpPr>
          <p:nvPr>
            <p:ph type="body" idx="1"/>
          </p:nvPr>
        </p:nvSpPr>
        <p:spPr/>
        <p:txBody>
          <a:bodyPr/>
          <a:lstStyle/>
          <a:p>
            <a:endParaRPr lang="cs-CZ"/>
          </a:p>
        </p:txBody>
      </p:sp>
    </p:spTree>
    <p:extLst>
      <p:ext uri="{BB962C8B-B14F-4D97-AF65-F5344CB8AC3E}">
        <p14:creationId xmlns:p14="http://schemas.microsoft.com/office/powerpoint/2010/main" val="1964171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 name="IMG_1740_NVxUx5.mp4" descr="IMG_1740_NVxUx5.mp4">
            <a:hlinkClick r:id="" action="ppaction://media"/>
            <a:extLst>
              <a:ext uri="{FF2B5EF4-FFF2-40B4-BE49-F238E27FC236}">
                <a16:creationId xmlns:a16="http://schemas.microsoft.com/office/drawing/2014/main" id="{DA7DE4E4-9761-6345-8E53-B0B6AD32BC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64794" y="1248492"/>
            <a:ext cx="3960000" cy="2227499"/>
          </a:xfrm>
          <a:prstGeom prst="rect">
            <a:avLst/>
          </a:prstGeom>
        </p:spPr>
      </p:pic>
      <p:pic>
        <p:nvPicPr>
          <p:cNvPr id="120" name="Obrázek 119">
            <a:extLst>
              <a:ext uri="{FF2B5EF4-FFF2-40B4-BE49-F238E27FC236}">
                <a16:creationId xmlns:a16="http://schemas.microsoft.com/office/drawing/2014/main" id="{180792B7-F9E7-CA44-A11F-410E3C4557CE}"/>
              </a:ext>
            </a:extLst>
          </p:cNvPr>
          <p:cNvPicPr>
            <a:picLocks noChangeAspect="1"/>
          </p:cNvPicPr>
          <p:nvPr/>
        </p:nvPicPr>
        <p:blipFill>
          <a:blip r:embed="rId5"/>
          <a:stretch>
            <a:fillRect/>
          </a:stretch>
        </p:blipFill>
        <p:spPr>
          <a:xfrm>
            <a:off x="5071022" y="3680225"/>
            <a:ext cx="3960000" cy="2970001"/>
          </a:xfrm>
          <a:prstGeom prst="rect">
            <a:avLst/>
          </a:prstGeom>
        </p:spPr>
      </p:pic>
      <p:pic>
        <p:nvPicPr>
          <p:cNvPr id="5" name="Zástupný obsah 4" descr="Obsah obrázku interiér, ocel, nerez, stříbrná&#10;&#10;Popis byl vytvořen automaticky">
            <a:extLst>
              <a:ext uri="{FF2B5EF4-FFF2-40B4-BE49-F238E27FC236}">
                <a16:creationId xmlns:a16="http://schemas.microsoft.com/office/drawing/2014/main" id="{D7BF2ECF-9FA2-0D4E-B6DE-BBF43D6FFDCE}"/>
              </a:ext>
            </a:extLst>
          </p:cNvPr>
          <p:cNvPicPr>
            <a:picLocks noGrp="1" noChangeAspect="1"/>
          </p:cNvPicPr>
          <p:nvPr>
            <p:ph idx="1"/>
          </p:nvPr>
        </p:nvPicPr>
        <p:blipFill rotWithShape="1">
          <a:blip r:embed="rId6"/>
          <a:srcRect r="9841"/>
          <a:stretch/>
        </p:blipFill>
        <p:spPr>
          <a:xfrm>
            <a:off x="20" y="227"/>
            <a:ext cx="4637303" cy="6858000"/>
          </a:xfrm>
          <a:prstGeom prst="rect">
            <a:avLst/>
          </a:prstGeom>
          <a:ln w="9525">
            <a:noFill/>
          </a:ln>
        </p:spPr>
      </p:pic>
      <p:pic>
        <p:nvPicPr>
          <p:cNvPr id="9" name="Obrázek 8" descr="Obsah obrázku text&#10;&#10;Popis byl vytvořen automaticky">
            <a:extLst>
              <a:ext uri="{FF2B5EF4-FFF2-40B4-BE49-F238E27FC236}">
                <a16:creationId xmlns:a16="http://schemas.microsoft.com/office/drawing/2014/main" id="{148182CD-F8DA-0B4A-A2B7-0765A680B918}"/>
              </a:ext>
            </a:extLst>
          </p:cNvPr>
          <p:cNvPicPr>
            <a:picLocks noChangeAspect="1"/>
          </p:cNvPicPr>
          <p:nvPr/>
        </p:nvPicPr>
        <p:blipFill>
          <a:blip r:embed="rId7"/>
          <a:stretch>
            <a:fillRect/>
          </a:stretch>
        </p:blipFill>
        <p:spPr>
          <a:xfrm>
            <a:off x="4774874" y="315570"/>
            <a:ext cx="7307027" cy="964804"/>
          </a:xfrm>
          <a:prstGeom prst="rect">
            <a:avLst/>
          </a:prstGeom>
        </p:spPr>
      </p:pic>
      <p:pic>
        <p:nvPicPr>
          <p:cNvPr id="94" name="Obrázek 93">
            <a:extLst>
              <a:ext uri="{FF2B5EF4-FFF2-40B4-BE49-F238E27FC236}">
                <a16:creationId xmlns:a16="http://schemas.microsoft.com/office/drawing/2014/main" id="{494DB2E5-BA9D-C944-954B-CFFF6DCB3B00}"/>
              </a:ext>
            </a:extLst>
          </p:cNvPr>
          <p:cNvPicPr>
            <a:picLocks noChangeAspect="1"/>
          </p:cNvPicPr>
          <p:nvPr/>
        </p:nvPicPr>
        <p:blipFill>
          <a:blip r:embed="rId5"/>
          <a:stretch>
            <a:fillRect/>
          </a:stretch>
        </p:blipFill>
        <p:spPr>
          <a:xfrm>
            <a:off x="-8140700" y="-7556500"/>
            <a:ext cx="9144000" cy="6858000"/>
          </a:xfrm>
          <a:prstGeom prst="rect">
            <a:avLst/>
          </a:prstGeom>
        </p:spPr>
      </p:pic>
    </p:spTree>
    <p:extLst>
      <p:ext uri="{BB962C8B-B14F-4D97-AF65-F5344CB8AC3E}">
        <p14:creationId xmlns:p14="http://schemas.microsoft.com/office/powerpoint/2010/main" val="61271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20" fill="hold"/>
                                        <p:tgtEl>
                                          <p:spTgt spid="8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87"/>
                </p:tgtEl>
              </p:cMediaNode>
            </p:video>
            <p:seq concurrent="1" nextAc="seek">
              <p:cTn id="8" restart="whenNotActive" fill="hold" evtFilter="cancelBubble" nodeType="interactiveSeq">
                <p:stCondLst>
                  <p:cond evt="onClick" delay="0">
                    <p:tgtEl>
                      <p:spTgt spid="8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7"/>
                                        </p:tgtEl>
                                      </p:cBhvr>
                                    </p:cmd>
                                  </p:childTnLst>
                                </p:cTn>
                              </p:par>
                            </p:childTnLst>
                          </p:cTn>
                        </p:par>
                      </p:childTnLst>
                    </p:cTn>
                  </p:par>
                </p:childTnLst>
              </p:cTn>
              <p:nextCondLst>
                <p:cond evt="onClick" delay="0">
                  <p:tgtEl>
                    <p:spTgt spid="8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Zástupný obsah 4" descr="Obsah obrázku interiér, ocel, nerez, stříbrná&#10;&#10;Popis byl vytvořen automaticky">
            <a:extLst>
              <a:ext uri="{FF2B5EF4-FFF2-40B4-BE49-F238E27FC236}">
                <a16:creationId xmlns:a16="http://schemas.microsoft.com/office/drawing/2014/main" id="{D7BF2ECF-9FA2-0D4E-B6DE-BBF43D6FFDCE}"/>
              </a:ext>
            </a:extLst>
          </p:cNvPr>
          <p:cNvPicPr>
            <a:picLocks noGrp="1" noChangeAspect="1"/>
          </p:cNvPicPr>
          <p:nvPr>
            <p:ph idx="1"/>
          </p:nvPr>
        </p:nvPicPr>
        <p:blipFill rotWithShape="1">
          <a:blip r:embed="rId2"/>
          <a:srcRect r="9841"/>
          <a:stretch/>
        </p:blipFill>
        <p:spPr>
          <a:xfrm>
            <a:off x="20" y="227"/>
            <a:ext cx="4637303" cy="6858000"/>
          </a:xfrm>
          <a:prstGeom prst="rect">
            <a:avLst/>
          </a:prstGeom>
          <a:ln w="9525">
            <a:noFill/>
          </a:ln>
        </p:spPr>
      </p:pic>
      <p:pic>
        <p:nvPicPr>
          <p:cNvPr id="9" name="Obrázek 8" descr="Obsah obrázku text&#10;&#10;Popis byl vytvořen automaticky">
            <a:extLst>
              <a:ext uri="{FF2B5EF4-FFF2-40B4-BE49-F238E27FC236}">
                <a16:creationId xmlns:a16="http://schemas.microsoft.com/office/drawing/2014/main" id="{148182CD-F8DA-0B4A-A2B7-0765A680B918}"/>
              </a:ext>
            </a:extLst>
          </p:cNvPr>
          <p:cNvPicPr>
            <a:picLocks noChangeAspect="1"/>
          </p:cNvPicPr>
          <p:nvPr/>
        </p:nvPicPr>
        <p:blipFill>
          <a:blip r:embed="rId3"/>
          <a:stretch>
            <a:fillRect/>
          </a:stretch>
        </p:blipFill>
        <p:spPr>
          <a:xfrm>
            <a:off x="4774874" y="315570"/>
            <a:ext cx="7307027" cy="964804"/>
          </a:xfrm>
          <a:prstGeom prst="rect">
            <a:avLst/>
          </a:prstGeom>
        </p:spPr>
      </p:pic>
      <p:pic>
        <p:nvPicPr>
          <p:cNvPr id="35" name="Obrázek 34">
            <a:extLst>
              <a:ext uri="{FF2B5EF4-FFF2-40B4-BE49-F238E27FC236}">
                <a16:creationId xmlns:a16="http://schemas.microsoft.com/office/drawing/2014/main" id="{AF7BBD3A-9180-0E41-8F37-DFBDA2E6D00D}"/>
              </a:ext>
            </a:extLst>
          </p:cNvPr>
          <p:cNvPicPr>
            <a:picLocks noChangeAspect="1"/>
          </p:cNvPicPr>
          <p:nvPr/>
        </p:nvPicPr>
        <p:blipFill>
          <a:blip r:embed="rId4"/>
          <a:stretch>
            <a:fillRect/>
          </a:stretch>
        </p:blipFill>
        <p:spPr>
          <a:xfrm>
            <a:off x="9700591" y="4295760"/>
            <a:ext cx="2381310" cy="2381310"/>
          </a:xfrm>
          <a:prstGeom prst="rect">
            <a:avLst/>
          </a:prstGeom>
        </p:spPr>
      </p:pic>
      <p:pic>
        <p:nvPicPr>
          <p:cNvPr id="1026" name="Picture 2" descr="Morphogenesis: Shaping by Active Cell Movement, Differential Cell Adhesion  and Cell Death | Veterian Key">
            <a:extLst>
              <a:ext uri="{FF2B5EF4-FFF2-40B4-BE49-F238E27FC236}">
                <a16:creationId xmlns:a16="http://schemas.microsoft.com/office/drawing/2014/main" id="{BDFAD883-EA18-3542-919A-DB735A9E9D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1022" y="4076611"/>
            <a:ext cx="4195869" cy="2465819"/>
          </a:xfrm>
          <a:prstGeom prst="rect">
            <a:avLst/>
          </a:prstGeom>
          <a:noFill/>
          <a:extLst>
            <a:ext uri="{909E8E84-426E-40DD-AFC4-6F175D3DCCD1}">
              <a14:hiddenFill xmlns:a14="http://schemas.microsoft.com/office/drawing/2010/main">
                <a:solidFill>
                  <a:srgbClr val="FFFFFF"/>
                </a:solidFill>
              </a14:hiddenFill>
            </a:ext>
          </a:extLst>
        </p:spPr>
      </p:pic>
      <p:pic>
        <p:nvPicPr>
          <p:cNvPr id="66" name="Obrázek 65">
            <a:extLst>
              <a:ext uri="{FF2B5EF4-FFF2-40B4-BE49-F238E27FC236}">
                <a16:creationId xmlns:a16="http://schemas.microsoft.com/office/drawing/2014/main" id="{F9D64736-2796-AA4D-9062-B2917BAC046C}"/>
              </a:ext>
            </a:extLst>
          </p:cNvPr>
          <p:cNvPicPr>
            <a:picLocks noChangeAspect="1"/>
          </p:cNvPicPr>
          <p:nvPr/>
        </p:nvPicPr>
        <p:blipFill>
          <a:blip r:embed="rId6"/>
          <a:stretch>
            <a:fillRect/>
          </a:stretch>
        </p:blipFill>
        <p:spPr>
          <a:xfrm>
            <a:off x="5071022" y="1593557"/>
            <a:ext cx="4036402" cy="2386418"/>
          </a:xfrm>
          <a:prstGeom prst="rect">
            <a:avLst/>
          </a:prstGeom>
        </p:spPr>
      </p:pic>
      <p:pic>
        <p:nvPicPr>
          <p:cNvPr id="58" name="Obrázek 57" descr="Obsah obrázku interiér&#10;&#10;Popis byl vytvořen automaticky">
            <a:extLst>
              <a:ext uri="{FF2B5EF4-FFF2-40B4-BE49-F238E27FC236}">
                <a16:creationId xmlns:a16="http://schemas.microsoft.com/office/drawing/2014/main" id="{D7F3F094-86C3-0543-9CA9-3C7BB441B1FE}"/>
              </a:ext>
            </a:extLst>
          </p:cNvPr>
          <p:cNvPicPr>
            <a:picLocks noChangeAspect="1"/>
          </p:cNvPicPr>
          <p:nvPr/>
        </p:nvPicPr>
        <p:blipFill>
          <a:blip r:embed="rId7"/>
          <a:stretch>
            <a:fillRect/>
          </a:stretch>
        </p:blipFill>
        <p:spPr>
          <a:xfrm>
            <a:off x="4850305" y="1912986"/>
            <a:ext cx="4637304" cy="1932210"/>
          </a:xfrm>
          <a:prstGeom prst="rect">
            <a:avLst/>
          </a:prstGeom>
        </p:spPr>
      </p:pic>
      <p:pic>
        <p:nvPicPr>
          <p:cNvPr id="64" name="Obrázek 63">
            <a:extLst>
              <a:ext uri="{FF2B5EF4-FFF2-40B4-BE49-F238E27FC236}">
                <a16:creationId xmlns:a16="http://schemas.microsoft.com/office/drawing/2014/main" id="{958A3868-7B71-FD48-862D-F495ECC616EA}"/>
              </a:ext>
            </a:extLst>
          </p:cNvPr>
          <p:cNvPicPr>
            <a:picLocks noChangeAspect="1"/>
          </p:cNvPicPr>
          <p:nvPr/>
        </p:nvPicPr>
        <p:blipFill>
          <a:blip r:embed="rId8"/>
          <a:stretch>
            <a:fillRect/>
          </a:stretch>
        </p:blipFill>
        <p:spPr>
          <a:xfrm>
            <a:off x="4850304" y="3941374"/>
            <a:ext cx="3774336" cy="964804"/>
          </a:xfrm>
          <a:prstGeom prst="rect">
            <a:avLst/>
          </a:prstGeom>
        </p:spPr>
      </p:pic>
      <p:pic>
        <p:nvPicPr>
          <p:cNvPr id="94" name="Obrázek 93">
            <a:extLst>
              <a:ext uri="{FF2B5EF4-FFF2-40B4-BE49-F238E27FC236}">
                <a16:creationId xmlns:a16="http://schemas.microsoft.com/office/drawing/2014/main" id="{494DB2E5-BA9D-C944-954B-CFFF6DCB3B00}"/>
              </a:ext>
            </a:extLst>
          </p:cNvPr>
          <p:cNvPicPr>
            <a:picLocks noChangeAspect="1"/>
          </p:cNvPicPr>
          <p:nvPr/>
        </p:nvPicPr>
        <p:blipFill>
          <a:blip r:embed="rId9"/>
          <a:stretch>
            <a:fillRect/>
          </a:stretch>
        </p:blipFill>
        <p:spPr>
          <a:xfrm>
            <a:off x="-8140700" y="-7556500"/>
            <a:ext cx="9144000" cy="6858000"/>
          </a:xfrm>
          <a:prstGeom prst="rect">
            <a:avLst/>
          </a:prstGeom>
        </p:spPr>
      </p:pic>
    </p:spTree>
    <p:extLst>
      <p:ext uri="{BB962C8B-B14F-4D97-AF65-F5344CB8AC3E}">
        <p14:creationId xmlns:p14="http://schemas.microsoft.com/office/powerpoint/2010/main" val="245442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052" name="Picture 4" descr="Crab - BBC Good Food">
            <a:extLst>
              <a:ext uri="{FF2B5EF4-FFF2-40B4-BE49-F238E27FC236}">
                <a16:creationId xmlns:a16="http://schemas.microsoft.com/office/drawing/2014/main" id="{FD6843D8-6412-B64D-826B-287A2F0C21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756" b="31909"/>
          <a:stretch/>
        </p:blipFill>
        <p:spPr bwMode="auto">
          <a:xfrm>
            <a:off x="3" y="10"/>
            <a:ext cx="12191998" cy="3428990"/>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Octopus vulgaris">
            <a:extLst>
              <a:ext uri="{FF2B5EF4-FFF2-40B4-BE49-F238E27FC236}">
                <a16:creationId xmlns:a16="http://schemas.microsoft.com/office/drawing/2014/main" id="{F01A8B0F-596D-834D-A5BF-636A3FAD82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62" b="3893"/>
          <a:stretch/>
        </p:blipFill>
        <p:spPr bwMode="auto">
          <a:xfrm>
            <a:off x="20" y="3429000"/>
            <a:ext cx="6095975" cy="3429000"/>
          </a:xfrm>
          <a:prstGeom prst="rect">
            <a:avLst/>
          </a:prstGeom>
          <a:extLst>
            <a:ext uri="{909E8E84-426E-40DD-AFC4-6F175D3DCCD1}">
              <a14:hiddenFill xmlns:a14="http://schemas.microsoft.com/office/drawing/2010/main">
                <a:solidFill>
                  <a:srgbClr val="FFFFFF"/>
                </a:solidFill>
              </a14:hiddenFill>
            </a:ext>
          </a:extLst>
        </p:spPr>
      </p:pic>
      <p:pic>
        <p:nvPicPr>
          <p:cNvPr id="2054" name="Picture 6" descr="Difference Between Monkeys and Apes - Bali Safari Marine Park">
            <a:extLst>
              <a:ext uri="{FF2B5EF4-FFF2-40B4-BE49-F238E27FC236}">
                <a16:creationId xmlns:a16="http://schemas.microsoft.com/office/drawing/2014/main" id="{022EEE44-7681-9B44-8FC7-226C79F817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000"/>
          <a:stretch/>
        </p:blipFill>
        <p:spPr bwMode="auto">
          <a:xfrm>
            <a:off x="6096010" y="3429000"/>
            <a:ext cx="6095990" cy="3429000"/>
          </a:xfrm>
          <a:prstGeom prst="rect">
            <a:avLst/>
          </a:prstGeom>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C267D947-4AC8-AC44-89E8-45D6051E2467}"/>
              </a:ext>
            </a:extLst>
          </p:cNvPr>
          <p:cNvSpPr>
            <a:spLocks noGrp="1"/>
          </p:cNvSpPr>
          <p:nvPr>
            <p:ph type="title"/>
          </p:nvPr>
        </p:nvSpPr>
        <p:spPr>
          <a:xfrm>
            <a:off x="1600200" y="2386744"/>
            <a:ext cx="8991600"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a:solidFill>
                  <a:schemeClr val="tx1"/>
                </a:solidFill>
              </a:rPr>
              <a:t>Co je to zvíře?</a:t>
            </a:r>
          </a:p>
        </p:txBody>
      </p:sp>
    </p:spTree>
    <p:extLst>
      <p:ext uri="{BB962C8B-B14F-4D97-AF65-F5344CB8AC3E}">
        <p14:creationId xmlns:p14="http://schemas.microsoft.com/office/powerpoint/2010/main" val="3491969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3014EA-D0E1-C248-B57D-1A141C2431BF}"/>
              </a:ext>
            </a:extLst>
          </p:cNvPr>
          <p:cNvSpPr>
            <a:spLocks noGrp="1"/>
          </p:cNvSpPr>
          <p:nvPr>
            <p:ph type="title"/>
          </p:nvPr>
        </p:nvSpPr>
        <p:spPr/>
        <p:txBody>
          <a:bodyPr/>
          <a:lstStyle/>
          <a:p>
            <a:r>
              <a:rPr lang="cs-CZ" dirty="0"/>
              <a:t>Zákon č. 246/1992 Sb.</a:t>
            </a:r>
            <a:br>
              <a:rPr lang="cs-CZ" dirty="0"/>
            </a:br>
            <a:r>
              <a:rPr lang="cs-CZ" dirty="0"/>
              <a:t>Na ochranu zvířat proti týrání</a:t>
            </a:r>
          </a:p>
        </p:txBody>
      </p:sp>
      <p:sp>
        <p:nvSpPr>
          <p:cNvPr id="3" name="Zástupný obsah 2">
            <a:extLst>
              <a:ext uri="{FF2B5EF4-FFF2-40B4-BE49-F238E27FC236}">
                <a16:creationId xmlns:a16="http://schemas.microsoft.com/office/drawing/2014/main" id="{29A95907-6FB1-E34E-ABCC-8952261D2222}"/>
              </a:ext>
            </a:extLst>
          </p:cNvPr>
          <p:cNvSpPr>
            <a:spLocks noGrp="1"/>
          </p:cNvSpPr>
          <p:nvPr>
            <p:ph idx="1"/>
          </p:nvPr>
        </p:nvSpPr>
        <p:spPr/>
        <p:txBody>
          <a:bodyPr>
            <a:normAutofit fontScale="92500" lnSpcReduction="10000"/>
          </a:bodyPr>
          <a:lstStyle/>
          <a:p>
            <a:r>
              <a:rPr lang="cs-CZ" dirty="0"/>
              <a:t> “zvířetem se rozumí každý živý obratlovec, kromě člověka, nikoliv však plod nebo embryo“</a:t>
            </a:r>
          </a:p>
          <a:p>
            <a:r>
              <a:rPr lang="cs-CZ" dirty="0"/>
              <a:t> pokusným zvířetem</a:t>
            </a:r>
          </a:p>
          <a:p>
            <a:pPr lvl="1"/>
            <a:r>
              <a:rPr lang="cs-CZ" dirty="0"/>
              <a:t>živý obratlovec, který je nebo má být použit k pokusům, s výjimkou člověka, včetně samostatně se živících larválních forem a plodů savců od poslední třetiny jejich běžného vývoje, nebo</a:t>
            </a:r>
          </a:p>
          <a:p>
            <a:pPr lvl="1"/>
            <a:r>
              <a:rPr lang="cs-CZ" dirty="0"/>
              <a:t>živý hlavonožec, který je nebo má být použit k pokusům;</a:t>
            </a:r>
          </a:p>
          <a:p>
            <a:pPr lvl="1"/>
            <a:r>
              <a:rPr lang="cs-CZ" dirty="0"/>
              <a:t>za pokusné zvíře se považuje také zvíře, které je v ranějším stadiu vývoje, než je stadium uvedené v bodě 1, pokud má být zvířeti umožněno žít nad rámec tohoto stadia vývoje a v důsledku prováděných pokusů je pravděpodobné, že po dosažení tohoto stadia vývoje je postihne bolest, utrpení, strach nebo trvalé poškození,</a:t>
            </a:r>
          </a:p>
          <a:p>
            <a:endParaRPr lang="cs-CZ" dirty="0"/>
          </a:p>
          <a:p>
            <a:endParaRPr lang="cs-CZ" dirty="0"/>
          </a:p>
        </p:txBody>
      </p:sp>
    </p:spTree>
    <p:extLst>
      <p:ext uri="{BB962C8B-B14F-4D97-AF65-F5344CB8AC3E}">
        <p14:creationId xmlns:p14="http://schemas.microsoft.com/office/powerpoint/2010/main" val="412123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9EA4EC-2639-7147-A690-DAEBE5971768}"/>
              </a:ext>
            </a:extLst>
          </p:cNvPr>
          <p:cNvSpPr>
            <a:spLocks noGrp="1"/>
          </p:cNvSpPr>
          <p:nvPr>
            <p:ph type="title"/>
          </p:nvPr>
        </p:nvSpPr>
        <p:spPr/>
        <p:txBody>
          <a:bodyPr/>
          <a:lstStyle/>
          <a:p>
            <a:r>
              <a:rPr lang="cs-CZ" dirty="0"/>
              <a:t>Co potřebuji pro práci se zvířaty?</a:t>
            </a:r>
          </a:p>
        </p:txBody>
      </p:sp>
      <p:sp>
        <p:nvSpPr>
          <p:cNvPr id="6" name="Obdélník 5">
            <a:extLst>
              <a:ext uri="{FF2B5EF4-FFF2-40B4-BE49-F238E27FC236}">
                <a16:creationId xmlns:a16="http://schemas.microsoft.com/office/drawing/2014/main" id="{8DE17F01-0B8C-9E44-B7CC-5F2E99BAF532}"/>
              </a:ext>
            </a:extLst>
          </p:cNvPr>
          <p:cNvSpPr/>
          <p:nvPr/>
        </p:nvSpPr>
        <p:spPr>
          <a:xfrm>
            <a:off x="1770045" y="2738602"/>
            <a:ext cx="3462968" cy="923330"/>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cs-CZ" dirty="0">
                <a:solidFill>
                  <a:srgbClr val="1F1F1F"/>
                </a:solidFill>
                <a:latin typeface="Barlow Semi Condensed" panose="020F0502020204030204" pitchFamily="34" charset="0"/>
              </a:rPr>
              <a:t>Kurz odborné přípravy k získání kvalifikace a odborné způsobilosti na úseku pokusných zvířat</a:t>
            </a:r>
            <a:endParaRPr lang="cs-CZ" b="0" i="0" u="none" strike="noStrike" dirty="0">
              <a:solidFill>
                <a:srgbClr val="1F1F1F"/>
              </a:solidFill>
              <a:effectLst/>
              <a:latin typeface="Barlow Semi Condensed" panose="020F0502020204030204" pitchFamily="34" charset="0"/>
            </a:endParaRPr>
          </a:p>
        </p:txBody>
      </p:sp>
      <p:cxnSp>
        <p:nvCxnSpPr>
          <p:cNvPr id="8" name="Přímá spojovací šipka 7">
            <a:extLst>
              <a:ext uri="{FF2B5EF4-FFF2-40B4-BE49-F238E27FC236}">
                <a16:creationId xmlns:a16="http://schemas.microsoft.com/office/drawing/2014/main" id="{1424568F-92E9-F043-A32D-D246C7449C33}"/>
              </a:ext>
            </a:extLst>
          </p:cNvPr>
          <p:cNvCxnSpPr>
            <a:cxnSpLocks/>
            <a:stCxn id="6" idx="2"/>
            <a:endCxn id="11" idx="0"/>
          </p:cNvCxnSpPr>
          <p:nvPr/>
        </p:nvCxnSpPr>
        <p:spPr>
          <a:xfrm flipH="1">
            <a:off x="2027104" y="3661932"/>
            <a:ext cx="1474425" cy="10426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ovací šipka 9">
            <a:extLst>
              <a:ext uri="{FF2B5EF4-FFF2-40B4-BE49-F238E27FC236}">
                <a16:creationId xmlns:a16="http://schemas.microsoft.com/office/drawing/2014/main" id="{6A819BDE-8B1E-414E-83FE-081ABA22A01E}"/>
              </a:ext>
            </a:extLst>
          </p:cNvPr>
          <p:cNvCxnSpPr>
            <a:cxnSpLocks/>
            <a:stCxn id="6" idx="2"/>
            <a:endCxn id="12" idx="0"/>
          </p:cNvCxnSpPr>
          <p:nvPr/>
        </p:nvCxnSpPr>
        <p:spPr>
          <a:xfrm>
            <a:off x="3501529" y="3661932"/>
            <a:ext cx="1533179" cy="10426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BA7D1AFF-389F-1C48-A75B-C68F39D88751}"/>
              </a:ext>
            </a:extLst>
          </p:cNvPr>
          <p:cNvSpPr txBox="1"/>
          <p:nvPr/>
        </p:nvSpPr>
        <p:spPr>
          <a:xfrm>
            <a:off x="1073686" y="4704589"/>
            <a:ext cx="1906836" cy="369332"/>
          </a:xfrm>
          <a:prstGeom prst="rect">
            <a:avLst/>
          </a:prstGeom>
          <a:ln w="3810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a:t>Pro vysokoškoláky</a:t>
            </a:r>
          </a:p>
        </p:txBody>
      </p:sp>
      <p:sp>
        <p:nvSpPr>
          <p:cNvPr id="12" name="TextovéPole 11">
            <a:extLst>
              <a:ext uri="{FF2B5EF4-FFF2-40B4-BE49-F238E27FC236}">
                <a16:creationId xmlns:a16="http://schemas.microsoft.com/office/drawing/2014/main" id="{A4836B18-5929-2244-ADBA-9AA8BEF170C9}"/>
              </a:ext>
            </a:extLst>
          </p:cNvPr>
          <p:cNvSpPr txBox="1"/>
          <p:nvPr/>
        </p:nvSpPr>
        <p:spPr>
          <a:xfrm>
            <a:off x="4081290" y="4704589"/>
            <a:ext cx="1906836" cy="369332"/>
          </a:xfrm>
          <a:prstGeom prst="rect">
            <a:avLst/>
          </a:prstGeom>
          <a:ln w="3810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a:t>Pro středoškoláky </a:t>
            </a:r>
          </a:p>
        </p:txBody>
      </p:sp>
      <p:sp>
        <p:nvSpPr>
          <p:cNvPr id="15" name="Obdélník 14">
            <a:extLst>
              <a:ext uri="{FF2B5EF4-FFF2-40B4-BE49-F238E27FC236}">
                <a16:creationId xmlns:a16="http://schemas.microsoft.com/office/drawing/2014/main" id="{9CBBAE09-E497-E64C-974B-0A843DD69572}"/>
              </a:ext>
            </a:extLst>
          </p:cNvPr>
          <p:cNvSpPr/>
          <p:nvPr/>
        </p:nvSpPr>
        <p:spPr>
          <a:xfrm>
            <a:off x="7157294" y="2807637"/>
            <a:ext cx="3462968"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cs-CZ" dirty="0">
                <a:latin typeface="Barlow" pitchFamily="2" charset="0"/>
              </a:rPr>
              <a:t>Odborný kurz pro získání osvědčení o způsobilosti pro řidiče a průvodce silničních vozidel v souvislosti s přepravou zvířat</a:t>
            </a:r>
          </a:p>
        </p:txBody>
      </p:sp>
      <p:sp>
        <p:nvSpPr>
          <p:cNvPr id="16" name="TextovéPole 15">
            <a:extLst>
              <a:ext uri="{FF2B5EF4-FFF2-40B4-BE49-F238E27FC236}">
                <a16:creationId xmlns:a16="http://schemas.microsoft.com/office/drawing/2014/main" id="{FE055255-1481-8F45-9E61-10B469D26756}"/>
              </a:ext>
            </a:extLst>
          </p:cNvPr>
          <p:cNvSpPr txBox="1"/>
          <p:nvPr/>
        </p:nvSpPr>
        <p:spPr>
          <a:xfrm>
            <a:off x="4081290" y="5310130"/>
            <a:ext cx="190683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a:t>6 800,-</a:t>
            </a:r>
          </a:p>
        </p:txBody>
      </p:sp>
      <p:sp>
        <p:nvSpPr>
          <p:cNvPr id="17" name="TextovéPole 16">
            <a:extLst>
              <a:ext uri="{FF2B5EF4-FFF2-40B4-BE49-F238E27FC236}">
                <a16:creationId xmlns:a16="http://schemas.microsoft.com/office/drawing/2014/main" id="{27B715DE-EA19-664F-A184-83C4519AB005}"/>
              </a:ext>
            </a:extLst>
          </p:cNvPr>
          <p:cNvSpPr txBox="1"/>
          <p:nvPr/>
        </p:nvSpPr>
        <p:spPr>
          <a:xfrm>
            <a:off x="1073686" y="5310130"/>
            <a:ext cx="190683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a:t>7 000,-</a:t>
            </a:r>
          </a:p>
        </p:txBody>
      </p:sp>
      <p:sp>
        <p:nvSpPr>
          <p:cNvPr id="18" name="TextovéPole 17">
            <a:extLst>
              <a:ext uri="{FF2B5EF4-FFF2-40B4-BE49-F238E27FC236}">
                <a16:creationId xmlns:a16="http://schemas.microsoft.com/office/drawing/2014/main" id="{7036F12F-485F-224D-BFE3-B84F79693C4A}"/>
              </a:ext>
            </a:extLst>
          </p:cNvPr>
          <p:cNvSpPr txBox="1"/>
          <p:nvPr/>
        </p:nvSpPr>
        <p:spPr>
          <a:xfrm>
            <a:off x="7157293" y="4704589"/>
            <a:ext cx="346296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a:t>3 800 ,-</a:t>
            </a:r>
          </a:p>
        </p:txBody>
      </p:sp>
      <p:pic>
        <p:nvPicPr>
          <p:cNvPr id="1026" name="Picture 2" descr="Veterinární univerzita Brno - Home | Facebook">
            <a:extLst>
              <a:ext uri="{FF2B5EF4-FFF2-40B4-BE49-F238E27FC236}">
                <a16:creationId xmlns:a16="http://schemas.microsoft.com/office/drawing/2014/main" id="{79F380DD-5EFD-634C-85E2-0E79E6C83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2489" y="-48796"/>
            <a:ext cx="1834596" cy="18345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Obdélník 18">
            <a:extLst>
              <a:ext uri="{FF2B5EF4-FFF2-40B4-BE49-F238E27FC236}">
                <a16:creationId xmlns:a16="http://schemas.microsoft.com/office/drawing/2014/main" id="{9F1D9F6B-2BCD-9146-8230-4726DC3F8CB6}"/>
              </a:ext>
            </a:extLst>
          </p:cNvPr>
          <p:cNvSpPr/>
          <p:nvPr/>
        </p:nvSpPr>
        <p:spPr>
          <a:xfrm>
            <a:off x="1208610" y="5884523"/>
            <a:ext cx="1636987" cy="369332"/>
          </a:xfrm>
          <a:prstGeom prst="rect">
            <a:avLst/>
          </a:prstGeom>
        </p:spPr>
        <p:txBody>
          <a:bodyPr wrap="none">
            <a:spAutoFit/>
          </a:bodyPr>
          <a:lstStyle/>
          <a:p>
            <a:r>
              <a:rPr lang="cs-CZ" dirty="0">
                <a:solidFill>
                  <a:srgbClr val="212529"/>
                </a:solidFill>
                <a:latin typeface="Barlow" pitchFamily="2" charset="0"/>
              </a:rPr>
              <a:t>18.- 22.10.2021</a:t>
            </a:r>
            <a:endParaRPr lang="cs-CZ" dirty="0"/>
          </a:p>
        </p:txBody>
      </p:sp>
      <p:sp>
        <p:nvSpPr>
          <p:cNvPr id="20" name="Obdélník 19">
            <a:extLst>
              <a:ext uri="{FF2B5EF4-FFF2-40B4-BE49-F238E27FC236}">
                <a16:creationId xmlns:a16="http://schemas.microsoft.com/office/drawing/2014/main" id="{2A32D7E1-5549-7048-8470-71F4DE222371}"/>
              </a:ext>
            </a:extLst>
          </p:cNvPr>
          <p:cNvSpPr/>
          <p:nvPr/>
        </p:nvSpPr>
        <p:spPr>
          <a:xfrm>
            <a:off x="4247473" y="5884523"/>
            <a:ext cx="1574470" cy="369332"/>
          </a:xfrm>
          <a:prstGeom prst="rect">
            <a:avLst/>
          </a:prstGeom>
        </p:spPr>
        <p:txBody>
          <a:bodyPr wrap="none">
            <a:spAutoFit/>
          </a:bodyPr>
          <a:lstStyle/>
          <a:p>
            <a:r>
              <a:rPr lang="cs-CZ" dirty="0">
                <a:solidFill>
                  <a:srgbClr val="212529"/>
                </a:solidFill>
                <a:latin typeface="Barlow" pitchFamily="2" charset="0"/>
              </a:rPr>
              <a:t>22.-26.11.2021</a:t>
            </a:r>
            <a:endParaRPr lang="cs-CZ" dirty="0"/>
          </a:p>
        </p:txBody>
      </p:sp>
      <p:sp>
        <p:nvSpPr>
          <p:cNvPr id="21" name="Obdélník 20">
            <a:extLst>
              <a:ext uri="{FF2B5EF4-FFF2-40B4-BE49-F238E27FC236}">
                <a16:creationId xmlns:a16="http://schemas.microsoft.com/office/drawing/2014/main" id="{045888A8-882A-874A-A72F-FA653597021A}"/>
              </a:ext>
            </a:extLst>
          </p:cNvPr>
          <p:cNvSpPr/>
          <p:nvPr/>
        </p:nvSpPr>
        <p:spPr>
          <a:xfrm>
            <a:off x="8277871" y="5361354"/>
            <a:ext cx="1221809" cy="369332"/>
          </a:xfrm>
          <a:prstGeom prst="rect">
            <a:avLst/>
          </a:prstGeom>
        </p:spPr>
        <p:txBody>
          <a:bodyPr wrap="none">
            <a:spAutoFit/>
          </a:bodyPr>
          <a:lstStyle/>
          <a:p>
            <a:r>
              <a:rPr lang="cs-CZ" dirty="0">
                <a:solidFill>
                  <a:srgbClr val="212529"/>
                </a:solidFill>
                <a:latin typeface="Barlow" pitchFamily="2" charset="0"/>
              </a:rPr>
              <a:t>25.10.2021</a:t>
            </a:r>
            <a:endParaRPr lang="cs-CZ" dirty="0"/>
          </a:p>
        </p:txBody>
      </p:sp>
    </p:spTree>
    <p:extLst>
      <p:ext uri="{BB962C8B-B14F-4D97-AF65-F5344CB8AC3E}">
        <p14:creationId xmlns:p14="http://schemas.microsoft.com/office/powerpoint/2010/main" val="262020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7" grpId="0" animBg="1"/>
      <p:bldP spid="18" grpId="0" animBg="1"/>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9EA4EC-2639-7147-A690-DAEBE5971768}"/>
              </a:ext>
            </a:extLst>
          </p:cNvPr>
          <p:cNvSpPr>
            <a:spLocks noGrp="1"/>
          </p:cNvSpPr>
          <p:nvPr>
            <p:ph type="title"/>
          </p:nvPr>
        </p:nvSpPr>
        <p:spPr/>
        <p:txBody>
          <a:bodyPr/>
          <a:lstStyle/>
          <a:p>
            <a:r>
              <a:rPr lang="cs-CZ" dirty="0"/>
              <a:t>007 povolení zabíjet</a:t>
            </a:r>
          </a:p>
        </p:txBody>
      </p:sp>
      <p:sp>
        <p:nvSpPr>
          <p:cNvPr id="6" name="Obdélník 5">
            <a:extLst>
              <a:ext uri="{FF2B5EF4-FFF2-40B4-BE49-F238E27FC236}">
                <a16:creationId xmlns:a16="http://schemas.microsoft.com/office/drawing/2014/main" id="{8DE17F01-0B8C-9E44-B7CC-5F2E99BAF532}"/>
              </a:ext>
            </a:extLst>
          </p:cNvPr>
          <p:cNvSpPr/>
          <p:nvPr/>
        </p:nvSpPr>
        <p:spPr>
          <a:xfrm>
            <a:off x="4196722" y="2369270"/>
            <a:ext cx="3462968" cy="923330"/>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cs-CZ" dirty="0">
                <a:solidFill>
                  <a:srgbClr val="1F1F1F"/>
                </a:solidFill>
                <a:latin typeface="Barlow Semi Condensed" panose="020F0502020204030204" pitchFamily="34" charset="0"/>
              </a:rPr>
              <a:t>Kurz odborné přípravy k získání kvalifikace a odborné způsobilosti na úseku pokusných zvířat</a:t>
            </a:r>
            <a:endParaRPr lang="cs-CZ" b="0" i="0" u="none" strike="noStrike" dirty="0">
              <a:solidFill>
                <a:srgbClr val="1F1F1F"/>
              </a:solidFill>
              <a:effectLst/>
              <a:latin typeface="Barlow Semi Condensed" panose="020F0502020204030204" pitchFamily="34" charset="0"/>
            </a:endParaRPr>
          </a:p>
        </p:txBody>
      </p:sp>
      <p:cxnSp>
        <p:nvCxnSpPr>
          <p:cNvPr id="8" name="Přímá spojovací šipka 7">
            <a:extLst>
              <a:ext uri="{FF2B5EF4-FFF2-40B4-BE49-F238E27FC236}">
                <a16:creationId xmlns:a16="http://schemas.microsoft.com/office/drawing/2014/main" id="{1424568F-92E9-F043-A32D-D246C7449C33}"/>
              </a:ext>
            </a:extLst>
          </p:cNvPr>
          <p:cNvCxnSpPr>
            <a:cxnSpLocks/>
            <a:stCxn id="6" idx="2"/>
            <a:endCxn id="11" idx="0"/>
          </p:cNvCxnSpPr>
          <p:nvPr/>
        </p:nvCxnSpPr>
        <p:spPr>
          <a:xfrm flipH="1">
            <a:off x="3184554" y="3292600"/>
            <a:ext cx="2743652" cy="3226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ovací šipka 9">
            <a:extLst>
              <a:ext uri="{FF2B5EF4-FFF2-40B4-BE49-F238E27FC236}">
                <a16:creationId xmlns:a16="http://schemas.microsoft.com/office/drawing/2014/main" id="{6A819BDE-8B1E-414E-83FE-081ABA22A01E}"/>
              </a:ext>
            </a:extLst>
          </p:cNvPr>
          <p:cNvCxnSpPr>
            <a:cxnSpLocks/>
            <a:stCxn id="6" idx="2"/>
            <a:endCxn id="12" idx="0"/>
          </p:cNvCxnSpPr>
          <p:nvPr/>
        </p:nvCxnSpPr>
        <p:spPr>
          <a:xfrm>
            <a:off x="5928206" y="3292600"/>
            <a:ext cx="3079240" cy="3226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BA7D1AFF-389F-1C48-A75B-C68F39D88751}"/>
              </a:ext>
            </a:extLst>
          </p:cNvPr>
          <p:cNvSpPr txBox="1"/>
          <p:nvPr/>
        </p:nvSpPr>
        <p:spPr>
          <a:xfrm>
            <a:off x="2231136" y="3615257"/>
            <a:ext cx="1906836" cy="369332"/>
          </a:xfrm>
          <a:prstGeom prst="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a:t>Pro vysokoškoláky</a:t>
            </a:r>
          </a:p>
        </p:txBody>
      </p:sp>
      <p:sp>
        <p:nvSpPr>
          <p:cNvPr id="12" name="TextovéPole 11">
            <a:extLst>
              <a:ext uri="{FF2B5EF4-FFF2-40B4-BE49-F238E27FC236}">
                <a16:creationId xmlns:a16="http://schemas.microsoft.com/office/drawing/2014/main" id="{A4836B18-5929-2244-ADBA-9AA8BEF170C9}"/>
              </a:ext>
            </a:extLst>
          </p:cNvPr>
          <p:cNvSpPr txBox="1"/>
          <p:nvPr/>
        </p:nvSpPr>
        <p:spPr>
          <a:xfrm>
            <a:off x="8054028" y="3615257"/>
            <a:ext cx="1906836" cy="369332"/>
          </a:xfrm>
          <a:prstGeom prst="rect">
            <a:avLst/>
          </a:prstGeom>
          <a:ln w="3810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a:t>Pro středoškoláky </a:t>
            </a:r>
          </a:p>
        </p:txBody>
      </p:sp>
      <p:pic>
        <p:nvPicPr>
          <p:cNvPr id="1026" name="Picture 2" descr="Veterinární univerzita Brno - Home | Facebook">
            <a:extLst>
              <a:ext uri="{FF2B5EF4-FFF2-40B4-BE49-F238E27FC236}">
                <a16:creationId xmlns:a16="http://schemas.microsoft.com/office/drawing/2014/main" id="{79F380DD-5EFD-634C-85E2-0E79E6C83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2489" y="-48796"/>
            <a:ext cx="1834596" cy="18345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D0396542-C056-C542-95EA-F98FDB984D61}"/>
              </a:ext>
            </a:extLst>
          </p:cNvPr>
          <p:cNvSpPr/>
          <p:nvPr/>
        </p:nvSpPr>
        <p:spPr>
          <a:xfrm>
            <a:off x="3048000" y="4335569"/>
            <a:ext cx="6096000" cy="923330"/>
          </a:xfrm>
          <a:prstGeom prst="rect">
            <a:avLst/>
          </a:prstGeom>
          <a:ln w="38100"/>
        </p:spPr>
        <p:style>
          <a:lnRef idx="2">
            <a:schemeClr val="accent1"/>
          </a:lnRef>
          <a:fillRef idx="1">
            <a:schemeClr val="lt1"/>
          </a:fillRef>
          <a:effectRef idx="0">
            <a:schemeClr val="accent1"/>
          </a:effectRef>
          <a:fontRef idx="minor">
            <a:schemeClr val="dk1"/>
          </a:fontRef>
        </p:style>
        <p:txBody>
          <a:bodyPr>
            <a:spAutoFit/>
          </a:bodyPr>
          <a:lstStyle/>
          <a:p>
            <a:pPr algn="ctr"/>
            <a:r>
              <a:rPr lang="cs-CZ" dirty="0">
                <a:solidFill>
                  <a:srgbClr val="000000"/>
                </a:solidFill>
              </a:rPr>
              <a:t>1. provádění pokusů na pokusných zvířatech</a:t>
            </a:r>
          </a:p>
          <a:p>
            <a:pPr algn="ctr"/>
            <a:r>
              <a:rPr lang="cs-CZ" dirty="0">
                <a:solidFill>
                  <a:srgbClr val="000000"/>
                </a:solidFill>
              </a:rPr>
              <a:t>2. péče o pokusná zvířata</a:t>
            </a:r>
          </a:p>
          <a:p>
            <a:pPr algn="ctr"/>
            <a:r>
              <a:rPr lang="cs-CZ" dirty="0">
                <a:solidFill>
                  <a:srgbClr val="000000"/>
                </a:solidFill>
              </a:rPr>
              <a:t>3. usmrcování pokusných zvířat.</a:t>
            </a:r>
          </a:p>
        </p:txBody>
      </p:sp>
      <p:sp>
        <p:nvSpPr>
          <p:cNvPr id="19" name="TextovéPole 18">
            <a:extLst>
              <a:ext uri="{FF2B5EF4-FFF2-40B4-BE49-F238E27FC236}">
                <a16:creationId xmlns:a16="http://schemas.microsoft.com/office/drawing/2014/main" id="{F3F2934F-1370-834E-9207-1A81973D6FC4}"/>
              </a:ext>
            </a:extLst>
          </p:cNvPr>
          <p:cNvSpPr txBox="1"/>
          <p:nvPr/>
        </p:nvSpPr>
        <p:spPr>
          <a:xfrm>
            <a:off x="2231136" y="5523976"/>
            <a:ext cx="1906836" cy="646331"/>
          </a:xfrm>
          <a:prstGeom prst="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a:t>navrhování pokusů a projektů pokusů</a:t>
            </a:r>
          </a:p>
        </p:txBody>
      </p:sp>
    </p:spTree>
    <p:extLst>
      <p:ext uri="{BB962C8B-B14F-4D97-AF65-F5344CB8AC3E}">
        <p14:creationId xmlns:p14="http://schemas.microsoft.com/office/powerpoint/2010/main" val="3358778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ousing and husbandry of dogs | NC3Rs">
            <a:extLst>
              <a:ext uri="{FF2B5EF4-FFF2-40B4-BE49-F238E27FC236}">
                <a16:creationId xmlns:a16="http://schemas.microsoft.com/office/drawing/2014/main" id="{11BA0275-A150-A744-A295-90D2482F4D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08"/>
          <a:stretch/>
        </p:blipFill>
        <p:spPr bwMode="auto">
          <a:xfrm>
            <a:off x="4650909" y="10"/>
            <a:ext cx="7541090" cy="685798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09EA4EC-2639-7147-A690-DAEBE5971768}"/>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cs-CZ" sz="2000" dirty="0">
                <a:solidFill>
                  <a:schemeClr val="bg1"/>
                </a:solidFill>
              </a:rPr>
              <a:t>Co je to Pokus?</a:t>
            </a:r>
          </a:p>
        </p:txBody>
      </p:sp>
      <p:sp>
        <p:nvSpPr>
          <p:cNvPr id="3" name="Zástupný obsah 2">
            <a:extLst>
              <a:ext uri="{FF2B5EF4-FFF2-40B4-BE49-F238E27FC236}">
                <a16:creationId xmlns:a16="http://schemas.microsoft.com/office/drawing/2014/main" id="{667E0C7D-424C-D847-AE68-046FC195E709}"/>
              </a:ext>
            </a:extLst>
          </p:cNvPr>
          <p:cNvSpPr>
            <a:spLocks noGrp="1"/>
          </p:cNvSpPr>
          <p:nvPr>
            <p:ph idx="1"/>
          </p:nvPr>
        </p:nvSpPr>
        <p:spPr>
          <a:xfrm>
            <a:off x="643468" y="2638044"/>
            <a:ext cx="3363974" cy="3415622"/>
          </a:xfrm>
        </p:spPr>
        <p:txBody>
          <a:bodyPr>
            <a:normAutofit/>
          </a:bodyPr>
          <a:lstStyle/>
          <a:p>
            <a:pPr>
              <a:lnSpc>
                <a:spcPct val="90000"/>
              </a:lnSpc>
            </a:pPr>
            <a:r>
              <a:rPr lang="cs-CZ" sz="1400" dirty="0">
                <a:solidFill>
                  <a:schemeClr val="bg1"/>
                </a:solidFill>
              </a:rPr>
              <a:t>pokusem jakékoli invazivní či neinvazivní použití zvířete pro pokusné nebo jiné vědecké účely se známým nebo neznámým výsledkem nebo pro vzdělávací účely, které může zvířeti způsobit bolest, utrpení, strach nebo trvalé poškození nejméně o intenzitě odpovídající vpichu jehly podle běžné veterinární praxe. Pokusem se rozumí rovněž jakýkoli způsob jednání, který má nebo může vést k tomu, že se zvíře narodí nebo vylíhne nebo že vznikne a je zachována geneticky modifikovaná linie zvířete v takovém stavu; usmrcení zvířete pouze pro využití jeho orgánů nebo tkání se za pokus nepovažuje,</a:t>
            </a:r>
          </a:p>
        </p:txBody>
      </p:sp>
    </p:spTree>
    <p:extLst>
      <p:ext uri="{BB962C8B-B14F-4D97-AF65-F5344CB8AC3E}">
        <p14:creationId xmlns:p14="http://schemas.microsoft.com/office/powerpoint/2010/main" val="808846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C0BC75-2634-9741-992A-3046A0D94283}"/>
              </a:ext>
            </a:extLst>
          </p:cNvPr>
          <p:cNvSpPr>
            <a:spLocks noGrp="1"/>
          </p:cNvSpPr>
          <p:nvPr>
            <p:ph type="title"/>
          </p:nvPr>
        </p:nvSpPr>
        <p:spPr/>
        <p:txBody>
          <a:bodyPr/>
          <a:lstStyle/>
          <a:p>
            <a:r>
              <a:rPr lang="cs-CZ" dirty="0"/>
              <a:t>Projekt Pokusu</a:t>
            </a:r>
          </a:p>
        </p:txBody>
      </p:sp>
      <p:pic>
        <p:nvPicPr>
          <p:cNvPr id="4" name="Obrázek 3" descr="Obsah obrázku text&#10;&#10;Popis byl vytvořen automaticky">
            <a:extLst>
              <a:ext uri="{FF2B5EF4-FFF2-40B4-BE49-F238E27FC236}">
                <a16:creationId xmlns:a16="http://schemas.microsoft.com/office/drawing/2014/main" id="{C34421F1-C6A6-5C42-AC24-C69F629D3A57}"/>
              </a:ext>
            </a:extLst>
          </p:cNvPr>
          <p:cNvPicPr>
            <a:picLocks noChangeAspect="1"/>
          </p:cNvPicPr>
          <p:nvPr/>
        </p:nvPicPr>
        <p:blipFill>
          <a:blip r:embed="rId2"/>
          <a:stretch>
            <a:fillRect/>
          </a:stretch>
        </p:blipFill>
        <p:spPr>
          <a:xfrm>
            <a:off x="2231136" y="4848968"/>
            <a:ext cx="1269834" cy="1800000"/>
          </a:xfrm>
          <a:prstGeom prst="rect">
            <a:avLst/>
          </a:prstGeom>
        </p:spPr>
      </p:pic>
      <p:pic>
        <p:nvPicPr>
          <p:cNvPr id="6" name="Obrázek 5" descr="Obsah obrázku text&#10;&#10;Popis byl vytvořen automaticky">
            <a:extLst>
              <a:ext uri="{FF2B5EF4-FFF2-40B4-BE49-F238E27FC236}">
                <a16:creationId xmlns:a16="http://schemas.microsoft.com/office/drawing/2014/main" id="{99CCB20B-73A0-B84A-9FD4-65CB51E358E1}"/>
              </a:ext>
            </a:extLst>
          </p:cNvPr>
          <p:cNvPicPr>
            <a:picLocks noChangeAspect="1"/>
          </p:cNvPicPr>
          <p:nvPr/>
        </p:nvPicPr>
        <p:blipFill>
          <a:blip r:embed="rId3"/>
          <a:stretch>
            <a:fillRect/>
          </a:stretch>
        </p:blipFill>
        <p:spPr>
          <a:xfrm>
            <a:off x="3500970" y="4848968"/>
            <a:ext cx="1269834" cy="1800000"/>
          </a:xfrm>
          <a:prstGeom prst="rect">
            <a:avLst/>
          </a:prstGeom>
        </p:spPr>
      </p:pic>
      <p:pic>
        <p:nvPicPr>
          <p:cNvPr id="10" name="Obrázek 9" descr="Obsah obrázku stůl&#10;&#10;Popis byl vytvořen automaticky">
            <a:extLst>
              <a:ext uri="{FF2B5EF4-FFF2-40B4-BE49-F238E27FC236}">
                <a16:creationId xmlns:a16="http://schemas.microsoft.com/office/drawing/2014/main" id="{082DD6A0-C92D-4E47-83CA-36B4B38B5703}"/>
              </a:ext>
            </a:extLst>
          </p:cNvPr>
          <p:cNvPicPr>
            <a:picLocks noChangeAspect="1"/>
          </p:cNvPicPr>
          <p:nvPr/>
        </p:nvPicPr>
        <p:blipFill>
          <a:blip r:embed="rId4"/>
          <a:stretch>
            <a:fillRect/>
          </a:stretch>
        </p:blipFill>
        <p:spPr>
          <a:xfrm>
            <a:off x="4770804" y="4848968"/>
            <a:ext cx="1269834" cy="1800000"/>
          </a:xfrm>
          <a:prstGeom prst="rect">
            <a:avLst/>
          </a:prstGeom>
        </p:spPr>
      </p:pic>
      <p:pic>
        <p:nvPicPr>
          <p:cNvPr id="12" name="Obrázek 11" descr="Obsah obrázku text&#10;&#10;Popis byl vytvořen automaticky">
            <a:extLst>
              <a:ext uri="{FF2B5EF4-FFF2-40B4-BE49-F238E27FC236}">
                <a16:creationId xmlns:a16="http://schemas.microsoft.com/office/drawing/2014/main" id="{F5F6E89F-D5B3-134D-AB4E-2750EADC38D7}"/>
              </a:ext>
            </a:extLst>
          </p:cNvPr>
          <p:cNvPicPr>
            <a:picLocks noChangeAspect="1"/>
          </p:cNvPicPr>
          <p:nvPr/>
        </p:nvPicPr>
        <p:blipFill>
          <a:blip r:embed="rId5"/>
          <a:stretch>
            <a:fillRect/>
          </a:stretch>
        </p:blipFill>
        <p:spPr>
          <a:xfrm>
            <a:off x="7308949" y="4848968"/>
            <a:ext cx="1269834" cy="1800000"/>
          </a:xfrm>
          <a:prstGeom prst="rect">
            <a:avLst/>
          </a:prstGeom>
        </p:spPr>
      </p:pic>
      <p:pic>
        <p:nvPicPr>
          <p:cNvPr id="14" name="Obrázek 13" descr="Obsah obrázku text&#10;&#10;Popis byl vytvořen automaticky">
            <a:extLst>
              <a:ext uri="{FF2B5EF4-FFF2-40B4-BE49-F238E27FC236}">
                <a16:creationId xmlns:a16="http://schemas.microsoft.com/office/drawing/2014/main" id="{9B3D51D6-56AB-F549-8308-5CA518B827D5}"/>
              </a:ext>
            </a:extLst>
          </p:cNvPr>
          <p:cNvPicPr>
            <a:picLocks noChangeAspect="1"/>
          </p:cNvPicPr>
          <p:nvPr/>
        </p:nvPicPr>
        <p:blipFill>
          <a:blip r:embed="rId6"/>
          <a:stretch>
            <a:fillRect/>
          </a:stretch>
        </p:blipFill>
        <p:spPr>
          <a:xfrm>
            <a:off x="8578783" y="4848968"/>
            <a:ext cx="1269834" cy="1800000"/>
          </a:xfrm>
          <a:prstGeom prst="rect">
            <a:avLst/>
          </a:prstGeom>
        </p:spPr>
      </p:pic>
      <p:pic>
        <p:nvPicPr>
          <p:cNvPr id="18" name="Obrázek 17" descr="Obsah obrázku text, stůl&#10;&#10;Popis byl vytvořen automaticky">
            <a:extLst>
              <a:ext uri="{FF2B5EF4-FFF2-40B4-BE49-F238E27FC236}">
                <a16:creationId xmlns:a16="http://schemas.microsoft.com/office/drawing/2014/main" id="{2A58E355-7FB2-B548-ACAB-48C6B78D832D}"/>
              </a:ext>
            </a:extLst>
          </p:cNvPr>
          <p:cNvPicPr>
            <a:picLocks noChangeAspect="1"/>
          </p:cNvPicPr>
          <p:nvPr/>
        </p:nvPicPr>
        <p:blipFill>
          <a:blip r:embed="rId7"/>
          <a:stretch>
            <a:fillRect/>
          </a:stretch>
        </p:blipFill>
        <p:spPr>
          <a:xfrm>
            <a:off x="6040638" y="4848968"/>
            <a:ext cx="1269834" cy="1800000"/>
          </a:xfrm>
          <a:prstGeom prst="rect">
            <a:avLst/>
          </a:prstGeom>
        </p:spPr>
      </p:pic>
      <p:sp>
        <p:nvSpPr>
          <p:cNvPr id="20" name="Obdélník 19">
            <a:extLst>
              <a:ext uri="{FF2B5EF4-FFF2-40B4-BE49-F238E27FC236}">
                <a16:creationId xmlns:a16="http://schemas.microsoft.com/office/drawing/2014/main" id="{42148384-1F8F-A14A-B5D5-91DADA83145E}"/>
              </a:ext>
            </a:extLst>
          </p:cNvPr>
          <p:cNvSpPr/>
          <p:nvPr/>
        </p:nvSpPr>
        <p:spPr>
          <a:xfrm>
            <a:off x="9351524" y="6256619"/>
            <a:ext cx="382621" cy="131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311F50C5-26B8-6742-9AB8-9EC07F436B57}"/>
              </a:ext>
            </a:extLst>
          </p:cNvPr>
          <p:cNvSpPr txBox="1"/>
          <p:nvPr/>
        </p:nvSpPr>
        <p:spPr>
          <a:xfrm>
            <a:off x="2231136" y="2433233"/>
            <a:ext cx="7729728" cy="2031325"/>
          </a:xfrm>
          <a:prstGeom prst="rect">
            <a:avLst/>
          </a:prstGeom>
          <a:noFill/>
        </p:spPr>
        <p:txBody>
          <a:bodyPr wrap="square" rtlCol="0">
            <a:spAutoFit/>
          </a:bodyPr>
          <a:lstStyle/>
          <a:p>
            <a:pPr marL="285750" indent="-285750">
              <a:buFont typeface="Arial" panose="020B0604020202020204" pitchFamily="34" charset="0"/>
              <a:buChar char="•"/>
            </a:pPr>
            <a:r>
              <a:rPr lang="cs-CZ" dirty="0">
                <a:latin typeface="Barlow" pitchFamily="2" charset="0"/>
              </a:rPr>
              <a:t>Celkem 20 jednotlivých bodů</a:t>
            </a:r>
          </a:p>
          <a:p>
            <a:pPr marL="285750" indent="-285750">
              <a:buFont typeface="Arial" panose="020B0604020202020204" pitchFamily="34" charset="0"/>
              <a:buChar char="•"/>
            </a:pPr>
            <a:r>
              <a:rPr lang="cs-CZ" dirty="0">
                <a:latin typeface="Barlow" pitchFamily="2" charset="0"/>
              </a:rPr>
              <a:t>Mnoho příloh </a:t>
            </a:r>
          </a:p>
          <a:p>
            <a:pPr marL="285750" indent="-285750">
              <a:buFont typeface="Arial" panose="020B0604020202020204" pitchFamily="34" charset="0"/>
              <a:buChar char="•"/>
            </a:pPr>
            <a:r>
              <a:rPr lang="cs-CZ" dirty="0">
                <a:latin typeface="Barlow" pitchFamily="2" charset="0"/>
              </a:rPr>
              <a:t>Dvoukolové schvalování</a:t>
            </a:r>
          </a:p>
          <a:p>
            <a:pPr marL="742950" lvl="1" indent="-285750">
              <a:buFont typeface="Arial" panose="020B0604020202020204" pitchFamily="34" charset="0"/>
              <a:buChar char="•"/>
            </a:pPr>
            <a:r>
              <a:rPr lang="cs-CZ" dirty="0">
                <a:latin typeface="Barlow" pitchFamily="2" charset="0"/>
              </a:rPr>
              <a:t>ODBORNÁ KOMISE PRO ZAJIŠŤOVÁNÍ DOBRÝCH ŽIVOTNÍCH PODMÍNEK POKUSNÝCH ZVÍŘAT</a:t>
            </a:r>
          </a:p>
          <a:p>
            <a:pPr marL="742950" lvl="1" indent="-285750">
              <a:buFont typeface="Arial" panose="020B0604020202020204" pitchFamily="34" charset="0"/>
              <a:buChar char="•"/>
            </a:pPr>
            <a:r>
              <a:rPr lang="cs-CZ" dirty="0">
                <a:latin typeface="Barlow" pitchFamily="2" charset="0"/>
              </a:rPr>
              <a:t>Komise ministerstva zemědělství</a:t>
            </a:r>
          </a:p>
          <a:p>
            <a:endParaRPr lang="cs-CZ" dirty="0">
              <a:latin typeface="Barlow" pitchFamily="2" charset="0"/>
            </a:endParaRPr>
          </a:p>
        </p:txBody>
      </p:sp>
    </p:spTree>
    <p:extLst>
      <p:ext uri="{BB962C8B-B14F-4D97-AF65-F5344CB8AC3E}">
        <p14:creationId xmlns:p14="http://schemas.microsoft.com/office/powerpoint/2010/main" val="1367466778"/>
      </p:ext>
    </p:extLst>
  </p:cSld>
  <p:clrMapOvr>
    <a:masterClrMapping/>
  </p:clrMapOvr>
</p:sld>
</file>

<file path=ppt/theme/theme1.xml><?xml version="1.0" encoding="utf-8"?>
<a:theme xmlns:a="http://schemas.openxmlformats.org/drawingml/2006/main" name="Balík">
  <a:themeElements>
    <a:clrScheme name="Balík">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Balík">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lík">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{52C30340-56FF-B443-8C5E-EB3817E92205}tf10001120</Template>
  <TotalTime>383</TotalTime>
  <Words>1111</Words>
  <Application>Microsoft Macintosh PowerPoint</Application>
  <PresentationFormat>Širokoúhlá obrazovka</PresentationFormat>
  <Paragraphs>118</Paragraphs>
  <Slides>19</Slides>
  <Notes>6</Notes>
  <HiddenSlides>0</HiddenSlides>
  <MMClips>1</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19</vt:i4>
      </vt:variant>
    </vt:vector>
  </HeadingPairs>
  <TitlesOfParts>
    <vt:vector size="25" baseType="lpstr">
      <vt:lpstr>Arial</vt:lpstr>
      <vt:lpstr>Barlow</vt:lpstr>
      <vt:lpstr>Barlow Semi Condensed</vt:lpstr>
      <vt:lpstr>Calibri</vt:lpstr>
      <vt:lpstr>Gill Sans MT</vt:lpstr>
      <vt:lpstr>Balík</vt:lpstr>
      <vt:lpstr>Práce s laboratorními zvířaty</vt:lpstr>
      <vt:lpstr>Prezentace aplikace PowerPoint</vt:lpstr>
      <vt:lpstr>Prezentace aplikace PowerPoint</vt:lpstr>
      <vt:lpstr>Co je to zvíře?</vt:lpstr>
      <vt:lpstr>Zákon č. 246/1992 Sb. Na ochranu zvířat proti týrání</vt:lpstr>
      <vt:lpstr>Co potřebuji pro práci se zvířaty?</vt:lpstr>
      <vt:lpstr>007 povolení zabíjet</vt:lpstr>
      <vt:lpstr>Co je to Pokus?</vt:lpstr>
      <vt:lpstr>Projekt Pokusu</vt:lpstr>
      <vt:lpstr>Pravidlo 3R</vt:lpstr>
      <vt:lpstr>Základní body projektu pokusu</vt:lpstr>
      <vt:lpstr>Základní body projektu pokusu</vt:lpstr>
      <vt:lpstr>Základní body projektu pokusu</vt:lpstr>
      <vt:lpstr>Animal Rights vs. Animal welfare</vt:lpstr>
      <vt:lpstr>Jaká zvířata?</vt:lpstr>
      <vt:lpstr>Jaká zvířata?</vt:lpstr>
      <vt:lpstr>Prezentace aplikace PowerPoint</vt:lpstr>
      <vt:lpstr>Co si z toho odnést </vt:lpstr>
      <vt:lpstr>Otázky?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Práce s laboratorními zvířaty</dc:title>
  <dc:creator>Nikodém Zezula</dc:creator>
  <cp:lastModifiedBy>Nikodém Zezula</cp:lastModifiedBy>
  <cp:revision>1</cp:revision>
  <dcterms:created xsi:type="dcterms:W3CDTF">2021-10-26T17:26:58Z</dcterms:created>
  <dcterms:modified xsi:type="dcterms:W3CDTF">2021-11-09T08:14:56Z</dcterms:modified>
</cp:coreProperties>
</file>